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84"/>
  </p:notesMasterIdLst>
  <p:sldIdLst>
    <p:sldId id="257" r:id="rId3"/>
    <p:sldId id="321" r:id="rId4"/>
    <p:sldId id="256" r:id="rId5"/>
    <p:sldId id="258" r:id="rId6"/>
    <p:sldId id="259" r:id="rId7"/>
    <p:sldId id="260" r:id="rId8"/>
    <p:sldId id="262" r:id="rId9"/>
    <p:sldId id="3410" r:id="rId10"/>
    <p:sldId id="3403" r:id="rId11"/>
    <p:sldId id="3404" r:id="rId12"/>
    <p:sldId id="3405" r:id="rId13"/>
    <p:sldId id="3406" r:id="rId14"/>
    <p:sldId id="3407" r:id="rId15"/>
    <p:sldId id="3408" r:id="rId16"/>
    <p:sldId id="3409" r:id="rId17"/>
    <p:sldId id="587" r:id="rId18"/>
    <p:sldId id="588" r:id="rId19"/>
    <p:sldId id="3411" r:id="rId20"/>
    <p:sldId id="273" r:id="rId21"/>
    <p:sldId id="274" r:id="rId22"/>
    <p:sldId id="3412" r:id="rId23"/>
    <p:sldId id="275" r:id="rId24"/>
    <p:sldId id="3402"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413" r:id="rId61"/>
    <p:sldId id="322" r:id="rId62"/>
    <p:sldId id="579" r:id="rId63"/>
    <p:sldId id="580" r:id="rId64"/>
    <p:sldId id="581" r:id="rId65"/>
    <p:sldId id="582" r:id="rId66"/>
    <p:sldId id="583" r:id="rId67"/>
    <p:sldId id="584" r:id="rId68"/>
    <p:sldId id="585" r:id="rId69"/>
    <p:sldId id="3414" r:id="rId70"/>
    <p:sldId id="3394" r:id="rId71"/>
    <p:sldId id="3395" r:id="rId72"/>
    <p:sldId id="3397" r:id="rId73"/>
    <p:sldId id="3398" r:id="rId74"/>
    <p:sldId id="3399" r:id="rId75"/>
    <p:sldId id="3400" r:id="rId76"/>
    <p:sldId id="3401" r:id="rId77"/>
    <p:sldId id="3415" r:id="rId78"/>
    <p:sldId id="3389" r:id="rId79"/>
    <p:sldId id="3387" r:id="rId80"/>
    <p:sldId id="3391" r:id="rId81"/>
    <p:sldId id="3388" r:id="rId82"/>
    <p:sldId id="320" r:id="rId83"/>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850" y="6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F371CC77-7D51-4F9C-9EA4-6C5A5EDC9969}" type="datetimeFigureOut">
              <a:rPr lang="fr-FR" smtClean="0"/>
              <a:t>07/04/2026</a:t>
            </a:fld>
            <a:endParaRPr lang="fr-FR"/>
          </a:p>
        </p:txBody>
      </p:sp>
      <p:sp>
        <p:nvSpPr>
          <p:cNvPr id="4" name="Espace réservé de l'image des diapositives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7E9A1664-6D8C-4021-9A0A-2E142F4532DF}" type="slidenum">
              <a:rPr lang="fr-FR" smtClean="0"/>
              <a:t>‹N°›</a:t>
            </a:fld>
            <a:endParaRPr lang="fr-FR"/>
          </a:p>
        </p:txBody>
      </p:sp>
    </p:spTree>
    <p:extLst>
      <p:ext uri="{BB962C8B-B14F-4D97-AF65-F5344CB8AC3E}">
        <p14:creationId xmlns:p14="http://schemas.microsoft.com/office/powerpoint/2010/main" val="602932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7531EC5-027B-436A-BD7C-C976F865464B}" type="slidenum">
              <a:rPr lang="fr-FR" smtClean="0"/>
              <a:t>9</a:t>
            </a:fld>
            <a:endParaRPr lang="fr-FR"/>
          </a:p>
        </p:txBody>
      </p:sp>
    </p:spTree>
    <p:extLst>
      <p:ext uri="{BB962C8B-B14F-4D97-AF65-F5344CB8AC3E}">
        <p14:creationId xmlns:p14="http://schemas.microsoft.com/office/powerpoint/2010/main" val="1132409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1EC5-027B-436A-BD7C-C976F865464B}"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2409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1EC5-027B-436A-BD7C-C976F865464B}"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083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1EC5-027B-436A-BD7C-C976F865464B}"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5870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80D99-C27F-1B72-3B7A-FA80B9D8BCF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923687-FB40-7D16-882A-E267D5AAF1B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E14BCD0-4F9E-D299-28A6-8906AD94AA49}"/>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2D40136F-FDF7-97EB-AD1C-F380809D19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1EC5-027B-436A-BD7C-C976F865464B}"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6972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4B503-4992-A213-F11E-ADB8DC0C277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63DED5-187A-BA21-4989-1B84EAF2629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E838BA1-79C0-FDE2-2F8B-E692AA97F5A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3E6E4ED-0F9C-7353-4C39-DAB0F2586A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1EC5-027B-436A-BD7C-C976F865464B}"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9327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C865-2DAD-ED24-AC29-4C82E25C35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07E69CC-39FA-AD47-8017-0F0D1FD8334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5FA4D5E-5C3D-4ED2-12BE-5A240C25433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3815201-9596-CFB0-3C63-38CDD83045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1EC5-027B-436A-BD7C-C976F865464B}"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0662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FDA74-C99D-3C30-690B-5339D806F60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3C7F997-0DB9-B9D2-9494-7777ACBF064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2653C9F-FB72-8092-9982-ADFD7EE6B70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655E0CA-DFCE-C340-DC86-900395C863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1EC5-027B-436A-BD7C-C976F865464B}"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2436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D27E9-3304-69A0-F091-EB33A49C591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CECC4B6-BA8A-79FD-E5A2-05F69D13B65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880DA59-ECFD-86E9-6F50-EF1A8AF63DC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3850BF6-9B0E-C597-91A3-01A17D93FC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1EC5-027B-436A-BD7C-C976F865464B}"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9242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919EA-BD2D-2CCF-57BC-D6DC74E388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9AB3F2-FC83-616E-3C18-C7F9751712C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74B3635-9217-86C4-9F50-FA15754D27F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CCE4D08-1144-29B5-67FA-F58715DB8B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1EC5-027B-436A-BD7C-C976F865464B}"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6090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C9BB0-5BD0-AE8A-8B83-ADFACAD8793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4F14742-B574-AABD-9847-D598462241E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8F8E01E-C9BF-CD03-2CA0-06532F14C2B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A8A9498-97B1-E806-9960-E67AE5B234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1EC5-027B-436A-BD7C-C976F865464B}"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924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53D7D-D2E8-C53F-18DC-7852C89CB0F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A911BB-6470-5154-1074-1C24E19DCCF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A329C43-53DD-1B2C-D4BD-5EE030B822C7}"/>
              </a:ext>
            </a:extLst>
          </p:cNvPr>
          <p:cNvSpPr>
            <a:spLocks noGrp="1"/>
          </p:cNvSpPr>
          <p:nvPr>
            <p:ph type="body" idx="1"/>
          </p:nvPr>
        </p:nvSpPr>
        <p:spPr/>
        <p:txBody>
          <a:bodyPr/>
          <a:lstStyle/>
          <a:p>
            <a:r>
              <a:rPr lang="fr-FR" dirty="0"/>
              <a:t>La répartition des consommations énergétiques révèle trois postes majeurs : le chauffage et la déshumidification de l'air (60%), le chauffage de l'eau des bassins (30%) et la production d'eau chaude sanitaire (10%).</a:t>
            </a:r>
          </a:p>
          <a:p>
            <a:r>
              <a:rPr lang="fr-FR" dirty="0"/>
              <a:t>https://patrickbayeux.com/actualites/cout-de-fonctionnement-des-piscines-2000-a-2200-e-du-m2-de-plan-deau-pour-une-piscine-couverte/</a:t>
            </a:r>
          </a:p>
          <a:p>
            <a:endParaRPr lang="fr-FR" dirty="0"/>
          </a:p>
        </p:txBody>
      </p:sp>
      <p:sp>
        <p:nvSpPr>
          <p:cNvPr id="4" name="Espace réservé du numéro de diapositive 3">
            <a:extLst>
              <a:ext uri="{FF2B5EF4-FFF2-40B4-BE49-F238E27FC236}">
                <a16:creationId xmlns:a16="http://schemas.microsoft.com/office/drawing/2014/main" id="{EB21E8C2-911F-6147-F9FC-D310ABFC4795}"/>
              </a:ext>
            </a:extLst>
          </p:cNvPr>
          <p:cNvSpPr>
            <a:spLocks noGrp="1"/>
          </p:cNvSpPr>
          <p:nvPr>
            <p:ph type="sldNum" sz="quarter" idx="5"/>
          </p:nvPr>
        </p:nvSpPr>
        <p:spPr/>
        <p:txBody>
          <a:bodyPr/>
          <a:lstStyle/>
          <a:p>
            <a:fld id="{87531EC5-027B-436A-BD7C-C976F865464B}" type="slidenum">
              <a:rPr lang="fr-FR" smtClean="0"/>
              <a:t>10</a:t>
            </a:fld>
            <a:endParaRPr lang="fr-FR"/>
          </a:p>
        </p:txBody>
      </p:sp>
    </p:spTree>
    <p:extLst>
      <p:ext uri="{BB962C8B-B14F-4D97-AF65-F5344CB8AC3E}">
        <p14:creationId xmlns:p14="http://schemas.microsoft.com/office/powerpoint/2010/main" val="443369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857B4-7C64-9285-E1A6-B89F6010082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ABD8C3-C196-DA9F-81B5-3766055AB68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1080BCF-322A-7B4E-FD1C-D9EB222E0D4C}"/>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CDE3E27-5723-DBD1-3856-1A04E53A090E}"/>
              </a:ext>
            </a:extLst>
          </p:cNvPr>
          <p:cNvSpPr>
            <a:spLocks noGrp="1"/>
          </p:cNvSpPr>
          <p:nvPr>
            <p:ph type="sldNum" sz="quarter" idx="5"/>
          </p:nvPr>
        </p:nvSpPr>
        <p:spPr/>
        <p:txBody>
          <a:bodyPr/>
          <a:lstStyle/>
          <a:p>
            <a:fld id="{87531EC5-027B-436A-BD7C-C976F865464B}" type="slidenum">
              <a:rPr lang="fr-FR" smtClean="0"/>
              <a:t>77</a:t>
            </a:fld>
            <a:endParaRPr lang="fr-FR"/>
          </a:p>
        </p:txBody>
      </p:sp>
    </p:spTree>
    <p:extLst>
      <p:ext uri="{BB962C8B-B14F-4D97-AF65-F5344CB8AC3E}">
        <p14:creationId xmlns:p14="http://schemas.microsoft.com/office/powerpoint/2010/main" val="2484334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984BB-535E-D85E-677F-819FB239B54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B05411F-9101-D53A-D5DA-F95C48ED40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A685CB8-2139-4C0E-FBDF-2CB4E693C3F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9E50B46-34AF-3E07-F02D-E29C27F7BBD8}"/>
              </a:ext>
            </a:extLst>
          </p:cNvPr>
          <p:cNvSpPr>
            <a:spLocks noGrp="1"/>
          </p:cNvSpPr>
          <p:nvPr>
            <p:ph type="sldNum" sz="quarter" idx="5"/>
          </p:nvPr>
        </p:nvSpPr>
        <p:spPr/>
        <p:txBody>
          <a:bodyPr/>
          <a:lstStyle/>
          <a:p>
            <a:fld id="{87531EC5-027B-436A-BD7C-C976F865464B}" type="slidenum">
              <a:rPr lang="fr-FR" smtClean="0"/>
              <a:t>78</a:t>
            </a:fld>
            <a:endParaRPr lang="fr-FR"/>
          </a:p>
        </p:txBody>
      </p:sp>
    </p:spTree>
    <p:extLst>
      <p:ext uri="{BB962C8B-B14F-4D97-AF65-F5344CB8AC3E}">
        <p14:creationId xmlns:p14="http://schemas.microsoft.com/office/powerpoint/2010/main" val="4256462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86C6B-732F-7063-6E15-44392B77C85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0F73B15-FA0E-EF9F-49AB-BFA9830517C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20B9E70-361D-5301-E234-304ED7759731}"/>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E2C43FD-FD82-5C95-B8D0-2D1FE16E37DE}"/>
              </a:ext>
            </a:extLst>
          </p:cNvPr>
          <p:cNvSpPr>
            <a:spLocks noGrp="1"/>
          </p:cNvSpPr>
          <p:nvPr>
            <p:ph type="sldNum" sz="quarter" idx="5"/>
          </p:nvPr>
        </p:nvSpPr>
        <p:spPr/>
        <p:txBody>
          <a:bodyPr/>
          <a:lstStyle/>
          <a:p>
            <a:fld id="{87531EC5-027B-436A-BD7C-C976F865464B}" type="slidenum">
              <a:rPr lang="fr-FR" smtClean="0"/>
              <a:t>79</a:t>
            </a:fld>
            <a:endParaRPr lang="fr-FR"/>
          </a:p>
        </p:txBody>
      </p:sp>
    </p:spTree>
    <p:extLst>
      <p:ext uri="{BB962C8B-B14F-4D97-AF65-F5344CB8AC3E}">
        <p14:creationId xmlns:p14="http://schemas.microsoft.com/office/powerpoint/2010/main" val="3065696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3EB2A-E869-3904-4797-4E49FCE5A0E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F903D26-02CD-16B1-51B5-947F9A63EF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998ABFD-9AE1-F842-5E4B-616FDCFA5CC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38F6383B-7BAF-AE88-49F9-D31A9451478F}"/>
              </a:ext>
            </a:extLst>
          </p:cNvPr>
          <p:cNvSpPr>
            <a:spLocks noGrp="1"/>
          </p:cNvSpPr>
          <p:nvPr>
            <p:ph type="sldNum" sz="quarter" idx="5"/>
          </p:nvPr>
        </p:nvSpPr>
        <p:spPr/>
        <p:txBody>
          <a:bodyPr/>
          <a:lstStyle/>
          <a:p>
            <a:fld id="{87531EC5-027B-436A-BD7C-C976F865464B}" type="slidenum">
              <a:rPr lang="fr-FR" smtClean="0"/>
              <a:t>80</a:t>
            </a:fld>
            <a:endParaRPr lang="fr-FR"/>
          </a:p>
        </p:txBody>
      </p:sp>
    </p:spTree>
    <p:extLst>
      <p:ext uri="{BB962C8B-B14F-4D97-AF65-F5344CB8AC3E}">
        <p14:creationId xmlns:p14="http://schemas.microsoft.com/office/powerpoint/2010/main" val="2280258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8D0E4-BF07-69FE-DCDD-0C792012924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AC76F53-137E-90C6-6017-699EC82962D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13398AF-5427-D58A-03CC-9A009E24544C}"/>
              </a:ext>
            </a:extLst>
          </p:cNvPr>
          <p:cNvSpPr>
            <a:spLocks noGrp="1"/>
          </p:cNvSpPr>
          <p:nvPr>
            <p:ph type="body" idx="1"/>
          </p:nvPr>
        </p:nvSpPr>
        <p:spPr/>
        <p:txBody>
          <a:bodyPr/>
          <a:lstStyle/>
          <a:p>
            <a:r>
              <a:rPr lang="fr-FR" dirty="0"/>
              <a:t>https://www.boutique.afnor.org/</a:t>
            </a:r>
          </a:p>
        </p:txBody>
      </p:sp>
      <p:sp>
        <p:nvSpPr>
          <p:cNvPr id="4" name="Espace réservé du numéro de diapositive 3">
            <a:extLst>
              <a:ext uri="{FF2B5EF4-FFF2-40B4-BE49-F238E27FC236}">
                <a16:creationId xmlns:a16="http://schemas.microsoft.com/office/drawing/2014/main" id="{E715F7F2-1C02-45D2-8C9B-CBD9B73C6601}"/>
              </a:ext>
            </a:extLst>
          </p:cNvPr>
          <p:cNvSpPr>
            <a:spLocks noGrp="1"/>
          </p:cNvSpPr>
          <p:nvPr>
            <p:ph type="sldNum" sz="quarter" idx="5"/>
          </p:nvPr>
        </p:nvSpPr>
        <p:spPr/>
        <p:txBody>
          <a:bodyPr/>
          <a:lstStyle/>
          <a:p>
            <a:fld id="{87531EC5-027B-436A-BD7C-C976F865464B}" type="slidenum">
              <a:rPr lang="fr-FR" smtClean="0"/>
              <a:t>11</a:t>
            </a:fld>
            <a:endParaRPr lang="fr-FR"/>
          </a:p>
        </p:txBody>
      </p:sp>
    </p:spTree>
    <p:extLst>
      <p:ext uri="{BB962C8B-B14F-4D97-AF65-F5344CB8AC3E}">
        <p14:creationId xmlns:p14="http://schemas.microsoft.com/office/powerpoint/2010/main" val="3762114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86397-5B18-20D1-3CA0-3214770678E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24C1AF-A407-0A03-AE89-C779B98EF0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2E0B370-57D9-14CE-4BD6-CB7D87582469}"/>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7B595859-615E-01A5-42D6-ECEEC619CE8C}"/>
              </a:ext>
            </a:extLst>
          </p:cNvPr>
          <p:cNvSpPr>
            <a:spLocks noGrp="1"/>
          </p:cNvSpPr>
          <p:nvPr>
            <p:ph type="sldNum" sz="quarter" idx="5"/>
          </p:nvPr>
        </p:nvSpPr>
        <p:spPr/>
        <p:txBody>
          <a:bodyPr/>
          <a:lstStyle/>
          <a:p>
            <a:fld id="{87531EC5-027B-436A-BD7C-C976F865464B}" type="slidenum">
              <a:rPr lang="fr-FR" smtClean="0"/>
              <a:t>12</a:t>
            </a:fld>
            <a:endParaRPr lang="fr-FR"/>
          </a:p>
        </p:txBody>
      </p:sp>
    </p:spTree>
    <p:extLst>
      <p:ext uri="{BB962C8B-B14F-4D97-AF65-F5344CB8AC3E}">
        <p14:creationId xmlns:p14="http://schemas.microsoft.com/office/powerpoint/2010/main" val="2677821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D8F03-840E-FD64-818F-F6DA3FCEC3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DD5912-BA59-D904-CC92-26979A2456F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4246E9A-49E9-FB56-15D2-E63B13CBEBD2}"/>
              </a:ext>
            </a:extLst>
          </p:cNvPr>
          <p:cNvSpPr>
            <a:spLocks noGrp="1"/>
          </p:cNvSpPr>
          <p:nvPr>
            <p:ph type="body" idx="1"/>
          </p:nvPr>
        </p:nvSpPr>
        <p:spPr/>
        <p:txBody>
          <a:bodyPr/>
          <a:lstStyle/>
          <a:p>
            <a:r>
              <a:rPr lang="fr-FR" dirty="0"/>
              <a:t>15288 1: usage public -&gt; utilisation d’une installation ouverte à tous ou à un groupe défini de personnes, et qui n’est pas destinée</a:t>
            </a:r>
          </a:p>
          <a:p>
            <a:r>
              <a:rPr lang="fr-FR" dirty="0"/>
              <a:t>uniquement au propriétaire/à l’exploitant, à sa famille et aux personnes qu’il invite, indépendamment du paiement d’un tarif d’entrée</a:t>
            </a:r>
          </a:p>
          <a:p>
            <a:r>
              <a:rPr lang="fr-FR" dirty="0"/>
              <a:t>Type 1 : Piscine dont les activités aquatiques constituent l’activité principale (par exemple, piscines municipales, piscines ludiques, parcs aquatiques) et dont l’usage est « public »</a:t>
            </a:r>
          </a:p>
          <a:p>
            <a:r>
              <a:rPr lang="fr-FR" dirty="0"/>
              <a:t>Type 2 : Piscine qui constitue un service additionnel à l’activité principale (par exemple, piscines d’hôtels, de campings, de clubs privés, piscines thérapeutiques, piscines scolaires) et dont l’usage est « public »</a:t>
            </a:r>
          </a:p>
          <a:p>
            <a:r>
              <a:rPr lang="fr-FR" dirty="0"/>
              <a:t>Type 3 : Toutes les piscines dont l’usage est « public » (tour de plongeon, bassins d’entraînement militaire, bassins de formation des sauveteurs, bassins</a:t>
            </a:r>
          </a:p>
          <a:p>
            <a:r>
              <a:rPr lang="fr-FR" dirty="0"/>
              <a:t>de plongée sous-marine) à l’exception des types 1 et 2 </a:t>
            </a:r>
          </a:p>
        </p:txBody>
      </p:sp>
      <p:sp>
        <p:nvSpPr>
          <p:cNvPr id="4" name="Espace réservé du numéro de diapositive 3">
            <a:extLst>
              <a:ext uri="{FF2B5EF4-FFF2-40B4-BE49-F238E27FC236}">
                <a16:creationId xmlns:a16="http://schemas.microsoft.com/office/drawing/2014/main" id="{19E56366-D500-4992-A7ED-1ADBD299D7A9}"/>
              </a:ext>
            </a:extLst>
          </p:cNvPr>
          <p:cNvSpPr>
            <a:spLocks noGrp="1"/>
          </p:cNvSpPr>
          <p:nvPr>
            <p:ph type="sldNum" sz="quarter" idx="5"/>
          </p:nvPr>
        </p:nvSpPr>
        <p:spPr/>
        <p:txBody>
          <a:bodyPr/>
          <a:lstStyle/>
          <a:p>
            <a:fld id="{87531EC5-027B-436A-BD7C-C976F865464B}" type="slidenum">
              <a:rPr lang="fr-FR" smtClean="0"/>
              <a:t>13</a:t>
            </a:fld>
            <a:endParaRPr lang="fr-FR"/>
          </a:p>
        </p:txBody>
      </p:sp>
    </p:spTree>
    <p:extLst>
      <p:ext uri="{BB962C8B-B14F-4D97-AF65-F5344CB8AC3E}">
        <p14:creationId xmlns:p14="http://schemas.microsoft.com/office/powerpoint/2010/main" val="438018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955C1-C320-050E-F5A9-BEAF6E660C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0775A49-0E91-DB0E-DE56-28A1840771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5CABF88-D873-9077-BB1F-32C2F6F43193}"/>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1641B28-CE4B-99BF-4189-B3F08B99015E}"/>
              </a:ext>
            </a:extLst>
          </p:cNvPr>
          <p:cNvSpPr>
            <a:spLocks noGrp="1"/>
          </p:cNvSpPr>
          <p:nvPr>
            <p:ph type="sldNum" sz="quarter" idx="5"/>
          </p:nvPr>
        </p:nvSpPr>
        <p:spPr/>
        <p:txBody>
          <a:bodyPr/>
          <a:lstStyle/>
          <a:p>
            <a:fld id="{87531EC5-027B-436A-BD7C-C976F865464B}" type="slidenum">
              <a:rPr lang="fr-FR" smtClean="0"/>
              <a:t>14</a:t>
            </a:fld>
            <a:endParaRPr lang="fr-FR"/>
          </a:p>
        </p:txBody>
      </p:sp>
    </p:spTree>
    <p:extLst>
      <p:ext uri="{BB962C8B-B14F-4D97-AF65-F5344CB8AC3E}">
        <p14:creationId xmlns:p14="http://schemas.microsoft.com/office/powerpoint/2010/main" val="4011678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1D3B9-63DF-3B11-E67E-01D172BDCC6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890B40-12F4-475A-7C94-DA1E21EF707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927D7C0-16B2-E416-42AF-8F4C1011CAD6}"/>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3642D4B-C1CA-8655-282F-509604C4A8B2}"/>
              </a:ext>
            </a:extLst>
          </p:cNvPr>
          <p:cNvSpPr>
            <a:spLocks noGrp="1"/>
          </p:cNvSpPr>
          <p:nvPr>
            <p:ph type="sldNum" sz="quarter" idx="5"/>
          </p:nvPr>
        </p:nvSpPr>
        <p:spPr/>
        <p:txBody>
          <a:bodyPr/>
          <a:lstStyle/>
          <a:p>
            <a:fld id="{87531EC5-027B-436A-BD7C-C976F865464B}" type="slidenum">
              <a:rPr lang="fr-FR" smtClean="0"/>
              <a:t>15</a:t>
            </a:fld>
            <a:endParaRPr lang="fr-FR"/>
          </a:p>
        </p:txBody>
      </p:sp>
    </p:spTree>
    <p:extLst>
      <p:ext uri="{BB962C8B-B14F-4D97-AF65-F5344CB8AC3E}">
        <p14:creationId xmlns:p14="http://schemas.microsoft.com/office/powerpoint/2010/main" val="283998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C228E-53D8-2C75-0CDE-8EAFAE555BF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664EEFD-BA11-14A1-5671-A295F158930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6E959E3-2624-EDEA-96BB-2087B40641CC}"/>
              </a:ext>
            </a:extLst>
          </p:cNvPr>
          <p:cNvSpPr>
            <a:spLocks noGrp="1"/>
          </p:cNvSpPr>
          <p:nvPr>
            <p:ph type="body" idx="1"/>
          </p:nvPr>
        </p:nvSpPr>
        <p:spPr/>
        <p:txBody>
          <a:bodyPr/>
          <a:lstStyle/>
          <a:p>
            <a:r>
              <a:rPr lang="fr-FR" dirty="0"/>
              <a:t>L’Arrêté relatif aux dispositions techniques applicables aux piscines mentionnées à l’article D.1332-1 du Code de la santé publique abroge l’obligation de vidange annuelle pour les bassins </a:t>
            </a:r>
          </a:p>
          <a:p>
            <a:endParaRPr lang="fr-FR" dirty="0"/>
          </a:p>
        </p:txBody>
      </p:sp>
      <p:sp>
        <p:nvSpPr>
          <p:cNvPr id="4" name="Espace réservé du numéro de diapositive 3">
            <a:extLst>
              <a:ext uri="{FF2B5EF4-FFF2-40B4-BE49-F238E27FC236}">
                <a16:creationId xmlns:a16="http://schemas.microsoft.com/office/drawing/2014/main" id="{96237FA4-9F5C-1F05-9E09-3E49F82D42C6}"/>
              </a:ext>
            </a:extLst>
          </p:cNvPr>
          <p:cNvSpPr>
            <a:spLocks noGrp="1"/>
          </p:cNvSpPr>
          <p:nvPr>
            <p:ph type="sldNum" sz="quarter" idx="5"/>
          </p:nvPr>
        </p:nvSpPr>
        <p:spPr/>
        <p:txBody>
          <a:bodyPr/>
          <a:lstStyle/>
          <a:p>
            <a:fld id="{87531EC5-027B-436A-BD7C-C976F865464B}" type="slidenum">
              <a:rPr lang="fr-FR" smtClean="0"/>
              <a:t>16</a:t>
            </a:fld>
            <a:endParaRPr lang="fr-FR"/>
          </a:p>
        </p:txBody>
      </p:sp>
    </p:spTree>
    <p:extLst>
      <p:ext uri="{BB962C8B-B14F-4D97-AF65-F5344CB8AC3E}">
        <p14:creationId xmlns:p14="http://schemas.microsoft.com/office/powerpoint/2010/main" val="2664416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2CD48-A177-5924-92D0-C414EA51C0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1C6086D-E357-1C06-605B-A84F6CBE6D6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49D44EE-0118-D8D6-ADD3-17BDB248DF2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726FACB-B2FE-60F4-E151-873F31AEB1D4}"/>
              </a:ext>
            </a:extLst>
          </p:cNvPr>
          <p:cNvSpPr>
            <a:spLocks noGrp="1"/>
          </p:cNvSpPr>
          <p:nvPr>
            <p:ph type="sldNum" sz="quarter" idx="5"/>
          </p:nvPr>
        </p:nvSpPr>
        <p:spPr/>
        <p:txBody>
          <a:bodyPr/>
          <a:lstStyle/>
          <a:p>
            <a:fld id="{87531EC5-027B-436A-BD7C-C976F865464B}" type="slidenum">
              <a:rPr lang="fr-FR" smtClean="0"/>
              <a:t>17</a:t>
            </a:fld>
            <a:endParaRPr lang="fr-FR"/>
          </a:p>
        </p:txBody>
      </p:sp>
    </p:spTree>
    <p:extLst>
      <p:ext uri="{BB962C8B-B14F-4D97-AF65-F5344CB8AC3E}">
        <p14:creationId xmlns:p14="http://schemas.microsoft.com/office/powerpoint/2010/main" val="72326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16977" y="87248"/>
            <a:ext cx="9417050" cy="584488"/>
          </a:xfrm>
          <a:prstGeom prst="rect">
            <a:avLst/>
          </a:prstGeom>
        </p:spPr>
        <p:txBody>
          <a:bodyPr wrap="square" lIns="0" tIns="0" rIns="0" bIns="0">
            <a:spAutoFit/>
          </a:bodyPr>
          <a:lstStyle>
            <a:lvl1pPr>
              <a:defRPr sz="3200" b="0" i="0">
                <a:solidFill>
                  <a:srgbClr val="33A6B1"/>
                </a:solidFill>
                <a:latin typeface="Trebuchet MS"/>
                <a:cs typeface="Trebuchet MS"/>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7F7F7F"/>
                </a:solidFill>
                <a:latin typeface="Trebuchet MS"/>
                <a:cs typeface="Trebuchet MS"/>
              </a:defRPr>
            </a:lvl1p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4/7/2026</a:t>
            </a:fld>
            <a:endParaRPr lang="en-US"/>
          </a:p>
        </p:txBody>
      </p:sp>
      <p:sp>
        <p:nvSpPr>
          <p:cNvPr id="6" name="Holder 6"/>
          <p:cNvSpPr>
            <a:spLocks noGrp="1"/>
          </p:cNvSpPr>
          <p:nvPr>
            <p:ph type="sldNum" sz="quarter" idx="7"/>
          </p:nvPr>
        </p:nvSpPr>
        <p:spPr/>
        <p:txBody>
          <a:bodyPr lIns="0" tIns="0" rIns="0" bIns="0"/>
          <a:lstStyle>
            <a:lvl1pPr>
              <a:defRPr sz="3200" b="0" i="0">
                <a:solidFill>
                  <a:srgbClr val="09304A"/>
                </a:solidFill>
                <a:latin typeface="Arial MT"/>
                <a:cs typeface="Arial MT"/>
              </a:defRPr>
            </a:lvl1pPr>
          </a:lstStyle>
          <a:p>
            <a:pPr marL="38100">
              <a:lnSpc>
                <a:spcPct val="100000"/>
              </a:lnSpc>
              <a:spcBef>
                <a:spcPts val="489"/>
              </a:spcBef>
            </a:pPr>
            <a:fld id="{81D60167-4931-47E6-BA6A-407CBD079E47}" type="slidenum">
              <a:rPr spc="-25" dirty="0"/>
              <a:t>‹N°›</a:t>
            </a:fld>
            <a:endParaRPr spc="-2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5178FD-A2EC-F1EF-6107-A88AEE73739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BB49921-CC29-B55B-6199-23A0DAA3FBE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29F054C-B750-82C0-18FE-4C5C3A5F8D6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7ED1C08-90BE-736B-98F4-4C0A74F0895D}"/>
              </a:ext>
            </a:extLst>
          </p:cNvPr>
          <p:cNvSpPr>
            <a:spLocks noGrp="1"/>
          </p:cNvSpPr>
          <p:nvPr>
            <p:ph type="dt" sz="half" idx="10"/>
          </p:nvPr>
        </p:nvSpPr>
        <p:spPr/>
        <p:txBody>
          <a:bodyPr/>
          <a:lstStyle/>
          <a:p>
            <a:fld id="{F2F1C4E8-FAB8-4345-BBC9-F333B3572230}" type="datetimeFigureOut">
              <a:rPr lang="fr-FR" smtClean="0"/>
              <a:t>07/04/2026</a:t>
            </a:fld>
            <a:endParaRPr lang="fr-FR"/>
          </a:p>
        </p:txBody>
      </p:sp>
      <p:sp>
        <p:nvSpPr>
          <p:cNvPr id="6" name="Espace réservé du pied de page 5">
            <a:extLst>
              <a:ext uri="{FF2B5EF4-FFF2-40B4-BE49-F238E27FC236}">
                <a16:creationId xmlns:a16="http://schemas.microsoft.com/office/drawing/2014/main" id="{3FA6E246-38B3-52D9-48E5-953B4681E2E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130BDA9-5659-7EB6-BFAD-59B292F25295}"/>
              </a:ext>
            </a:extLst>
          </p:cNvPr>
          <p:cNvSpPr>
            <a:spLocks noGrp="1"/>
          </p:cNvSpPr>
          <p:nvPr>
            <p:ph type="sldNum" sz="quarter" idx="12"/>
          </p:nvPr>
        </p:nvSpPr>
        <p:spPr/>
        <p:txBody>
          <a:bodyPr/>
          <a:lstStyle/>
          <a:p>
            <a:fld id="{5D352C20-D092-4E29-ABA9-56A859350416}" type="slidenum">
              <a:rPr lang="fr-FR" smtClean="0"/>
              <a:t>‹N°›</a:t>
            </a:fld>
            <a:endParaRPr lang="fr-FR"/>
          </a:p>
        </p:txBody>
      </p:sp>
    </p:spTree>
    <p:extLst>
      <p:ext uri="{BB962C8B-B14F-4D97-AF65-F5344CB8AC3E}">
        <p14:creationId xmlns:p14="http://schemas.microsoft.com/office/powerpoint/2010/main" val="740171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65E171-BF83-D849-C373-5A8D9F0C9C2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2E4FD24-79F2-817F-44E7-6DDABE8C9F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73BF1D0-397B-1A6F-E43F-D31501FC7B0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F2FE9AA-AEA5-5683-05DF-0621A98AEF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79F14C5-B91C-1EB5-6C75-98DA8E0476B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5F94CE3-6BD2-2E36-DDC2-0A33B8C43F82}"/>
              </a:ext>
            </a:extLst>
          </p:cNvPr>
          <p:cNvSpPr>
            <a:spLocks noGrp="1"/>
          </p:cNvSpPr>
          <p:nvPr>
            <p:ph type="dt" sz="half" idx="10"/>
          </p:nvPr>
        </p:nvSpPr>
        <p:spPr/>
        <p:txBody>
          <a:bodyPr/>
          <a:lstStyle/>
          <a:p>
            <a:fld id="{F2F1C4E8-FAB8-4345-BBC9-F333B3572230}" type="datetimeFigureOut">
              <a:rPr lang="fr-FR" smtClean="0"/>
              <a:t>07/04/2026</a:t>
            </a:fld>
            <a:endParaRPr lang="fr-FR"/>
          </a:p>
        </p:txBody>
      </p:sp>
      <p:sp>
        <p:nvSpPr>
          <p:cNvPr id="8" name="Espace réservé du pied de page 7">
            <a:extLst>
              <a:ext uri="{FF2B5EF4-FFF2-40B4-BE49-F238E27FC236}">
                <a16:creationId xmlns:a16="http://schemas.microsoft.com/office/drawing/2014/main" id="{8D1DA45C-49CF-7091-2F10-81CD9BC19CD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3453E7F-1937-EDDB-3755-8BFD4C1894B2}"/>
              </a:ext>
            </a:extLst>
          </p:cNvPr>
          <p:cNvSpPr>
            <a:spLocks noGrp="1"/>
          </p:cNvSpPr>
          <p:nvPr>
            <p:ph type="sldNum" sz="quarter" idx="12"/>
          </p:nvPr>
        </p:nvSpPr>
        <p:spPr/>
        <p:txBody>
          <a:bodyPr/>
          <a:lstStyle/>
          <a:p>
            <a:fld id="{5D352C20-D092-4E29-ABA9-56A859350416}" type="slidenum">
              <a:rPr lang="fr-FR" smtClean="0"/>
              <a:t>‹N°›</a:t>
            </a:fld>
            <a:endParaRPr lang="fr-FR"/>
          </a:p>
        </p:txBody>
      </p:sp>
    </p:spTree>
    <p:extLst>
      <p:ext uri="{BB962C8B-B14F-4D97-AF65-F5344CB8AC3E}">
        <p14:creationId xmlns:p14="http://schemas.microsoft.com/office/powerpoint/2010/main" val="1347809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EA44B2-AFAA-96E7-99A8-871B1B82987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2D72375-0958-A77F-7124-2BA7AA95BC06}"/>
              </a:ext>
            </a:extLst>
          </p:cNvPr>
          <p:cNvSpPr>
            <a:spLocks noGrp="1"/>
          </p:cNvSpPr>
          <p:nvPr>
            <p:ph type="dt" sz="half" idx="10"/>
          </p:nvPr>
        </p:nvSpPr>
        <p:spPr/>
        <p:txBody>
          <a:bodyPr/>
          <a:lstStyle/>
          <a:p>
            <a:fld id="{F2F1C4E8-FAB8-4345-BBC9-F333B3572230}" type="datetimeFigureOut">
              <a:rPr lang="fr-FR" smtClean="0"/>
              <a:t>07/04/2026</a:t>
            </a:fld>
            <a:endParaRPr lang="fr-FR"/>
          </a:p>
        </p:txBody>
      </p:sp>
      <p:sp>
        <p:nvSpPr>
          <p:cNvPr id="4" name="Espace réservé du pied de page 3">
            <a:extLst>
              <a:ext uri="{FF2B5EF4-FFF2-40B4-BE49-F238E27FC236}">
                <a16:creationId xmlns:a16="http://schemas.microsoft.com/office/drawing/2014/main" id="{D83E5786-FEE6-9D3D-31F7-802E33ABBBA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859ADB3-9A8A-0997-21F1-441D9D7C5652}"/>
              </a:ext>
            </a:extLst>
          </p:cNvPr>
          <p:cNvSpPr>
            <a:spLocks noGrp="1"/>
          </p:cNvSpPr>
          <p:nvPr>
            <p:ph type="sldNum" sz="quarter" idx="12"/>
          </p:nvPr>
        </p:nvSpPr>
        <p:spPr/>
        <p:txBody>
          <a:bodyPr/>
          <a:lstStyle/>
          <a:p>
            <a:fld id="{5D352C20-D092-4E29-ABA9-56A859350416}" type="slidenum">
              <a:rPr lang="fr-FR" smtClean="0"/>
              <a:t>‹N°›</a:t>
            </a:fld>
            <a:endParaRPr lang="fr-FR"/>
          </a:p>
        </p:txBody>
      </p:sp>
    </p:spTree>
    <p:extLst>
      <p:ext uri="{BB962C8B-B14F-4D97-AF65-F5344CB8AC3E}">
        <p14:creationId xmlns:p14="http://schemas.microsoft.com/office/powerpoint/2010/main" val="3435148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79E9C21-25E9-AD1F-696E-EE7032A7BC5A}"/>
              </a:ext>
            </a:extLst>
          </p:cNvPr>
          <p:cNvSpPr>
            <a:spLocks noGrp="1"/>
          </p:cNvSpPr>
          <p:nvPr>
            <p:ph type="dt" sz="half" idx="10"/>
          </p:nvPr>
        </p:nvSpPr>
        <p:spPr/>
        <p:txBody>
          <a:bodyPr/>
          <a:lstStyle/>
          <a:p>
            <a:fld id="{F2F1C4E8-FAB8-4345-BBC9-F333B3572230}" type="datetimeFigureOut">
              <a:rPr lang="fr-FR" smtClean="0"/>
              <a:t>07/04/2026</a:t>
            </a:fld>
            <a:endParaRPr lang="fr-FR"/>
          </a:p>
        </p:txBody>
      </p:sp>
      <p:sp>
        <p:nvSpPr>
          <p:cNvPr id="3" name="Espace réservé du pied de page 2">
            <a:extLst>
              <a:ext uri="{FF2B5EF4-FFF2-40B4-BE49-F238E27FC236}">
                <a16:creationId xmlns:a16="http://schemas.microsoft.com/office/drawing/2014/main" id="{9929083F-8D25-B197-6C66-5D88E01BA3E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261454F-298B-0F25-84D5-6D03A72B83E0}"/>
              </a:ext>
            </a:extLst>
          </p:cNvPr>
          <p:cNvSpPr>
            <a:spLocks noGrp="1"/>
          </p:cNvSpPr>
          <p:nvPr>
            <p:ph type="sldNum" sz="quarter" idx="12"/>
          </p:nvPr>
        </p:nvSpPr>
        <p:spPr/>
        <p:txBody>
          <a:bodyPr/>
          <a:lstStyle/>
          <a:p>
            <a:fld id="{5D352C20-D092-4E29-ABA9-56A859350416}" type="slidenum">
              <a:rPr lang="fr-FR" smtClean="0"/>
              <a:t>‹N°›</a:t>
            </a:fld>
            <a:endParaRPr lang="fr-FR"/>
          </a:p>
        </p:txBody>
      </p:sp>
    </p:spTree>
    <p:extLst>
      <p:ext uri="{BB962C8B-B14F-4D97-AF65-F5344CB8AC3E}">
        <p14:creationId xmlns:p14="http://schemas.microsoft.com/office/powerpoint/2010/main" val="3426561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2DB633-B2E7-E293-2CF9-37A47A4D5DA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84332B3-29B9-DCCA-AF46-EA89ED9EFD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C9E1551-894D-AE62-5B38-C194B43434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A7C0359-05F2-CBE5-7BE0-FF8885B2361E}"/>
              </a:ext>
            </a:extLst>
          </p:cNvPr>
          <p:cNvSpPr>
            <a:spLocks noGrp="1"/>
          </p:cNvSpPr>
          <p:nvPr>
            <p:ph type="dt" sz="half" idx="10"/>
          </p:nvPr>
        </p:nvSpPr>
        <p:spPr/>
        <p:txBody>
          <a:bodyPr/>
          <a:lstStyle/>
          <a:p>
            <a:fld id="{F2F1C4E8-FAB8-4345-BBC9-F333B3572230}" type="datetimeFigureOut">
              <a:rPr lang="fr-FR" smtClean="0"/>
              <a:t>07/04/2026</a:t>
            </a:fld>
            <a:endParaRPr lang="fr-FR"/>
          </a:p>
        </p:txBody>
      </p:sp>
      <p:sp>
        <p:nvSpPr>
          <p:cNvPr id="6" name="Espace réservé du pied de page 5">
            <a:extLst>
              <a:ext uri="{FF2B5EF4-FFF2-40B4-BE49-F238E27FC236}">
                <a16:creationId xmlns:a16="http://schemas.microsoft.com/office/drawing/2014/main" id="{525D2D7C-B2AA-6E25-0740-1EF1C3E0A4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82375C1-166A-1FD1-B11C-A1323B234A73}"/>
              </a:ext>
            </a:extLst>
          </p:cNvPr>
          <p:cNvSpPr>
            <a:spLocks noGrp="1"/>
          </p:cNvSpPr>
          <p:nvPr>
            <p:ph type="sldNum" sz="quarter" idx="12"/>
          </p:nvPr>
        </p:nvSpPr>
        <p:spPr/>
        <p:txBody>
          <a:bodyPr/>
          <a:lstStyle/>
          <a:p>
            <a:fld id="{5D352C20-D092-4E29-ABA9-56A859350416}" type="slidenum">
              <a:rPr lang="fr-FR" smtClean="0"/>
              <a:t>‹N°›</a:t>
            </a:fld>
            <a:endParaRPr lang="fr-FR"/>
          </a:p>
        </p:txBody>
      </p:sp>
    </p:spTree>
    <p:extLst>
      <p:ext uri="{BB962C8B-B14F-4D97-AF65-F5344CB8AC3E}">
        <p14:creationId xmlns:p14="http://schemas.microsoft.com/office/powerpoint/2010/main" val="2665107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BE223E-0629-D416-7354-6EF6D2B772D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246F898-6A44-C32A-9C41-DC3B64FFA0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881A4D7-B56D-077D-BDE6-F3E13D65F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43325FB-3CD5-B1E0-16CD-0A31359BFFA9}"/>
              </a:ext>
            </a:extLst>
          </p:cNvPr>
          <p:cNvSpPr>
            <a:spLocks noGrp="1"/>
          </p:cNvSpPr>
          <p:nvPr>
            <p:ph type="dt" sz="half" idx="10"/>
          </p:nvPr>
        </p:nvSpPr>
        <p:spPr/>
        <p:txBody>
          <a:bodyPr/>
          <a:lstStyle/>
          <a:p>
            <a:fld id="{F2F1C4E8-FAB8-4345-BBC9-F333B3572230}" type="datetimeFigureOut">
              <a:rPr lang="fr-FR" smtClean="0"/>
              <a:t>07/04/2026</a:t>
            </a:fld>
            <a:endParaRPr lang="fr-FR"/>
          </a:p>
        </p:txBody>
      </p:sp>
      <p:sp>
        <p:nvSpPr>
          <p:cNvPr id="6" name="Espace réservé du pied de page 5">
            <a:extLst>
              <a:ext uri="{FF2B5EF4-FFF2-40B4-BE49-F238E27FC236}">
                <a16:creationId xmlns:a16="http://schemas.microsoft.com/office/drawing/2014/main" id="{486698B4-AAC4-A418-23A1-EBD35A34CD7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CDDC96D-D6C3-CB1A-EA43-A1B1B0B1F04F}"/>
              </a:ext>
            </a:extLst>
          </p:cNvPr>
          <p:cNvSpPr>
            <a:spLocks noGrp="1"/>
          </p:cNvSpPr>
          <p:nvPr>
            <p:ph type="sldNum" sz="quarter" idx="12"/>
          </p:nvPr>
        </p:nvSpPr>
        <p:spPr/>
        <p:txBody>
          <a:bodyPr/>
          <a:lstStyle/>
          <a:p>
            <a:fld id="{5D352C20-D092-4E29-ABA9-56A859350416}" type="slidenum">
              <a:rPr lang="fr-FR" smtClean="0"/>
              <a:t>‹N°›</a:t>
            </a:fld>
            <a:endParaRPr lang="fr-FR"/>
          </a:p>
        </p:txBody>
      </p:sp>
    </p:spTree>
    <p:extLst>
      <p:ext uri="{BB962C8B-B14F-4D97-AF65-F5344CB8AC3E}">
        <p14:creationId xmlns:p14="http://schemas.microsoft.com/office/powerpoint/2010/main" val="1082186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A8D92C-E1A9-1E15-282B-DD616D10FE9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171BC87-2482-C5C6-91CC-CA5BDCCFD5B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560061F-0D1B-53A4-2A7B-A9741E64448B}"/>
              </a:ext>
            </a:extLst>
          </p:cNvPr>
          <p:cNvSpPr>
            <a:spLocks noGrp="1"/>
          </p:cNvSpPr>
          <p:nvPr>
            <p:ph type="dt" sz="half" idx="10"/>
          </p:nvPr>
        </p:nvSpPr>
        <p:spPr/>
        <p:txBody>
          <a:bodyPr/>
          <a:lstStyle/>
          <a:p>
            <a:fld id="{F2F1C4E8-FAB8-4345-BBC9-F333B3572230}" type="datetimeFigureOut">
              <a:rPr lang="fr-FR" smtClean="0"/>
              <a:t>07/04/2026</a:t>
            </a:fld>
            <a:endParaRPr lang="fr-FR"/>
          </a:p>
        </p:txBody>
      </p:sp>
      <p:sp>
        <p:nvSpPr>
          <p:cNvPr id="5" name="Espace réservé du pied de page 4">
            <a:extLst>
              <a:ext uri="{FF2B5EF4-FFF2-40B4-BE49-F238E27FC236}">
                <a16:creationId xmlns:a16="http://schemas.microsoft.com/office/drawing/2014/main" id="{E8569A5D-A031-CC8D-AB3E-1ED38DC0F8E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AF289B8-6FDA-0CD6-CC0E-0A048ECEE6F2}"/>
              </a:ext>
            </a:extLst>
          </p:cNvPr>
          <p:cNvSpPr>
            <a:spLocks noGrp="1"/>
          </p:cNvSpPr>
          <p:nvPr>
            <p:ph type="sldNum" sz="quarter" idx="12"/>
          </p:nvPr>
        </p:nvSpPr>
        <p:spPr/>
        <p:txBody>
          <a:bodyPr/>
          <a:lstStyle/>
          <a:p>
            <a:fld id="{5D352C20-D092-4E29-ABA9-56A859350416}" type="slidenum">
              <a:rPr lang="fr-FR" smtClean="0"/>
              <a:t>‹N°›</a:t>
            </a:fld>
            <a:endParaRPr lang="fr-FR"/>
          </a:p>
        </p:txBody>
      </p:sp>
    </p:spTree>
    <p:extLst>
      <p:ext uri="{BB962C8B-B14F-4D97-AF65-F5344CB8AC3E}">
        <p14:creationId xmlns:p14="http://schemas.microsoft.com/office/powerpoint/2010/main" val="3001047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EBE2943-CDEB-856F-A44B-7E7ADD04659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16A975B-9EB5-7DA6-31FF-F2995208B2B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AE0224A-BA96-7057-C3DD-35FB5F1F5641}"/>
              </a:ext>
            </a:extLst>
          </p:cNvPr>
          <p:cNvSpPr>
            <a:spLocks noGrp="1"/>
          </p:cNvSpPr>
          <p:nvPr>
            <p:ph type="dt" sz="half" idx="10"/>
          </p:nvPr>
        </p:nvSpPr>
        <p:spPr/>
        <p:txBody>
          <a:bodyPr/>
          <a:lstStyle/>
          <a:p>
            <a:fld id="{F2F1C4E8-FAB8-4345-BBC9-F333B3572230}" type="datetimeFigureOut">
              <a:rPr lang="fr-FR" smtClean="0"/>
              <a:t>07/04/2026</a:t>
            </a:fld>
            <a:endParaRPr lang="fr-FR"/>
          </a:p>
        </p:txBody>
      </p:sp>
      <p:sp>
        <p:nvSpPr>
          <p:cNvPr id="5" name="Espace réservé du pied de page 4">
            <a:extLst>
              <a:ext uri="{FF2B5EF4-FFF2-40B4-BE49-F238E27FC236}">
                <a16:creationId xmlns:a16="http://schemas.microsoft.com/office/drawing/2014/main" id="{21AA7614-385C-A3CC-ECE7-4205E03CAB1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E4112DF-5593-1150-9610-35371ED6AA9C}"/>
              </a:ext>
            </a:extLst>
          </p:cNvPr>
          <p:cNvSpPr>
            <a:spLocks noGrp="1"/>
          </p:cNvSpPr>
          <p:nvPr>
            <p:ph type="sldNum" sz="quarter" idx="12"/>
          </p:nvPr>
        </p:nvSpPr>
        <p:spPr/>
        <p:txBody>
          <a:bodyPr/>
          <a:lstStyle/>
          <a:p>
            <a:fld id="{5D352C20-D092-4E29-ABA9-56A859350416}" type="slidenum">
              <a:rPr lang="fr-FR" smtClean="0"/>
              <a:t>‹N°›</a:t>
            </a:fld>
            <a:endParaRPr lang="fr-FR"/>
          </a:p>
        </p:txBody>
      </p:sp>
    </p:spTree>
    <p:extLst>
      <p:ext uri="{BB962C8B-B14F-4D97-AF65-F5344CB8AC3E}">
        <p14:creationId xmlns:p14="http://schemas.microsoft.com/office/powerpoint/2010/main" val="3573479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EB10B7-9778-4980-9B6E-97C58A23E447}"/>
              </a:ext>
            </a:extLst>
          </p:cNvPr>
          <p:cNvSpPr/>
          <p:nvPr userDrawn="1"/>
        </p:nvSpPr>
        <p:spPr>
          <a:xfrm>
            <a:off x="865658" y="6629038"/>
            <a:ext cx="9746924" cy="97200"/>
          </a:xfrm>
          <a:prstGeom prst="rect">
            <a:avLst/>
          </a:prstGeom>
          <a:gradFill flip="none" rotWithShape="1">
            <a:gsLst>
              <a:gs pos="0">
                <a:srgbClr val="32B9C8"/>
              </a:gs>
              <a:gs pos="100000">
                <a:srgbClr val="A0C5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1">
            <a:extLst>
              <a:ext uri="{FF2B5EF4-FFF2-40B4-BE49-F238E27FC236}">
                <a16:creationId xmlns:a16="http://schemas.microsoft.com/office/drawing/2014/main" id="{B0AF3D93-C05D-4FCC-80BE-FFB8391148DA}"/>
              </a:ext>
            </a:extLst>
          </p:cNvPr>
          <p:cNvSpPr>
            <a:spLocks noGrp="1"/>
          </p:cNvSpPr>
          <p:nvPr>
            <p:ph type="title"/>
          </p:nvPr>
        </p:nvSpPr>
        <p:spPr>
          <a:xfrm>
            <a:off x="386508" y="293162"/>
            <a:ext cx="10515600" cy="1098316"/>
          </a:xfrm>
        </p:spPr>
        <p:txBody>
          <a:bodyPr anchor="t">
            <a:normAutofit/>
          </a:bodyPr>
          <a:lstStyle>
            <a:lvl1pPr>
              <a:defRPr sz="2800" b="1">
                <a:solidFill>
                  <a:srgbClr val="46505A"/>
                </a:solidFill>
                <a:latin typeface="Trebuchet MS" panose="020B0603020202020204" pitchFamily="34" charset="0"/>
              </a:defRPr>
            </a:lvl1pPr>
          </a:lstStyle>
          <a:p>
            <a:r>
              <a:rPr lang="fr-FR"/>
              <a:t>Modifiez le style du titre</a:t>
            </a:r>
          </a:p>
        </p:txBody>
      </p:sp>
      <p:pic>
        <p:nvPicPr>
          <p:cNvPr id="11" name="Image 10" descr="Une image contenant texte, clipart&#10;&#10;Description générée automatiquement">
            <a:extLst>
              <a:ext uri="{FF2B5EF4-FFF2-40B4-BE49-F238E27FC236}">
                <a16:creationId xmlns:a16="http://schemas.microsoft.com/office/drawing/2014/main" id="{62B37252-51AB-4BE3-9DA9-34837288B2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53799" y="6402989"/>
            <a:ext cx="1111367" cy="363769"/>
          </a:xfrm>
          <a:prstGeom prst="rect">
            <a:avLst/>
          </a:prstGeom>
        </p:spPr>
      </p:pic>
      <p:sp>
        <p:nvSpPr>
          <p:cNvPr id="6" name="Espace réservé du pied de page 4">
            <a:extLst>
              <a:ext uri="{FF2B5EF4-FFF2-40B4-BE49-F238E27FC236}">
                <a16:creationId xmlns:a16="http://schemas.microsoft.com/office/drawing/2014/main" id="{15A4D401-FC9A-4FB8-9E2D-85D5E0E4F277}"/>
              </a:ext>
            </a:extLst>
          </p:cNvPr>
          <p:cNvSpPr>
            <a:spLocks noGrp="1"/>
          </p:cNvSpPr>
          <p:nvPr>
            <p:ph type="ftr" sz="quarter" idx="3"/>
          </p:nvPr>
        </p:nvSpPr>
        <p:spPr>
          <a:xfrm>
            <a:off x="947536" y="6276838"/>
            <a:ext cx="8748000" cy="288000"/>
          </a:xfrm>
          <a:prstGeom prst="rect">
            <a:avLst/>
          </a:prstGeom>
        </p:spPr>
        <p:txBody>
          <a:bodyPr vert="horz" lIns="91440" tIns="45720" rIns="91440" bIns="45720" rtlCol="0" anchor="ctr"/>
          <a:lstStyle>
            <a:lvl1pPr algn="ctr">
              <a:defRPr sz="1400" b="0">
                <a:solidFill>
                  <a:schemeClr val="tx1">
                    <a:lumMod val="50000"/>
                    <a:lumOff val="50000"/>
                  </a:schemeClr>
                </a:solidFill>
                <a:latin typeface="Trebuchet MS" panose="020B0603020202020204" pitchFamily="34" charset="0"/>
              </a:defRPr>
            </a:lvl1pPr>
          </a:lstStyle>
          <a:p>
            <a:r>
              <a:rPr lang="fr-FR"/>
              <a:t>Club des économies d'eau</a:t>
            </a:r>
          </a:p>
        </p:txBody>
      </p:sp>
      <p:sp>
        <p:nvSpPr>
          <p:cNvPr id="7" name="Espace réservé du numéro de diapositive 5">
            <a:extLst>
              <a:ext uri="{FF2B5EF4-FFF2-40B4-BE49-F238E27FC236}">
                <a16:creationId xmlns:a16="http://schemas.microsoft.com/office/drawing/2014/main" id="{E23299B1-7543-484F-8FEB-E3AF7219365F}"/>
              </a:ext>
            </a:extLst>
          </p:cNvPr>
          <p:cNvSpPr>
            <a:spLocks noGrp="1"/>
          </p:cNvSpPr>
          <p:nvPr>
            <p:ph type="sldNum" sz="quarter" idx="4"/>
          </p:nvPr>
        </p:nvSpPr>
        <p:spPr>
          <a:xfrm>
            <a:off x="9912623" y="6276838"/>
            <a:ext cx="720000" cy="288000"/>
          </a:xfrm>
          <a:prstGeom prst="rect">
            <a:avLst/>
          </a:prstGeom>
        </p:spPr>
        <p:txBody>
          <a:bodyPr vert="horz" lIns="91440" tIns="45720" rIns="91440" bIns="45720" rtlCol="0" anchor="ctr"/>
          <a:lstStyle>
            <a:lvl1pPr algn="r">
              <a:defRPr sz="1800" b="1">
                <a:solidFill>
                  <a:schemeClr val="tx1">
                    <a:lumMod val="50000"/>
                    <a:lumOff val="50000"/>
                  </a:schemeClr>
                </a:solidFill>
                <a:latin typeface="Trebuchet MS" panose="020B0603020202020204" pitchFamily="34" charset="0"/>
              </a:defRPr>
            </a:lvl1pPr>
          </a:lstStyle>
          <a:p>
            <a:fld id="{76616240-CD72-45B6-980A-B0B987596F74}" type="slidenum">
              <a:rPr lang="fr-FR" smtClean="0"/>
              <a:pPr/>
              <a:t>‹N°›</a:t>
            </a:fld>
            <a:endParaRPr lang="fr-FR"/>
          </a:p>
        </p:txBody>
      </p:sp>
      <p:pic>
        <p:nvPicPr>
          <p:cNvPr id="3" name="Image 2" descr="Une image contenant texte, clipart&#10;&#10;Description générée automatiquement">
            <a:extLst>
              <a:ext uri="{FF2B5EF4-FFF2-40B4-BE49-F238E27FC236}">
                <a16:creationId xmlns:a16="http://schemas.microsoft.com/office/drawing/2014/main" id="{7F3EC41E-260B-4BC6-A4E6-7C1BF984B0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123" y="6278955"/>
            <a:ext cx="802247" cy="468000"/>
          </a:xfrm>
          <a:prstGeom prst="rect">
            <a:avLst/>
          </a:prstGeom>
        </p:spPr>
      </p:pic>
    </p:spTree>
    <p:extLst>
      <p:ext uri="{BB962C8B-B14F-4D97-AF65-F5344CB8AC3E}">
        <p14:creationId xmlns:p14="http://schemas.microsoft.com/office/powerpoint/2010/main" val="138250127"/>
      </p:ext>
    </p:extLst>
  </p:cSld>
  <p:clrMapOvr>
    <a:masterClrMapping/>
  </p:clrMapOvr>
  <mc:AlternateContent xmlns:mc="http://schemas.openxmlformats.org/markup-compatibility/2006" xmlns:p14="http://schemas.microsoft.com/office/powerpoint/2010/main">
    <mc:Choice Requires="p14">
      <p:transition spd="slow" p14:dur="8000" advClick="0" advTm="8000">
        <p:fade/>
      </p:transition>
    </mc:Choice>
    <mc:Fallback xmlns="">
      <p:transition spd="slow" advClick="0"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33A6B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7F7F7F"/>
                </a:solidFill>
                <a:latin typeface="Trebuchet MS"/>
                <a:cs typeface="Trebuchet MS"/>
              </a:defRPr>
            </a:lvl1p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4/7/2026</a:t>
            </a:fld>
            <a:endParaRPr lang="en-US"/>
          </a:p>
        </p:txBody>
      </p:sp>
      <p:sp>
        <p:nvSpPr>
          <p:cNvPr id="6" name="Holder 6"/>
          <p:cNvSpPr>
            <a:spLocks noGrp="1"/>
          </p:cNvSpPr>
          <p:nvPr>
            <p:ph type="sldNum" sz="quarter" idx="7"/>
          </p:nvPr>
        </p:nvSpPr>
        <p:spPr/>
        <p:txBody>
          <a:bodyPr lIns="0" tIns="0" rIns="0" bIns="0"/>
          <a:lstStyle>
            <a:lvl1pPr>
              <a:defRPr sz="3200" b="0" i="0">
                <a:solidFill>
                  <a:srgbClr val="09304A"/>
                </a:solidFill>
                <a:latin typeface="Arial MT"/>
                <a:cs typeface="Arial MT"/>
              </a:defRPr>
            </a:lvl1pPr>
          </a:lstStyle>
          <a:p>
            <a:pPr marL="38100">
              <a:lnSpc>
                <a:spcPct val="100000"/>
              </a:lnSpc>
              <a:spcBef>
                <a:spcPts val="489"/>
              </a:spcBef>
            </a:pPr>
            <a:fld id="{81D60167-4931-47E6-BA6A-407CBD079E47}" type="slidenum">
              <a:rPr spc="-25" dirty="0"/>
              <a:t>‹N°›</a:t>
            </a:fld>
            <a:endParaRP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58152" y="5912699"/>
            <a:ext cx="740968" cy="694050"/>
          </a:xfrm>
          <a:prstGeom prst="rect">
            <a:avLst/>
          </a:prstGeom>
        </p:spPr>
      </p:pic>
      <p:pic>
        <p:nvPicPr>
          <p:cNvPr id="17" name="bg object 17"/>
          <p:cNvPicPr/>
          <p:nvPr/>
        </p:nvPicPr>
        <p:blipFill>
          <a:blip r:embed="rId3" cstate="print"/>
          <a:stretch>
            <a:fillRect/>
          </a:stretch>
        </p:blipFill>
        <p:spPr>
          <a:xfrm>
            <a:off x="1123950" y="5943600"/>
            <a:ext cx="1266824" cy="600074"/>
          </a:xfrm>
          <a:prstGeom prst="rect">
            <a:avLst/>
          </a:prstGeom>
        </p:spPr>
      </p:pic>
      <p:pic>
        <p:nvPicPr>
          <p:cNvPr id="18" name="bg object 18"/>
          <p:cNvPicPr/>
          <p:nvPr/>
        </p:nvPicPr>
        <p:blipFill>
          <a:blip r:embed="rId4" cstate="print"/>
          <a:stretch>
            <a:fillRect/>
          </a:stretch>
        </p:blipFill>
        <p:spPr>
          <a:xfrm>
            <a:off x="2095500" y="6505575"/>
            <a:ext cx="7686674" cy="152399"/>
          </a:xfrm>
          <a:prstGeom prst="rect">
            <a:avLst/>
          </a:prstGeom>
        </p:spPr>
      </p:pic>
      <p:pic>
        <p:nvPicPr>
          <p:cNvPr id="19" name="bg object 19"/>
          <p:cNvPicPr/>
          <p:nvPr/>
        </p:nvPicPr>
        <p:blipFill>
          <a:blip r:embed="rId5" cstate="print"/>
          <a:stretch>
            <a:fillRect/>
          </a:stretch>
        </p:blipFill>
        <p:spPr>
          <a:xfrm>
            <a:off x="11334750" y="5867398"/>
            <a:ext cx="857249" cy="990598"/>
          </a:xfrm>
          <a:prstGeom prst="rect">
            <a:avLst/>
          </a:prstGeom>
        </p:spPr>
      </p:pic>
      <p:sp>
        <p:nvSpPr>
          <p:cNvPr id="2" name="Holder 2"/>
          <p:cNvSpPr>
            <a:spLocks noGrp="1"/>
          </p:cNvSpPr>
          <p:nvPr>
            <p:ph type="title"/>
          </p:nvPr>
        </p:nvSpPr>
        <p:spPr/>
        <p:txBody>
          <a:bodyPr lIns="0" tIns="0" rIns="0" bIns="0"/>
          <a:lstStyle>
            <a:lvl1pPr>
              <a:defRPr sz="3200" b="0" i="0">
                <a:solidFill>
                  <a:srgbClr val="33A6B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46495" y="1530369"/>
            <a:ext cx="5302884" cy="3701415"/>
          </a:xfrm>
          <a:prstGeom prst="rect">
            <a:avLst/>
          </a:prstGeom>
        </p:spPr>
        <p:txBody>
          <a:bodyPr wrap="square" lIns="0" tIns="0" rIns="0" bIns="0">
            <a:spAutoFit/>
          </a:bodyPr>
          <a:lstStyle>
            <a:lvl1pPr>
              <a:defRPr sz="2000" b="1" i="0">
                <a:solidFill>
                  <a:srgbClr val="0914A6"/>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defRPr sz="1400" b="0" i="0">
                <a:solidFill>
                  <a:srgbClr val="7F7F7F"/>
                </a:solidFill>
                <a:latin typeface="Trebuchet MS"/>
                <a:cs typeface="Trebuchet MS"/>
              </a:defRPr>
            </a:lvl1p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4/7/2026</a:t>
            </a:fld>
            <a:endParaRPr lang="en-US"/>
          </a:p>
        </p:txBody>
      </p:sp>
      <p:sp>
        <p:nvSpPr>
          <p:cNvPr id="7" name="Holder 7"/>
          <p:cNvSpPr>
            <a:spLocks noGrp="1"/>
          </p:cNvSpPr>
          <p:nvPr>
            <p:ph type="sldNum" sz="quarter" idx="7"/>
          </p:nvPr>
        </p:nvSpPr>
        <p:spPr/>
        <p:txBody>
          <a:bodyPr lIns="0" tIns="0" rIns="0" bIns="0"/>
          <a:lstStyle>
            <a:lvl1pPr>
              <a:defRPr sz="3200" b="0" i="0">
                <a:solidFill>
                  <a:srgbClr val="09304A"/>
                </a:solidFill>
                <a:latin typeface="Arial MT"/>
                <a:cs typeface="Arial MT"/>
              </a:defRPr>
            </a:lvl1pPr>
          </a:lstStyle>
          <a:p>
            <a:pPr marL="38100">
              <a:lnSpc>
                <a:spcPct val="100000"/>
              </a:lnSpc>
              <a:spcBef>
                <a:spcPts val="489"/>
              </a:spcBef>
            </a:pPr>
            <a:fld id="{81D60167-4931-47E6-BA6A-407CBD079E47}" type="slidenum">
              <a:rPr spc="-25" dirty="0"/>
              <a:t>‹N°›</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5829299"/>
          </a:xfrm>
          <a:prstGeom prst="rect">
            <a:avLst/>
          </a:prstGeom>
        </p:spPr>
      </p:pic>
      <p:sp>
        <p:nvSpPr>
          <p:cNvPr id="2" name="Holder 2"/>
          <p:cNvSpPr>
            <a:spLocks noGrp="1"/>
          </p:cNvSpPr>
          <p:nvPr>
            <p:ph type="title"/>
          </p:nvPr>
        </p:nvSpPr>
        <p:spPr/>
        <p:txBody>
          <a:bodyPr lIns="0" tIns="0" rIns="0" bIns="0"/>
          <a:lstStyle>
            <a:lvl1pPr>
              <a:defRPr sz="3200" b="0" i="0">
                <a:solidFill>
                  <a:srgbClr val="33A6B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defRPr sz="1400" b="0" i="0">
                <a:solidFill>
                  <a:srgbClr val="7F7F7F"/>
                </a:solidFill>
                <a:latin typeface="Trebuchet MS"/>
                <a:cs typeface="Trebuchet MS"/>
              </a:defRPr>
            </a:lvl1p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4/7/2026</a:t>
            </a:fld>
            <a:endParaRPr lang="en-US"/>
          </a:p>
        </p:txBody>
      </p:sp>
      <p:sp>
        <p:nvSpPr>
          <p:cNvPr id="5" name="Holder 5"/>
          <p:cNvSpPr>
            <a:spLocks noGrp="1"/>
          </p:cNvSpPr>
          <p:nvPr>
            <p:ph type="sldNum" sz="quarter" idx="7"/>
          </p:nvPr>
        </p:nvSpPr>
        <p:spPr/>
        <p:txBody>
          <a:bodyPr lIns="0" tIns="0" rIns="0" bIns="0"/>
          <a:lstStyle>
            <a:lvl1pPr>
              <a:defRPr sz="3200" b="0" i="0">
                <a:solidFill>
                  <a:srgbClr val="09304A"/>
                </a:solidFill>
                <a:latin typeface="Arial MT"/>
                <a:cs typeface="Arial MT"/>
              </a:defRPr>
            </a:lvl1pPr>
          </a:lstStyle>
          <a:p>
            <a:pPr marL="38100">
              <a:lnSpc>
                <a:spcPct val="100000"/>
              </a:lnSpc>
              <a:spcBef>
                <a:spcPts val="489"/>
              </a:spcBef>
            </a:pPr>
            <a:fld id="{81D60167-4931-47E6-BA6A-407CBD079E47}" type="slidenum">
              <a:rPr spc="-25" dirty="0"/>
              <a:t>‹N°›</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rgbClr val="7F7F7F"/>
                </a:solidFill>
                <a:latin typeface="Trebuchet MS"/>
                <a:cs typeface="Trebuchet MS"/>
              </a:defRPr>
            </a:lvl1p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4/7/2026</a:t>
            </a:fld>
            <a:endParaRPr lang="en-US"/>
          </a:p>
        </p:txBody>
      </p:sp>
      <p:sp>
        <p:nvSpPr>
          <p:cNvPr id="4" name="Holder 4"/>
          <p:cNvSpPr>
            <a:spLocks noGrp="1"/>
          </p:cNvSpPr>
          <p:nvPr>
            <p:ph type="sldNum" sz="quarter" idx="7"/>
          </p:nvPr>
        </p:nvSpPr>
        <p:spPr/>
        <p:txBody>
          <a:bodyPr lIns="0" tIns="0" rIns="0" bIns="0"/>
          <a:lstStyle>
            <a:lvl1pPr>
              <a:defRPr sz="3200" b="0" i="0">
                <a:solidFill>
                  <a:srgbClr val="09304A"/>
                </a:solidFill>
                <a:latin typeface="Arial MT"/>
                <a:cs typeface="Arial MT"/>
              </a:defRPr>
            </a:lvl1pPr>
          </a:lstStyle>
          <a:p>
            <a:pPr marL="38100">
              <a:lnSpc>
                <a:spcPct val="100000"/>
              </a:lnSpc>
              <a:spcBef>
                <a:spcPts val="489"/>
              </a:spcBef>
            </a:pPr>
            <a:fld id="{81D60167-4931-47E6-BA6A-407CBD079E47}" type="slidenum">
              <a:rPr spc="-25" dirty="0"/>
              <a:t>‹N°›</a:t>
            </a:fld>
            <a:endParaRPr spc="-2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79E9C21-25E9-AD1F-696E-EE7032A7BC5A}"/>
              </a:ext>
            </a:extLst>
          </p:cNvPr>
          <p:cNvSpPr>
            <a:spLocks noGrp="1"/>
          </p:cNvSpPr>
          <p:nvPr>
            <p:ph type="dt" sz="half" idx="10"/>
          </p:nvPr>
        </p:nvSpPr>
        <p:spPr/>
        <p:txBody>
          <a:bodyPr/>
          <a:lstStyle/>
          <a:p>
            <a:fld id="{F2F1C4E8-FAB8-4345-BBC9-F333B3572230}" type="datetimeFigureOut">
              <a:rPr lang="fr-FR" smtClean="0"/>
              <a:t>07/04/2026</a:t>
            </a:fld>
            <a:endParaRPr lang="fr-FR"/>
          </a:p>
        </p:txBody>
      </p:sp>
      <p:sp>
        <p:nvSpPr>
          <p:cNvPr id="3" name="Espace réservé du pied de page 2">
            <a:extLst>
              <a:ext uri="{FF2B5EF4-FFF2-40B4-BE49-F238E27FC236}">
                <a16:creationId xmlns:a16="http://schemas.microsoft.com/office/drawing/2014/main" id="{9929083F-8D25-B197-6C66-5D88E01BA3E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261454F-298B-0F25-84D5-6D03A72B83E0}"/>
              </a:ext>
            </a:extLst>
          </p:cNvPr>
          <p:cNvSpPr>
            <a:spLocks noGrp="1"/>
          </p:cNvSpPr>
          <p:nvPr>
            <p:ph type="sldNum" sz="quarter" idx="12"/>
          </p:nvPr>
        </p:nvSpPr>
        <p:spPr/>
        <p:txBody>
          <a:bodyPr/>
          <a:lstStyle/>
          <a:p>
            <a:fld id="{5D352C20-D092-4E29-ABA9-56A859350416}" type="slidenum">
              <a:rPr lang="fr-FR" smtClean="0"/>
              <a:t>‹N°›</a:t>
            </a:fld>
            <a:endParaRPr lang="fr-FR"/>
          </a:p>
        </p:txBody>
      </p:sp>
    </p:spTree>
    <p:extLst>
      <p:ext uri="{BB962C8B-B14F-4D97-AF65-F5344CB8AC3E}">
        <p14:creationId xmlns:p14="http://schemas.microsoft.com/office/powerpoint/2010/main" val="2058713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33C103-B17B-CC31-33A5-4C7C61769B3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C77E14A-CFD7-3AA5-43B7-185C94997D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13C2476-146C-6E8D-2481-9A0BEBC6F24D}"/>
              </a:ext>
            </a:extLst>
          </p:cNvPr>
          <p:cNvSpPr>
            <a:spLocks noGrp="1"/>
          </p:cNvSpPr>
          <p:nvPr>
            <p:ph type="dt" sz="half" idx="10"/>
          </p:nvPr>
        </p:nvSpPr>
        <p:spPr/>
        <p:txBody>
          <a:bodyPr/>
          <a:lstStyle/>
          <a:p>
            <a:fld id="{F2F1C4E8-FAB8-4345-BBC9-F333B3572230}" type="datetimeFigureOut">
              <a:rPr lang="fr-FR" smtClean="0"/>
              <a:t>07/04/2026</a:t>
            </a:fld>
            <a:endParaRPr lang="fr-FR"/>
          </a:p>
        </p:txBody>
      </p:sp>
      <p:sp>
        <p:nvSpPr>
          <p:cNvPr id="5" name="Espace réservé du pied de page 4">
            <a:extLst>
              <a:ext uri="{FF2B5EF4-FFF2-40B4-BE49-F238E27FC236}">
                <a16:creationId xmlns:a16="http://schemas.microsoft.com/office/drawing/2014/main" id="{C15D733A-040D-29CD-4C1C-93D1C7CE74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4C9073B-DED9-E026-7AF0-EDD3F45F243A}"/>
              </a:ext>
            </a:extLst>
          </p:cNvPr>
          <p:cNvSpPr>
            <a:spLocks noGrp="1"/>
          </p:cNvSpPr>
          <p:nvPr>
            <p:ph type="sldNum" sz="quarter" idx="12"/>
          </p:nvPr>
        </p:nvSpPr>
        <p:spPr/>
        <p:txBody>
          <a:bodyPr/>
          <a:lstStyle/>
          <a:p>
            <a:fld id="{5D352C20-D092-4E29-ABA9-56A859350416}" type="slidenum">
              <a:rPr lang="fr-FR" smtClean="0"/>
              <a:t>‹N°›</a:t>
            </a:fld>
            <a:endParaRPr lang="fr-FR"/>
          </a:p>
        </p:txBody>
      </p:sp>
    </p:spTree>
    <p:extLst>
      <p:ext uri="{BB962C8B-B14F-4D97-AF65-F5344CB8AC3E}">
        <p14:creationId xmlns:p14="http://schemas.microsoft.com/office/powerpoint/2010/main" val="3427840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54E590-C08A-1E4C-ECDC-214DBF1900B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15478D6-3948-ACEB-3277-51292914785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347A99B-26AB-79FD-1C5F-817B0830C55E}"/>
              </a:ext>
            </a:extLst>
          </p:cNvPr>
          <p:cNvSpPr>
            <a:spLocks noGrp="1"/>
          </p:cNvSpPr>
          <p:nvPr>
            <p:ph type="dt" sz="half" idx="10"/>
          </p:nvPr>
        </p:nvSpPr>
        <p:spPr/>
        <p:txBody>
          <a:bodyPr/>
          <a:lstStyle/>
          <a:p>
            <a:fld id="{F2F1C4E8-FAB8-4345-BBC9-F333B3572230}" type="datetimeFigureOut">
              <a:rPr lang="fr-FR" smtClean="0"/>
              <a:t>07/04/2026</a:t>
            </a:fld>
            <a:endParaRPr lang="fr-FR"/>
          </a:p>
        </p:txBody>
      </p:sp>
      <p:sp>
        <p:nvSpPr>
          <p:cNvPr id="5" name="Espace réservé du pied de page 4">
            <a:extLst>
              <a:ext uri="{FF2B5EF4-FFF2-40B4-BE49-F238E27FC236}">
                <a16:creationId xmlns:a16="http://schemas.microsoft.com/office/drawing/2014/main" id="{3309DE2B-5DAF-1164-7BB6-D70452E6D17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AA16CC5-B291-A3BE-9DA6-2918469D00B2}"/>
              </a:ext>
            </a:extLst>
          </p:cNvPr>
          <p:cNvSpPr>
            <a:spLocks noGrp="1"/>
          </p:cNvSpPr>
          <p:nvPr>
            <p:ph type="sldNum" sz="quarter" idx="12"/>
          </p:nvPr>
        </p:nvSpPr>
        <p:spPr/>
        <p:txBody>
          <a:bodyPr/>
          <a:lstStyle/>
          <a:p>
            <a:fld id="{5D352C20-D092-4E29-ABA9-56A859350416}" type="slidenum">
              <a:rPr lang="fr-FR" smtClean="0"/>
              <a:t>‹N°›</a:t>
            </a:fld>
            <a:endParaRPr lang="fr-FR"/>
          </a:p>
        </p:txBody>
      </p:sp>
    </p:spTree>
    <p:extLst>
      <p:ext uri="{BB962C8B-B14F-4D97-AF65-F5344CB8AC3E}">
        <p14:creationId xmlns:p14="http://schemas.microsoft.com/office/powerpoint/2010/main" val="311663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446879-8734-4148-CC55-E760D7B2304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6EB0771-61E0-9D54-E5FC-79D313DBDE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F0D38FB-4250-6629-33A3-9732CA4FE4FA}"/>
              </a:ext>
            </a:extLst>
          </p:cNvPr>
          <p:cNvSpPr>
            <a:spLocks noGrp="1"/>
          </p:cNvSpPr>
          <p:nvPr>
            <p:ph type="dt" sz="half" idx="10"/>
          </p:nvPr>
        </p:nvSpPr>
        <p:spPr/>
        <p:txBody>
          <a:bodyPr/>
          <a:lstStyle/>
          <a:p>
            <a:fld id="{F2F1C4E8-FAB8-4345-BBC9-F333B3572230}" type="datetimeFigureOut">
              <a:rPr lang="fr-FR" smtClean="0"/>
              <a:t>07/04/2026</a:t>
            </a:fld>
            <a:endParaRPr lang="fr-FR"/>
          </a:p>
        </p:txBody>
      </p:sp>
      <p:sp>
        <p:nvSpPr>
          <p:cNvPr id="5" name="Espace réservé du pied de page 4">
            <a:extLst>
              <a:ext uri="{FF2B5EF4-FFF2-40B4-BE49-F238E27FC236}">
                <a16:creationId xmlns:a16="http://schemas.microsoft.com/office/drawing/2014/main" id="{B6E6F71C-3142-1061-B189-2EF844CF6B7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1C58159-086B-C515-FB2E-C56B05C1FD41}"/>
              </a:ext>
            </a:extLst>
          </p:cNvPr>
          <p:cNvSpPr>
            <a:spLocks noGrp="1"/>
          </p:cNvSpPr>
          <p:nvPr>
            <p:ph type="sldNum" sz="quarter" idx="12"/>
          </p:nvPr>
        </p:nvSpPr>
        <p:spPr/>
        <p:txBody>
          <a:bodyPr/>
          <a:lstStyle/>
          <a:p>
            <a:fld id="{5D352C20-D092-4E29-ABA9-56A859350416}" type="slidenum">
              <a:rPr lang="fr-FR" smtClean="0"/>
              <a:t>‹N°›</a:t>
            </a:fld>
            <a:endParaRPr lang="fr-FR"/>
          </a:p>
        </p:txBody>
      </p:sp>
    </p:spTree>
    <p:extLst>
      <p:ext uri="{BB962C8B-B14F-4D97-AF65-F5344CB8AC3E}">
        <p14:creationId xmlns:p14="http://schemas.microsoft.com/office/powerpoint/2010/main" val="14110021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28027" y="87248"/>
            <a:ext cx="10735945" cy="513080"/>
          </a:xfrm>
          <a:prstGeom prst="rect">
            <a:avLst/>
          </a:prstGeom>
        </p:spPr>
        <p:txBody>
          <a:bodyPr wrap="square" lIns="0" tIns="0" rIns="0" bIns="0">
            <a:spAutoFit/>
          </a:bodyPr>
          <a:lstStyle>
            <a:lvl1pPr>
              <a:defRPr sz="3200" b="0" i="0">
                <a:solidFill>
                  <a:srgbClr val="33A6B1"/>
                </a:solidFill>
                <a:latin typeface="Trebuchet MS"/>
                <a:cs typeface="Trebuchet MS"/>
              </a:defRPr>
            </a:lvl1pPr>
          </a:lstStyle>
          <a:p>
            <a:endParaRPr/>
          </a:p>
        </p:txBody>
      </p:sp>
      <p:sp>
        <p:nvSpPr>
          <p:cNvPr id="3" name="Holder 3"/>
          <p:cNvSpPr>
            <a:spLocks noGrp="1"/>
          </p:cNvSpPr>
          <p:nvPr>
            <p:ph type="body" idx="1"/>
          </p:nvPr>
        </p:nvSpPr>
        <p:spPr>
          <a:xfrm>
            <a:off x="5354551" y="1642045"/>
            <a:ext cx="6459855" cy="3473450"/>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2634600" y="6210789"/>
            <a:ext cx="6911975" cy="232410"/>
          </a:xfrm>
          <a:prstGeom prst="rect">
            <a:avLst/>
          </a:prstGeom>
        </p:spPr>
        <p:txBody>
          <a:bodyPr wrap="square" lIns="0" tIns="0" rIns="0" bIns="0">
            <a:spAutoFit/>
          </a:bodyPr>
          <a:lstStyle>
            <a:lvl1pPr>
              <a:defRPr sz="1400" b="0" i="0">
                <a:solidFill>
                  <a:srgbClr val="7F7F7F"/>
                </a:solidFill>
                <a:latin typeface="Trebuchet MS"/>
                <a:cs typeface="Trebuchet MS"/>
              </a:defRPr>
            </a:lvl1p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4/7/2026</a:t>
            </a:fld>
            <a:endParaRPr lang="en-US"/>
          </a:p>
        </p:txBody>
      </p:sp>
      <p:sp>
        <p:nvSpPr>
          <p:cNvPr id="6" name="Holder 6"/>
          <p:cNvSpPr>
            <a:spLocks noGrp="1"/>
          </p:cNvSpPr>
          <p:nvPr>
            <p:ph type="sldNum" sz="quarter" idx="7"/>
          </p:nvPr>
        </p:nvSpPr>
        <p:spPr>
          <a:xfrm>
            <a:off x="10931276" y="5644253"/>
            <a:ext cx="539750" cy="606425"/>
          </a:xfrm>
          <a:prstGeom prst="rect">
            <a:avLst/>
          </a:prstGeom>
        </p:spPr>
        <p:txBody>
          <a:bodyPr wrap="square" lIns="0" tIns="0" rIns="0" bIns="0">
            <a:spAutoFit/>
          </a:bodyPr>
          <a:lstStyle>
            <a:lvl1pPr>
              <a:defRPr sz="3200" b="0" i="0">
                <a:solidFill>
                  <a:srgbClr val="09304A"/>
                </a:solidFill>
                <a:latin typeface="Arial MT"/>
                <a:cs typeface="Arial MT"/>
              </a:defRPr>
            </a:lvl1pPr>
          </a:lstStyle>
          <a:p>
            <a:pPr marL="38100">
              <a:lnSpc>
                <a:spcPct val="100000"/>
              </a:lnSpc>
              <a:spcBef>
                <a:spcPts val="489"/>
              </a:spcBef>
            </a:pPr>
            <a:fld id="{81D60167-4931-47E6-BA6A-407CBD079E47}" type="slidenum">
              <a:rPr spc="-25" dirty="0"/>
              <a:t>‹N°›</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9"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23D5879-3281-800B-4A7A-3471407E9F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2C55CAA-D17F-4E95-F74C-F97E3DE59B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D0ACE0E-A915-D2D2-01F6-CA6ED86EC8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F1C4E8-FAB8-4345-BBC9-F333B3572230}" type="datetimeFigureOut">
              <a:rPr lang="fr-FR" smtClean="0"/>
              <a:t>07/04/2026</a:t>
            </a:fld>
            <a:endParaRPr lang="fr-FR"/>
          </a:p>
        </p:txBody>
      </p:sp>
      <p:sp>
        <p:nvSpPr>
          <p:cNvPr id="5" name="Espace réservé du pied de page 4">
            <a:extLst>
              <a:ext uri="{FF2B5EF4-FFF2-40B4-BE49-F238E27FC236}">
                <a16:creationId xmlns:a16="http://schemas.microsoft.com/office/drawing/2014/main" id="{BB72DCEE-F56B-2AB0-3297-2398B421FE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EF8F5F1-DC80-0CFB-75AC-C9A77883D2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352C20-D092-4E29-ABA9-56A859350416}" type="slidenum">
              <a:rPr lang="fr-FR" smtClean="0"/>
              <a:t>‹N°›</a:t>
            </a:fld>
            <a:endParaRPr lang="fr-FR"/>
          </a:p>
        </p:txBody>
      </p:sp>
    </p:spTree>
    <p:extLst>
      <p:ext uri="{BB962C8B-B14F-4D97-AF65-F5344CB8AC3E}">
        <p14:creationId xmlns:p14="http://schemas.microsoft.com/office/powerpoint/2010/main" val="414416881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9.jpg"/><Relationship Id="rId7"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1.pn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1.png"/><Relationship Id="rId7"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8" Type="http://schemas.openxmlformats.org/officeDocument/2006/relationships/hyperlink" Target="https://www.legifrance.gouv.fr/jorf/id/JORFTEXT000049962670" TargetMode="External"/><Relationship Id="rId3" Type="http://schemas.openxmlformats.org/officeDocument/2006/relationships/image" Target="../media/image60.jpg"/><Relationship Id="rId7" Type="http://schemas.openxmlformats.org/officeDocument/2006/relationships/image" Target="../media/image63.jpg"/><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62.jpg"/><Relationship Id="rId11" Type="http://schemas.openxmlformats.org/officeDocument/2006/relationships/hyperlink" Target="https://www.legifrance.gouv.fr/affichCodeArticle.do?cidTexte=LEGITEXT000006072665&amp;idArticle=LEGIARTI000006909905&amp;dateTexte&amp;categorieLien=cid" TargetMode="External"/><Relationship Id="rId5" Type="http://schemas.openxmlformats.org/officeDocument/2006/relationships/image" Target="../media/image41.png"/><Relationship Id="rId10" Type="http://schemas.openxmlformats.org/officeDocument/2006/relationships/hyperlink" Target="https://www.legifrance.gouv.fr/codes/article_lc/LEGIARTI000049967581" TargetMode="External"/><Relationship Id="rId4" Type="http://schemas.openxmlformats.org/officeDocument/2006/relationships/image" Target="../media/image61.jpg"/><Relationship Id="rId9" Type="http://schemas.openxmlformats.org/officeDocument/2006/relationships/hyperlink" Target="https://www.legifrance.gouv.fr/jorf/id/JORFTEXT000049962813"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hyperlink" Target="https://www.legifrance.gouv.fr/codes/article_lc/LEGIARTI000051331597" TargetMode="External"/><Relationship Id="rId3" Type="http://schemas.openxmlformats.org/officeDocument/2006/relationships/image" Target="../media/image61.jpg"/><Relationship Id="rId7" Type="http://schemas.openxmlformats.org/officeDocument/2006/relationships/hyperlink" Target="https://www.legifrance.gouv.fr/jorf/id/JORFTEXT000051329388" TargetMode="External"/><Relationship Id="rId2"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63.jpg"/><Relationship Id="rId11" Type="http://schemas.openxmlformats.org/officeDocument/2006/relationships/image" Target="../media/image65.jpg"/><Relationship Id="rId5" Type="http://schemas.openxmlformats.org/officeDocument/2006/relationships/image" Target="../media/image62.jpg"/><Relationship Id="rId10" Type="http://schemas.openxmlformats.org/officeDocument/2006/relationships/image" Target="../media/image64.jpg"/><Relationship Id="rId4" Type="http://schemas.openxmlformats.org/officeDocument/2006/relationships/image" Target="../media/image41.png"/><Relationship Id="rId9" Type="http://schemas.openxmlformats.org/officeDocument/2006/relationships/hyperlink" Target="https://www.legifrance.gouv.fr/jorf/id/JORFTEXT00005132941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1.jpg"/><Relationship Id="rId2" Type="http://schemas.openxmlformats.org/officeDocument/2006/relationships/image" Target="../media/image66.jpg"/><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jpg"/><Relationship Id="rId7" Type="http://schemas.openxmlformats.org/officeDocument/2006/relationships/image" Target="../media/image67.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4.jp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4.jpg"/><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1.jp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4.jpg"/><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1.jp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7.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4.jpg"/><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11.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jpg"/><Relationship Id="rId7" Type="http://schemas.openxmlformats.org/officeDocument/2006/relationships/image" Target="../media/image71.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4.jpg"/><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4.jpg"/><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4.jpg"/><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jpg"/><Relationship Id="rId7" Type="http://schemas.openxmlformats.org/officeDocument/2006/relationships/image" Target="../media/image73.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4.jpg"/><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1.jpg"/><Relationship Id="rId2" Type="http://schemas.openxmlformats.org/officeDocument/2006/relationships/image" Target="../media/image74.jp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4.jpg"/><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jpg"/><Relationship Id="rId7" Type="http://schemas.openxmlformats.org/officeDocument/2006/relationships/image" Target="../media/image7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4.jpg"/><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2.jpg"/><Relationship Id="rId7" Type="http://schemas.openxmlformats.org/officeDocument/2006/relationships/image" Target="../media/image7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21.jp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4.jpg"/><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1.jp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0.jp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4.jpg"/><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4.jpg"/><Relationship Id="rId4" Type="http://schemas.openxmlformats.org/officeDocument/2006/relationships/image" Target="../media/image3.jp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4.jpg"/><Relationship Id="rId4" Type="http://schemas.openxmlformats.org/officeDocument/2006/relationships/image" Target="../media/image3.jp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84.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4.jpg"/><Relationship Id="rId4" Type="http://schemas.openxmlformats.org/officeDocument/2006/relationships/image" Target="../media/image3.jpg"/></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85.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4.jpg"/><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jpg"/><Relationship Id="rId7"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6.jpg"/><Relationship Id="rId5" Type="http://schemas.openxmlformats.org/officeDocument/2006/relationships/image" Target="../media/image4.jpg"/><Relationship Id="rId4" Type="http://schemas.openxmlformats.org/officeDocument/2006/relationships/image" Target="../media/image3.jp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8.jpg"/><Relationship Id="rId5" Type="http://schemas.openxmlformats.org/officeDocument/2006/relationships/image" Target="../media/image4.jpg"/><Relationship Id="rId4" Type="http://schemas.openxmlformats.org/officeDocument/2006/relationships/image" Target="../media/image3.jp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90.jpg"/><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29.jpg"/><Relationship Id="rId3" Type="http://schemas.openxmlformats.org/officeDocument/2006/relationships/image" Target="../media/image23.jpg"/><Relationship Id="rId7" Type="http://schemas.openxmlformats.org/officeDocument/2006/relationships/image" Target="../media/image25.jpg"/><Relationship Id="rId12" Type="http://schemas.openxmlformats.org/officeDocument/2006/relationships/hyperlink" Target="mailto:club.ecodeau@fnccr.asso.fr" TargetMode="External"/><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3.jpg"/><Relationship Id="rId11" Type="http://schemas.openxmlformats.org/officeDocument/2006/relationships/hyperlink" Target="http://www.club-ecodeau.fr/" TargetMode="External"/><Relationship Id="rId5" Type="http://schemas.openxmlformats.org/officeDocument/2006/relationships/image" Target="../media/image20.jpg"/><Relationship Id="rId15" Type="http://schemas.openxmlformats.org/officeDocument/2006/relationships/image" Target="../media/image21.jpg"/><Relationship Id="rId10" Type="http://schemas.openxmlformats.org/officeDocument/2006/relationships/image" Target="../media/image28.png"/><Relationship Id="rId4" Type="http://schemas.openxmlformats.org/officeDocument/2006/relationships/image" Target="../media/image24.jpg"/><Relationship Id="rId9" Type="http://schemas.openxmlformats.org/officeDocument/2006/relationships/image" Target="../media/image27.jpg"/><Relationship Id="rId14" Type="http://schemas.openxmlformats.org/officeDocument/2006/relationships/image" Target="../media/image30.jpg"/></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4.jpg"/><Relationship Id="rId4" Type="http://schemas.openxmlformats.org/officeDocument/2006/relationships/image" Target="../media/image3.jpg"/></Relationships>
</file>

<file path=ppt/slides/_rels/slide51.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2.jpg"/><Relationship Id="rId7" Type="http://schemas.openxmlformats.org/officeDocument/2006/relationships/image" Target="../media/image92.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21.jpg"/></Relationships>
</file>

<file path=ppt/slides/_rels/slide52.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2.jpg"/><Relationship Id="rId7"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4.jpg"/><Relationship Id="rId4" Type="http://schemas.openxmlformats.org/officeDocument/2006/relationships/image" Target="../media/image3.jpg"/></Relationships>
</file>

<file path=ppt/slides/_rels/slide53.xml.rels><?xml version="1.0" encoding="UTF-8" standalone="yes"?>
<Relationships xmlns="http://schemas.openxmlformats.org/package/2006/relationships"><Relationship Id="rId3" Type="http://schemas.openxmlformats.org/officeDocument/2006/relationships/image" Target="../media/image97.jpg"/><Relationship Id="rId7" Type="http://schemas.openxmlformats.org/officeDocument/2006/relationships/image" Target="../media/image21.jpg"/><Relationship Id="rId2" Type="http://schemas.openxmlformats.org/officeDocument/2006/relationships/image" Target="../media/image96.jpg"/><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9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4.jpg"/><Relationship Id="rId4" Type="http://schemas.openxmlformats.org/officeDocument/2006/relationships/image" Target="../media/image3.jpg"/></Relationships>
</file>

<file path=ppt/slides/_rels/slide5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jpg"/><Relationship Id="rId7" Type="http://schemas.openxmlformats.org/officeDocument/2006/relationships/image" Target="../media/image9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101.png"/></Relationships>
</file>

<file path=ppt/slides/_rels/slide5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2.jp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1.jpg"/><Relationship Id="rId11" Type="http://schemas.openxmlformats.org/officeDocument/2006/relationships/image" Target="../media/image106.png"/><Relationship Id="rId5" Type="http://schemas.openxmlformats.org/officeDocument/2006/relationships/image" Target="../media/image4.jpg"/><Relationship Id="rId10" Type="http://schemas.openxmlformats.org/officeDocument/2006/relationships/image" Target="../media/image105.png"/><Relationship Id="rId4" Type="http://schemas.openxmlformats.org/officeDocument/2006/relationships/image" Target="../media/image3.jpg"/><Relationship Id="rId9"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image" Target="../media/image109.jpg"/><Relationship Id="rId5" Type="http://schemas.openxmlformats.org/officeDocument/2006/relationships/image" Target="../media/image4.jpg"/><Relationship Id="rId4" Type="http://schemas.openxmlformats.org/officeDocument/2006/relationships/image" Target="../media/image3.jpg"/></Relationships>
</file>

<file path=ppt/slides/_rels/slide5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jpg"/><Relationship Id="rId7" Type="http://schemas.openxmlformats.org/officeDocument/2006/relationships/hyperlink" Target="https://www.cerema.fr/fr/actualites/comment-reduire-consommations-energie-eau-piscines-publiques" TargetMode="Externa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10.jpg"/><Relationship Id="rId5" Type="http://schemas.openxmlformats.org/officeDocument/2006/relationships/image" Target="../media/image4.jpg"/><Relationship Id="rId4" Type="http://schemas.openxmlformats.org/officeDocument/2006/relationships/image" Target="../media/image3.jpg"/></Relationships>
</file>

<file path=ppt/slides/_rels/slide59.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1.jpg"/><Relationship Id="rId3" Type="http://schemas.openxmlformats.org/officeDocument/2006/relationships/image" Target="../media/image32.png"/><Relationship Id="rId7" Type="http://schemas.openxmlformats.org/officeDocument/2006/relationships/image" Target="../media/image36.jpg"/><Relationship Id="rId12" Type="http://schemas.openxmlformats.org/officeDocument/2006/relationships/image" Target="../media/image4.jpg"/><Relationship Id="rId2" Type="http://schemas.openxmlformats.org/officeDocument/2006/relationships/image" Target="../media/image31.jpg"/><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3.jpg"/><Relationship Id="rId5" Type="http://schemas.openxmlformats.org/officeDocument/2006/relationships/image" Target="../media/image34.jpg"/><Relationship Id="rId10" Type="http://schemas.openxmlformats.org/officeDocument/2006/relationships/image" Target="../media/image20.jpg"/><Relationship Id="rId4" Type="http://schemas.openxmlformats.org/officeDocument/2006/relationships/image" Target="../media/image33.png"/><Relationship Id="rId9" Type="http://schemas.openxmlformats.org/officeDocument/2006/relationships/image" Target="../media/image38.jpg"/></Relationships>
</file>

<file path=ppt/slides/_rels/slide6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51.png"/><Relationship Id="rId7" Type="http://schemas.openxmlformats.org/officeDocument/2006/relationships/image" Target="../media/image113.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52.jpeg"/></Relationships>
</file>

<file path=ppt/slides/_rels/slide61.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51.png"/><Relationship Id="rId7" Type="http://schemas.openxmlformats.org/officeDocument/2006/relationships/image" Target="../media/image115.png"/><Relationship Id="rId12" Type="http://schemas.openxmlformats.org/officeDocument/2006/relationships/image" Target="../media/image120.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12.jpeg"/><Relationship Id="rId11" Type="http://schemas.openxmlformats.org/officeDocument/2006/relationships/image" Target="../media/image119.jpeg"/><Relationship Id="rId5" Type="http://schemas.openxmlformats.org/officeDocument/2006/relationships/image" Target="../media/image111.jpeg"/><Relationship Id="rId10" Type="http://schemas.openxmlformats.org/officeDocument/2006/relationships/image" Target="../media/image118.jpeg"/><Relationship Id="rId4" Type="http://schemas.openxmlformats.org/officeDocument/2006/relationships/image" Target="../media/image52.jpeg"/><Relationship Id="rId9" Type="http://schemas.openxmlformats.org/officeDocument/2006/relationships/image" Target="../media/image117.jpeg"/></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52.jpeg"/></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121.png"/><Relationship Id="rId5" Type="http://schemas.openxmlformats.org/officeDocument/2006/relationships/image" Target="../media/image111.jpeg"/><Relationship Id="rId4" Type="http://schemas.openxmlformats.org/officeDocument/2006/relationships/image" Target="../media/image112.jpeg"/></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123.jpe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122.jpeg"/><Relationship Id="rId5" Type="http://schemas.openxmlformats.org/officeDocument/2006/relationships/image" Target="../media/image111.jpeg"/><Relationship Id="rId4" Type="http://schemas.openxmlformats.org/officeDocument/2006/relationships/image" Target="../media/image112.jpeg"/></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111.jpeg"/><Relationship Id="rId4" Type="http://schemas.openxmlformats.org/officeDocument/2006/relationships/image" Target="../media/image112.jpeg"/></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124.png"/><Relationship Id="rId5" Type="http://schemas.openxmlformats.org/officeDocument/2006/relationships/image" Target="../media/image111.jpeg"/><Relationship Id="rId4" Type="http://schemas.openxmlformats.org/officeDocument/2006/relationships/image" Target="../media/image112.jpeg"/></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111.jpeg"/><Relationship Id="rId4" Type="http://schemas.openxmlformats.org/officeDocument/2006/relationships/image" Target="../media/image112.jpeg"/></Relationships>
</file>

<file path=ppt/slides/_rels/slide68.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69.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51.png"/><Relationship Id="rId7" Type="http://schemas.openxmlformats.org/officeDocument/2006/relationships/image" Target="../media/image12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jpg"/><Relationship Id="rId7" Type="http://schemas.openxmlformats.org/officeDocument/2006/relationships/image" Target="../media/image43.jpg"/><Relationship Id="rId12" Type="http://schemas.openxmlformats.org/officeDocument/2006/relationships/image" Target="../media/image48.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42.jp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jpg"/><Relationship Id="rId9" Type="http://schemas.openxmlformats.org/officeDocument/2006/relationships/image" Target="../media/image45.png"/><Relationship Id="rId14" Type="http://schemas.openxmlformats.org/officeDocument/2006/relationships/image" Target="../media/image50.png"/></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27.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1.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51.png"/><Relationship Id="rId7" Type="http://schemas.openxmlformats.org/officeDocument/2006/relationships/image" Target="../media/image127.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51.png"/><Relationship Id="rId7" Type="http://schemas.openxmlformats.org/officeDocument/2006/relationships/image" Target="../media/image127.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51.png"/><Relationship Id="rId7" Type="http://schemas.openxmlformats.org/officeDocument/2006/relationships/image" Target="../media/image127.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27.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5.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51.png"/><Relationship Id="rId7" Type="http://schemas.openxmlformats.org/officeDocument/2006/relationships/image" Target="../media/image127.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6.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77.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51.png"/><Relationship Id="rId7" Type="http://schemas.openxmlformats.org/officeDocument/2006/relationships/image" Target="../media/image132.svg"/><Relationship Id="rId12" Type="http://schemas.openxmlformats.org/officeDocument/2006/relationships/image" Target="../media/image13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4.jpeg"/><Relationship Id="rId11" Type="http://schemas.openxmlformats.org/officeDocument/2006/relationships/image" Target="../media/image136.jpeg"/><Relationship Id="rId5" Type="http://schemas.openxmlformats.org/officeDocument/2006/relationships/image" Target="../media/image53.jpeg"/><Relationship Id="rId10" Type="http://schemas.openxmlformats.org/officeDocument/2006/relationships/image" Target="../media/image135.svg"/><Relationship Id="rId4" Type="http://schemas.openxmlformats.org/officeDocument/2006/relationships/image" Target="../media/image52.jpeg"/><Relationship Id="rId9" Type="http://schemas.openxmlformats.org/officeDocument/2006/relationships/image" Target="../media/image134.svg"/></Relationships>
</file>

<file path=ppt/slides/_rels/slide78.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51.png"/><Relationship Id="rId7" Type="http://schemas.openxmlformats.org/officeDocument/2006/relationships/image" Target="../media/image138.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141.svg"/><Relationship Id="rId4" Type="http://schemas.openxmlformats.org/officeDocument/2006/relationships/image" Target="../media/image52.jpeg"/><Relationship Id="rId9" Type="http://schemas.openxmlformats.org/officeDocument/2006/relationships/image" Target="../media/image140.png"/></Relationships>
</file>

<file path=ppt/slides/_rels/slide79.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svg"/><Relationship Id="rId3" Type="http://schemas.openxmlformats.org/officeDocument/2006/relationships/image" Target="../media/image51.png"/><Relationship Id="rId7" Type="http://schemas.openxmlformats.org/officeDocument/2006/relationships/image" Target="../media/image142.svg"/><Relationship Id="rId12" Type="http://schemas.openxmlformats.org/officeDocument/2006/relationships/image" Target="../media/image147.svg"/><Relationship Id="rId2" Type="http://schemas.openxmlformats.org/officeDocument/2006/relationships/notesSlide" Target="../notesSlides/notesSlide22.xml"/><Relationship Id="rId16" Type="http://schemas.openxmlformats.org/officeDocument/2006/relationships/image" Target="../media/image151.svg"/><Relationship Id="rId1" Type="http://schemas.openxmlformats.org/officeDocument/2006/relationships/slideLayout" Target="../slideLayouts/slideLayout6.xml"/><Relationship Id="rId6" Type="http://schemas.openxmlformats.org/officeDocument/2006/relationships/image" Target="../media/image54.jpeg"/><Relationship Id="rId11" Type="http://schemas.openxmlformats.org/officeDocument/2006/relationships/image" Target="../media/image146.png"/><Relationship Id="rId5" Type="http://schemas.openxmlformats.org/officeDocument/2006/relationships/image" Target="../media/image53.jpeg"/><Relationship Id="rId15" Type="http://schemas.openxmlformats.org/officeDocument/2006/relationships/image" Target="../media/image150.png"/><Relationship Id="rId10" Type="http://schemas.openxmlformats.org/officeDocument/2006/relationships/image" Target="../media/image145.png"/><Relationship Id="rId4" Type="http://schemas.openxmlformats.org/officeDocument/2006/relationships/image" Target="../media/image52.jpeg"/><Relationship Id="rId9" Type="http://schemas.openxmlformats.org/officeDocument/2006/relationships/image" Target="../media/image144.svg"/><Relationship Id="rId14" Type="http://schemas.openxmlformats.org/officeDocument/2006/relationships/image" Target="../media/image149.pn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5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8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4.xml"/><Relationship Id="rId6" Type="http://schemas.openxmlformats.org/officeDocument/2006/relationships/image" Target="../media/image62.jpg"/><Relationship Id="rId5" Type="http://schemas.openxmlformats.org/officeDocument/2006/relationships/image" Target="../media/image154.jpg"/><Relationship Id="rId4" Type="http://schemas.openxmlformats.org/officeDocument/2006/relationships/image" Target="../media/image153.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66775" y="6629400"/>
            <a:ext cx="9744074" cy="95249"/>
          </a:xfrm>
          <a:prstGeom prst="rect">
            <a:avLst/>
          </a:prstGeom>
        </p:spPr>
      </p:pic>
      <p:pic>
        <p:nvPicPr>
          <p:cNvPr id="3" name="object 3"/>
          <p:cNvPicPr/>
          <p:nvPr/>
        </p:nvPicPr>
        <p:blipFill>
          <a:blip r:embed="rId3" cstate="print"/>
          <a:stretch>
            <a:fillRect/>
          </a:stretch>
        </p:blipFill>
        <p:spPr>
          <a:xfrm>
            <a:off x="10753725" y="6400800"/>
            <a:ext cx="1114424" cy="361947"/>
          </a:xfrm>
          <a:prstGeom prst="rect">
            <a:avLst/>
          </a:prstGeom>
        </p:spPr>
      </p:pic>
      <p:pic>
        <p:nvPicPr>
          <p:cNvPr id="4" name="object 4"/>
          <p:cNvPicPr/>
          <p:nvPr/>
        </p:nvPicPr>
        <p:blipFill>
          <a:blip r:embed="rId4" cstate="print"/>
          <a:stretch>
            <a:fillRect/>
          </a:stretch>
        </p:blipFill>
        <p:spPr>
          <a:xfrm>
            <a:off x="57150" y="6276973"/>
            <a:ext cx="797356" cy="466724"/>
          </a:xfrm>
          <a:prstGeom prst="rect">
            <a:avLst/>
          </a:prstGeom>
        </p:spPr>
      </p:pic>
      <p:grpSp>
        <p:nvGrpSpPr>
          <p:cNvPr id="5" name="object 5"/>
          <p:cNvGrpSpPr/>
          <p:nvPr/>
        </p:nvGrpSpPr>
        <p:grpSpPr>
          <a:xfrm>
            <a:off x="6155893" y="238125"/>
            <a:ext cx="6036107" cy="6237693"/>
            <a:chOff x="6155893" y="238125"/>
            <a:chExt cx="6036107" cy="6237693"/>
          </a:xfrm>
        </p:grpSpPr>
        <p:sp>
          <p:nvSpPr>
            <p:cNvPr id="6" name="object 6"/>
            <p:cNvSpPr/>
            <p:nvPr/>
          </p:nvSpPr>
          <p:spPr>
            <a:xfrm>
              <a:off x="9429750" y="238125"/>
              <a:ext cx="2762250" cy="6143625"/>
            </a:xfrm>
            <a:custGeom>
              <a:avLst/>
              <a:gdLst/>
              <a:ahLst/>
              <a:cxnLst/>
              <a:rect l="l" t="t" r="r" b="b"/>
              <a:pathLst>
                <a:path w="2762250" h="6143625">
                  <a:moveTo>
                    <a:pt x="2009774" y="6143624"/>
                  </a:moveTo>
                  <a:lnTo>
                    <a:pt x="1961675" y="6143055"/>
                  </a:lnTo>
                  <a:lnTo>
                    <a:pt x="1913852" y="6141358"/>
                  </a:lnTo>
                  <a:lnTo>
                    <a:pt x="1866318" y="6138546"/>
                  </a:lnTo>
                  <a:lnTo>
                    <a:pt x="1819085" y="6134631"/>
                  </a:lnTo>
                  <a:lnTo>
                    <a:pt x="1772167" y="6129626"/>
                  </a:lnTo>
                  <a:lnTo>
                    <a:pt x="1725574" y="6123544"/>
                  </a:lnTo>
                  <a:lnTo>
                    <a:pt x="1679319" y="6116395"/>
                  </a:lnTo>
                  <a:lnTo>
                    <a:pt x="1633417" y="6108195"/>
                  </a:lnTo>
                  <a:lnTo>
                    <a:pt x="1587879" y="6098956"/>
                  </a:lnTo>
                  <a:lnTo>
                    <a:pt x="1542719" y="6088690"/>
                  </a:lnTo>
                  <a:lnTo>
                    <a:pt x="1497949" y="6077410"/>
                  </a:lnTo>
                  <a:lnTo>
                    <a:pt x="1453579" y="6065128"/>
                  </a:lnTo>
                  <a:lnTo>
                    <a:pt x="1409625" y="6051858"/>
                  </a:lnTo>
                  <a:lnTo>
                    <a:pt x="1366099" y="6037612"/>
                  </a:lnTo>
                  <a:lnTo>
                    <a:pt x="1323011" y="6022403"/>
                  </a:lnTo>
                  <a:lnTo>
                    <a:pt x="1280378" y="6006244"/>
                  </a:lnTo>
                  <a:lnTo>
                    <a:pt x="1238209" y="5989146"/>
                  </a:lnTo>
                  <a:lnTo>
                    <a:pt x="1196519" y="5971123"/>
                  </a:lnTo>
                  <a:lnTo>
                    <a:pt x="1155319" y="5952188"/>
                  </a:lnTo>
                  <a:lnTo>
                    <a:pt x="1114622" y="5932353"/>
                  </a:lnTo>
                  <a:lnTo>
                    <a:pt x="1074442" y="5911631"/>
                  </a:lnTo>
                  <a:lnTo>
                    <a:pt x="1034790" y="5890035"/>
                  </a:lnTo>
                  <a:lnTo>
                    <a:pt x="995678" y="5867577"/>
                  </a:lnTo>
                  <a:lnTo>
                    <a:pt x="957121" y="5844270"/>
                  </a:lnTo>
                  <a:lnTo>
                    <a:pt x="919131" y="5820127"/>
                  </a:lnTo>
                  <a:lnTo>
                    <a:pt x="881719" y="5795160"/>
                  </a:lnTo>
                  <a:lnTo>
                    <a:pt x="844899" y="5769383"/>
                  </a:lnTo>
                  <a:lnTo>
                    <a:pt x="808684" y="5742807"/>
                  </a:lnTo>
                  <a:lnTo>
                    <a:pt x="773084" y="5715446"/>
                  </a:lnTo>
                  <a:lnTo>
                    <a:pt x="738114" y="5687312"/>
                  </a:lnTo>
                  <a:lnTo>
                    <a:pt x="703788" y="5658419"/>
                  </a:lnTo>
                  <a:lnTo>
                    <a:pt x="670115" y="5628776"/>
                  </a:lnTo>
                  <a:lnTo>
                    <a:pt x="637110" y="5598401"/>
                  </a:lnTo>
                  <a:lnTo>
                    <a:pt x="604785" y="5567302"/>
                  </a:lnTo>
                  <a:lnTo>
                    <a:pt x="573153" y="5535494"/>
                  </a:lnTo>
                  <a:lnTo>
                    <a:pt x="542227" y="5502990"/>
                  </a:lnTo>
                  <a:lnTo>
                    <a:pt x="512017" y="5469802"/>
                  </a:lnTo>
                  <a:lnTo>
                    <a:pt x="482539" y="5435944"/>
                  </a:lnTo>
                  <a:lnTo>
                    <a:pt x="453804" y="5401426"/>
                  </a:lnTo>
                  <a:lnTo>
                    <a:pt x="425825" y="5366262"/>
                  </a:lnTo>
                  <a:lnTo>
                    <a:pt x="398614" y="5330467"/>
                  </a:lnTo>
                  <a:lnTo>
                    <a:pt x="372185" y="5294049"/>
                  </a:lnTo>
                  <a:lnTo>
                    <a:pt x="346549" y="5257024"/>
                  </a:lnTo>
                  <a:lnTo>
                    <a:pt x="321719" y="5219404"/>
                  </a:lnTo>
                  <a:lnTo>
                    <a:pt x="297709" y="5181202"/>
                  </a:lnTo>
                  <a:lnTo>
                    <a:pt x="274531" y="5142431"/>
                  </a:lnTo>
                  <a:lnTo>
                    <a:pt x="252196" y="5103102"/>
                  </a:lnTo>
                  <a:lnTo>
                    <a:pt x="230718" y="5063229"/>
                  </a:lnTo>
                  <a:lnTo>
                    <a:pt x="210110" y="5022826"/>
                  </a:lnTo>
                  <a:lnTo>
                    <a:pt x="190384" y="4981902"/>
                  </a:lnTo>
                  <a:lnTo>
                    <a:pt x="171553" y="4940473"/>
                  </a:lnTo>
                  <a:lnTo>
                    <a:pt x="153629" y="4898551"/>
                  </a:lnTo>
                  <a:lnTo>
                    <a:pt x="136625" y="4856147"/>
                  </a:lnTo>
                  <a:lnTo>
                    <a:pt x="120554" y="4813276"/>
                  </a:lnTo>
                  <a:lnTo>
                    <a:pt x="105429" y="4769948"/>
                  </a:lnTo>
                  <a:lnTo>
                    <a:pt x="91261" y="4726179"/>
                  </a:lnTo>
                  <a:lnTo>
                    <a:pt x="78064" y="4681980"/>
                  </a:lnTo>
                  <a:lnTo>
                    <a:pt x="65850" y="4637363"/>
                  </a:lnTo>
                  <a:lnTo>
                    <a:pt x="54631" y="4592342"/>
                  </a:lnTo>
                  <a:lnTo>
                    <a:pt x="44422" y="4546929"/>
                  </a:lnTo>
                  <a:lnTo>
                    <a:pt x="35234" y="4501136"/>
                  </a:lnTo>
                  <a:lnTo>
                    <a:pt x="27078" y="4454978"/>
                  </a:lnTo>
                  <a:lnTo>
                    <a:pt x="19969" y="4408465"/>
                  </a:lnTo>
                  <a:lnTo>
                    <a:pt x="13920" y="4361612"/>
                  </a:lnTo>
                  <a:lnTo>
                    <a:pt x="8942" y="4314430"/>
                  </a:lnTo>
                  <a:lnTo>
                    <a:pt x="5049" y="4266932"/>
                  </a:lnTo>
                  <a:lnTo>
                    <a:pt x="2252" y="4219132"/>
                  </a:lnTo>
                  <a:lnTo>
                    <a:pt x="564" y="4171042"/>
                  </a:lnTo>
                  <a:lnTo>
                    <a:pt x="0" y="4122673"/>
                  </a:lnTo>
                  <a:lnTo>
                    <a:pt x="314027" y="2939669"/>
                  </a:lnTo>
                  <a:lnTo>
                    <a:pt x="1004886" y="1582371"/>
                  </a:lnTo>
                  <a:lnTo>
                    <a:pt x="1695746" y="464555"/>
                  </a:lnTo>
                  <a:lnTo>
                    <a:pt x="2009774" y="0"/>
                  </a:lnTo>
                  <a:lnTo>
                    <a:pt x="2323802" y="463429"/>
                  </a:lnTo>
                  <a:lnTo>
                    <a:pt x="2762249" y="1171651"/>
                  </a:lnTo>
                  <a:lnTo>
                    <a:pt x="2762249" y="5996886"/>
                  </a:lnTo>
                  <a:lnTo>
                    <a:pt x="2696536" y="6022403"/>
                  </a:lnTo>
                  <a:lnTo>
                    <a:pt x="2653449" y="6037612"/>
                  </a:lnTo>
                  <a:lnTo>
                    <a:pt x="2609922" y="6051858"/>
                  </a:lnTo>
                  <a:lnTo>
                    <a:pt x="2565968" y="6065128"/>
                  </a:lnTo>
                  <a:lnTo>
                    <a:pt x="2521599" y="6077410"/>
                  </a:lnTo>
                  <a:lnTo>
                    <a:pt x="2476828" y="6088690"/>
                  </a:lnTo>
                  <a:lnTo>
                    <a:pt x="2431668" y="6098956"/>
                  </a:lnTo>
                  <a:lnTo>
                    <a:pt x="2386131" y="6108195"/>
                  </a:lnTo>
                  <a:lnTo>
                    <a:pt x="2340228" y="6116395"/>
                  </a:lnTo>
                  <a:lnTo>
                    <a:pt x="2293974" y="6123544"/>
                  </a:lnTo>
                  <a:lnTo>
                    <a:pt x="2247381" y="6129626"/>
                  </a:lnTo>
                  <a:lnTo>
                    <a:pt x="2200463" y="6134631"/>
                  </a:lnTo>
                  <a:lnTo>
                    <a:pt x="2153229" y="6138546"/>
                  </a:lnTo>
                  <a:lnTo>
                    <a:pt x="2105695" y="6141358"/>
                  </a:lnTo>
                  <a:lnTo>
                    <a:pt x="2057872" y="6143055"/>
                  </a:lnTo>
                  <a:lnTo>
                    <a:pt x="2009774" y="6143624"/>
                  </a:lnTo>
                  <a:close/>
                </a:path>
              </a:pathLst>
            </a:custGeom>
            <a:solidFill>
              <a:srgbClr val="22B9CE">
                <a:alpha val="50195"/>
              </a:srgbClr>
            </a:solidFill>
          </p:spPr>
          <p:txBody>
            <a:bodyPr wrap="square" lIns="0" tIns="0" rIns="0" bIns="0" rtlCol="0"/>
            <a:lstStyle/>
            <a:p>
              <a:endParaRPr/>
            </a:p>
          </p:txBody>
        </p:sp>
        <p:pic>
          <p:nvPicPr>
            <p:cNvPr id="8" name="object 8"/>
            <p:cNvPicPr/>
            <p:nvPr/>
          </p:nvPicPr>
          <p:blipFill>
            <a:blip r:embed="rId5" cstate="print"/>
            <a:stretch>
              <a:fillRect/>
            </a:stretch>
          </p:blipFill>
          <p:spPr>
            <a:xfrm>
              <a:off x="6155893" y="532219"/>
              <a:ext cx="6000749" cy="5943599"/>
            </a:xfrm>
            <a:prstGeom prst="rect">
              <a:avLst/>
            </a:prstGeom>
          </p:spPr>
        </p:pic>
      </p:grpSp>
      <p:sp>
        <p:nvSpPr>
          <p:cNvPr id="9" name="object 9"/>
          <p:cNvSpPr txBox="1"/>
          <p:nvPr/>
        </p:nvSpPr>
        <p:spPr>
          <a:xfrm>
            <a:off x="10437494" y="6325933"/>
            <a:ext cx="159385"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7E7E7E"/>
                </a:solidFill>
                <a:latin typeface="Trebuchet MS"/>
                <a:cs typeface="Trebuchet MS"/>
              </a:rPr>
              <a:t>2</a:t>
            </a:r>
            <a:endParaRPr sz="1800">
              <a:latin typeface="Trebuchet MS"/>
              <a:cs typeface="Trebuchet MS"/>
            </a:endParaRPr>
          </a:p>
        </p:txBody>
      </p:sp>
      <p:pic>
        <p:nvPicPr>
          <p:cNvPr id="10" name="object 10"/>
          <p:cNvPicPr/>
          <p:nvPr/>
        </p:nvPicPr>
        <p:blipFill>
          <a:blip r:embed="rId6" cstate="print"/>
          <a:stretch>
            <a:fillRect/>
          </a:stretch>
        </p:blipFill>
        <p:spPr>
          <a:xfrm>
            <a:off x="838200" y="6286498"/>
            <a:ext cx="1162049" cy="542924"/>
          </a:xfrm>
          <a:prstGeom prst="rect">
            <a:avLst/>
          </a:prstGeom>
        </p:spPr>
      </p:pic>
      <p:sp>
        <p:nvSpPr>
          <p:cNvPr id="11" name="object 11"/>
          <p:cNvSpPr/>
          <p:nvPr/>
        </p:nvSpPr>
        <p:spPr>
          <a:xfrm>
            <a:off x="366711" y="2090736"/>
            <a:ext cx="6991350" cy="4010025"/>
          </a:xfrm>
          <a:custGeom>
            <a:avLst/>
            <a:gdLst/>
            <a:ahLst/>
            <a:cxnLst/>
            <a:rect l="l" t="t" r="r" b="b"/>
            <a:pathLst>
              <a:path w="6991350" h="4010025">
                <a:moveTo>
                  <a:pt x="0" y="4010024"/>
                </a:moveTo>
                <a:lnTo>
                  <a:pt x="6991349" y="4010024"/>
                </a:lnTo>
                <a:lnTo>
                  <a:pt x="6991349" y="0"/>
                </a:lnTo>
                <a:lnTo>
                  <a:pt x="0" y="0"/>
                </a:lnTo>
                <a:lnTo>
                  <a:pt x="0" y="4010024"/>
                </a:lnTo>
                <a:close/>
              </a:path>
            </a:pathLst>
          </a:custGeom>
          <a:ln w="28574">
            <a:solidFill>
              <a:srgbClr val="A3C61F"/>
            </a:solidFill>
          </a:ln>
        </p:spPr>
        <p:txBody>
          <a:bodyPr wrap="square" lIns="0" tIns="0" rIns="0" bIns="0" rtlCol="0"/>
          <a:lstStyle/>
          <a:p>
            <a:endParaRPr/>
          </a:p>
        </p:txBody>
      </p:sp>
      <p:sp>
        <p:nvSpPr>
          <p:cNvPr id="12" name="object 12"/>
          <p:cNvSpPr txBox="1"/>
          <p:nvPr/>
        </p:nvSpPr>
        <p:spPr>
          <a:xfrm>
            <a:off x="778827" y="5734049"/>
            <a:ext cx="3350895" cy="33020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46505A"/>
                </a:solidFill>
                <a:latin typeface="Trebuchet MS"/>
                <a:cs typeface="Trebuchet MS"/>
              </a:rPr>
              <a:t>Merci,</a:t>
            </a:r>
            <a:r>
              <a:rPr sz="2000" b="1" spc="-40" dirty="0">
                <a:solidFill>
                  <a:srgbClr val="46505A"/>
                </a:solidFill>
                <a:latin typeface="Trebuchet MS"/>
                <a:cs typeface="Trebuchet MS"/>
              </a:rPr>
              <a:t> </a:t>
            </a:r>
            <a:r>
              <a:rPr sz="2000" b="1" dirty="0">
                <a:solidFill>
                  <a:srgbClr val="46505A"/>
                </a:solidFill>
                <a:latin typeface="Trebuchet MS"/>
                <a:cs typeface="Trebuchet MS"/>
              </a:rPr>
              <a:t>et</a:t>
            </a:r>
            <a:r>
              <a:rPr sz="2000" b="1" spc="-40" dirty="0">
                <a:solidFill>
                  <a:srgbClr val="46505A"/>
                </a:solidFill>
                <a:latin typeface="Trebuchet MS"/>
                <a:cs typeface="Trebuchet MS"/>
              </a:rPr>
              <a:t> </a:t>
            </a:r>
            <a:r>
              <a:rPr sz="2000" b="1" dirty="0">
                <a:solidFill>
                  <a:srgbClr val="46505A"/>
                </a:solidFill>
                <a:latin typeface="Trebuchet MS"/>
                <a:cs typeface="Trebuchet MS"/>
              </a:rPr>
              <a:t>à</a:t>
            </a:r>
            <a:r>
              <a:rPr sz="2000" b="1" spc="-40" dirty="0">
                <a:solidFill>
                  <a:srgbClr val="46505A"/>
                </a:solidFill>
                <a:latin typeface="Trebuchet MS"/>
                <a:cs typeface="Trebuchet MS"/>
              </a:rPr>
              <a:t> </a:t>
            </a:r>
            <a:r>
              <a:rPr sz="2000" b="1" dirty="0">
                <a:solidFill>
                  <a:srgbClr val="46505A"/>
                </a:solidFill>
                <a:latin typeface="Trebuchet MS"/>
                <a:cs typeface="Trebuchet MS"/>
              </a:rPr>
              <a:t>tout</a:t>
            </a:r>
            <a:r>
              <a:rPr sz="2000" b="1" spc="-40" dirty="0">
                <a:solidFill>
                  <a:srgbClr val="46505A"/>
                </a:solidFill>
                <a:latin typeface="Trebuchet MS"/>
                <a:cs typeface="Trebuchet MS"/>
              </a:rPr>
              <a:t> </a:t>
            </a:r>
            <a:r>
              <a:rPr sz="2000" b="1" dirty="0">
                <a:solidFill>
                  <a:srgbClr val="46505A"/>
                </a:solidFill>
                <a:latin typeface="Trebuchet MS"/>
                <a:cs typeface="Trebuchet MS"/>
              </a:rPr>
              <a:t>de</a:t>
            </a:r>
            <a:r>
              <a:rPr sz="2000" b="1" spc="-40" dirty="0">
                <a:solidFill>
                  <a:srgbClr val="46505A"/>
                </a:solidFill>
                <a:latin typeface="Trebuchet MS"/>
                <a:cs typeface="Trebuchet MS"/>
              </a:rPr>
              <a:t> </a:t>
            </a:r>
            <a:r>
              <a:rPr sz="2000" b="1" dirty="0">
                <a:solidFill>
                  <a:srgbClr val="46505A"/>
                </a:solidFill>
                <a:latin typeface="Trebuchet MS"/>
                <a:cs typeface="Trebuchet MS"/>
              </a:rPr>
              <a:t>suite</a:t>
            </a:r>
            <a:r>
              <a:rPr sz="2000" b="1" spc="-40" dirty="0">
                <a:solidFill>
                  <a:srgbClr val="46505A"/>
                </a:solidFill>
                <a:latin typeface="Trebuchet MS"/>
                <a:cs typeface="Trebuchet MS"/>
              </a:rPr>
              <a:t> </a:t>
            </a:r>
            <a:r>
              <a:rPr sz="2000" b="1" dirty="0">
                <a:solidFill>
                  <a:srgbClr val="46505A"/>
                </a:solidFill>
                <a:latin typeface="Trebuchet MS"/>
                <a:cs typeface="Trebuchet MS"/>
              </a:rPr>
              <a:t>!</a:t>
            </a:r>
            <a:r>
              <a:rPr sz="2000" b="1" spc="-25" dirty="0">
                <a:solidFill>
                  <a:srgbClr val="46505A"/>
                </a:solidFill>
                <a:latin typeface="Trebuchet MS"/>
                <a:cs typeface="Trebuchet MS"/>
              </a:rPr>
              <a:t> </a:t>
            </a:r>
            <a:r>
              <a:rPr sz="2000" spc="-50" dirty="0">
                <a:solidFill>
                  <a:srgbClr val="46505A"/>
                </a:solidFill>
                <a:latin typeface="Lucida Sans Unicode"/>
                <a:cs typeface="Lucida Sans Unicode"/>
              </a:rPr>
              <a:t>☺</a:t>
            </a:r>
            <a:endParaRPr sz="2000">
              <a:latin typeface="Lucida Sans Unicode"/>
              <a:cs typeface="Lucida Sans Unicode"/>
            </a:endParaRPr>
          </a:p>
        </p:txBody>
      </p:sp>
      <p:sp>
        <p:nvSpPr>
          <p:cNvPr id="13" name="object 13"/>
          <p:cNvSpPr/>
          <p:nvPr/>
        </p:nvSpPr>
        <p:spPr>
          <a:xfrm>
            <a:off x="800100" y="152400"/>
            <a:ext cx="6057900" cy="1809750"/>
          </a:xfrm>
          <a:custGeom>
            <a:avLst/>
            <a:gdLst/>
            <a:ahLst/>
            <a:cxnLst/>
            <a:rect l="l" t="t" r="r" b="b"/>
            <a:pathLst>
              <a:path w="6057900" h="1809750">
                <a:moveTo>
                  <a:pt x="6057899" y="1809749"/>
                </a:moveTo>
                <a:lnTo>
                  <a:pt x="0" y="1809749"/>
                </a:lnTo>
                <a:lnTo>
                  <a:pt x="0" y="0"/>
                </a:lnTo>
                <a:lnTo>
                  <a:pt x="6057899" y="0"/>
                </a:lnTo>
                <a:lnTo>
                  <a:pt x="6057899" y="1809749"/>
                </a:lnTo>
                <a:close/>
              </a:path>
            </a:pathLst>
          </a:custGeom>
          <a:solidFill>
            <a:srgbClr val="A3C61F">
              <a:alpha val="19999"/>
            </a:srgbClr>
          </a:solidFill>
        </p:spPr>
        <p:txBody>
          <a:bodyPr wrap="square" lIns="0" tIns="0" rIns="0" bIns="0" rtlCol="0"/>
          <a:lstStyle/>
          <a:p>
            <a:endParaRPr dirty="0"/>
          </a:p>
        </p:txBody>
      </p:sp>
      <p:sp>
        <p:nvSpPr>
          <p:cNvPr id="14" name="object 14"/>
          <p:cNvSpPr txBox="1">
            <a:spLocks noGrp="1"/>
          </p:cNvSpPr>
          <p:nvPr>
            <p:ph type="title"/>
          </p:nvPr>
        </p:nvSpPr>
        <p:spPr>
          <a:xfrm>
            <a:off x="1120319" y="77978"/>
            <a:ext cx="5395595" cy="1299210"/>
          </a:xfrm>
          <a:prstGeom prst="rect">
            <a:avLst/>
          </a:prstGeom>
        </p:spPr>
        <p:txBody>
          <a:bodyPr vert="horz" wrap="square" lIns="0" tIns="12700" rIns="0" bIns="0" rtlCol="0">
            <a:spAutoFit/>
          </a:bodyPr>
          <a:lstStyle/>
          <a:p>
            <a:pPr marL="196215" marR="183515" algn="ctr">
              <a:lnSpc>
                <a:spcPct val="113500"/>
              </a:lnSpc>
              <a:spcBef>
                <a:spcPts val="100"/>
              </a:spcBef>
            </a:pPr>
            <a:r>
              <a:rPr sz="2400" b="1" dirty="0">
                <a:solidFill>
                  <a:srgbClr val="46505A"/>
                </a:solidFill>
                <a:latin typeface="Trebuchet MS"/>
                <a:cs typeface="Trebuchet MS"/>
              </a:rPr>
              <a:t>Bienvenue</a:t>
            </a:r>
            <a:r>
              <a:rPr sz="2400" b="1" spc="-30" dirty="0">
                <a:solidFill>
                  <a:srgbClr val="46505A"/>
                </a:solidFill>
                <a:latin typeface="Trebuchet MS"/>
                <a:cs typeface="Trebuchet MS"/>
              </a:rPr>
              <a:t> </a:t>
            </a:r>
            <a:r>
              <a:rPr sz="2400" b="1" dirty="0">
                <a:solidFill>
                  <a:srgbClr val="46505A"/>
                </a:solidFill>
                <a:latin typeface="Trebuchet MS"/>
                <a:cs typeface="Trebuchet MS"/>
              </a:rPr>
              <a:t>à</a:t>
            </a:r>
            <a:r>
              <a:rPr sz="2400" b="1" spc="-25" dirty="0">
                <a:solidFill>
                  <a:srgbClr val="46505A"/>
                </a:solidFill>
                <a:latin typeface="Trebuchet MS"/>
                <a:cs typeface="Trebuchet MS"/>
              </a:rPr>
              <a:t> </a:t>
            </a:r>
            <a:r>
              <a:rPr sz="2400" b="1" dirty="0">
                <a:solidFill>
                  <a:srgbClr val="46505A"/>
                </a:solidFill>
                <a:latin typeface="Trebuchet MS"/>
                <a:cs typeface="Trebuchet MS"/>
              </a:rPr>
              <a:t>notre</a:t>
            </a:r>
            <a:r>
              <a:rPr sz="2400" b="1" spc="-30" dirty="0">
                <a:solidFill>
                  <a:srgbClr val="46505A"/>
                </a:solidFill>
                <a:latin typeface="Trebuchet MS"/>
                <a:cs typeface="Trebuchet MS"/>
              </a:rPr>
              <a:t> </a:t>
            </a:r>
            <a:r>
              <a:rPr sz="2400" b="1" dirty="0">
                <a:solidFill>
                  <a:srgbClr val="46505A"/>
                </a:solidFill>
                <a:latin typeface="Trebuchet MS"/>
                <a:cs typeface="Trebuchet MS"/>
              </a:rPr>
              <a:t>webinaire</a:t>
            </a:r>
            <a:r>
              <a:rPr sz="2400" b="1" spc="-25" dirty="0">
                <a:solidFill>
                  <a:srgbClr val="46505A"/>
                </a:solidFill>
                <a:latin typeface="Trebuchet MS"/>
                <a:cs typeface="Trebuchet MS"/>
              </a:rPr>
              <a:t> </a:t>
            </a:r>
            <a:r>
              <a:rPr sz="2400" b="1" dirty="0">
                <a:solidFill>
                  <a:srgbClr val="46505A"/>
                </a:solidFill>
                <a:latin typeface="Trebuchet MS"/>
                <a:cs typeface="Trebuchet MS"/>
              </a:rPr>
              <a:t>sur</a:t>
            </a:r>
            <a:r>
              <a:rPr sz="2400" b="1" spc="-25" dirty="0">
                <a:solidFill>
                  <a:srgbClr val="46505A"/>
                </a:solidFill>
                <a:latin typeface="Trebuchet MS"/>
                <a:cs typeface="Trebuchet MS"/>
              </a:rPr>
              <a:t> la </a:t>
            </a:r>
            <a:r>
              <a:rPr sz="2400" b="1" dirty="0">
                <a:solidFill>
                  <a:srgbClr val="46505A"/>
                </a:solidFill>
                <a:latin typeface="Trebuchet MS"/>
                <a:cs typeface="Trebuchet MS"/>
              </a:rPr>
              <a:t>gestion</a:t>
            </a:r>
            <a:r>
              <a:rPr sz="2400" b="1" spc="-40" dirty="0">
                <a:solidFill>
                  <a:srgbClr val="46505A"/>
                </a:solidFill>
                <a:latin typeface="Trebuchet MS"/>
                <a:cs typeface="Trebuchet MS"/>
              </a:rPr>
              <a:t> </a:t>
            </a:r>
            <a:r>
              <a:rPr sz="2400" b="1" dirty="0">
                <a:solidFill>
                  <a:srgbClr val="46505A"/>
                </a:solidFill>
                <a:latin typeface="Trebuchet MS"/>
                <a:cs typeface="Trebuchet MS"/>
              </a:rPr>
              <a:t>raisonnée</a:t>
            </a:r>
            <a:r>
              <a:rPr sz="2400" b="1" spc="-40" dirty="0">
                <a:solidFill>
                  <a:srgbClr val="46505A"/>
                </a:solidFill>
                <a:latin typeface="Trebuchet MS"/>
                <a:cs typeface="Trebuchet MS"/>
              </a:rPr>
              <a:t> </a:t>
            </a:r>
            <a:r>
              <a:rPr sz="2400" b="1" dirty="0">
                <a:solidFill>
                  <a:srgbClr val="46505A"/>
                </a:solidFill>
                <a:latin typeface="Trebuchet MS"/>
                <a:cs typeface="Trebuchet MS"/>
              </a:rPr>
              <a:t>de</a:t>
            </a:r>
            <a:r>
              <a:rPr sz="2400" b="1" spc="-40" dirty="0">
                <a:solidFill>
                  <a:srgbClr val="46505A"/>
                </a:solidFill>
                <a:latin typeface="Trebuchet MS"/>
                <a:cs typeface="Trebuchet MS"/>
              </a:rPr>
              <a:t> </a:t>
            </a:r>
            <a:r>
              <a:rPr sz="2400" b="1" dirty="0">
                <a:solidFill>
                  <a:srgbClr val="46505A"/>
                </a:solidFill>
                <a:latin typeface="Trebuchet MS"/>
                <a:cs typeface="Trebuchet MS"/>
              </a:rPr>
              <a:t>l'eau</a:t>
            </a:r>
            <a:r>
              <a:rPr sz="2400" b="1" spc="-40" dirty="0">
                <a:solidFill>
                  <a:srgbClr val="46505A"/>
                </a:solidFill>
                <a:latin typeface="Trebuchet MS"/>
                <a:cs typeface="Trebuchet MS"/>
              </a:rPr>
              <a:t> </a:t>
            </a:r>
            <a:r>
              <a:rPr sz="2400" b="1" dirty="0">
                <a:solidFill>
                  <a:srgbClr val="46505A"/>
                </a:solidFill>
                <a:latin typeface="Trebuchet MS"/>
                <a:cs typeface="Trebuchet MS"/>
              </a:rPr>
              <a:t>et</a:t>
            </a:r>
            <a:r>
              <a:rPr sz="2400" b="1" spc="-35" dirty="0">
                <a:solidFill>
                  <a:srgbClr val="46505A"/>
                </a:solidFill>
                <a:latin typeface="Trebuchet MS"/>
                <a:cs typeface="Trebuchet MS"/>
              </a:rPr>
              <a:t> </a:t>
            </a:r>
            <a:r>
              <a:rPr sz="2400" b="1" spc="-25" dirty="0">
                <a:solidFill>
                  <a:srgbClr val="46505A"/>
                </a:solidFill>
                <a:latin typeface="Trebuchet MS"/>
                <a:cs typeface="Trebuchet MS"/>
              </a:rPr>
              <a:t>de</a:t>
            </a:r>
            <a:endParaRPr sz="2400">
              <a:latin typeface="Trebuchet MS"/>
              <a:cs typeface="Trebuchet MS"/>
            </a:endParaRPr>
          </a:p>
          <a:p>
            <a:pPr algn="ctr">
              <a:lnSpc>
                <a:spcPct val="100000"/>
              </a:lnSpc>
              <a:spcBef>
                <a:spcPts val="610"/>
              </a:spcBef>
            </a:pPr>
            <a:r>
              <a:rPr sz="2400" b="1" dirty="0">
                <a:solidFill>
                  <a:srgbClr val="46505A"/>
                </a:solidFill>
                <a:latin typeface="Trebuchet MS"/>
                <a:cs typeface="Trebuchet MS"/>
              </a:rPr>
              <a:t>l'énergie</a:t>
            </a:r>
            <a:r>
              <a:rPr sz="2400" b="1" spc="-45" dirty="0">
                <a:solidFill>
                  <a:srgbClr val="46505A"/>
                </a:solidFill>
                <a:latin typeface="Trebuchet MS"/>
                <a:cs typeface="Trebuchet MS"/>
              </a:rPr>
              <a:t> </a:t>
            </a:r>
            <a:r>
              <a:rPr sz="2400" b="1" dirty="0">
                <a:solidFill>
                  <a:srgbClr val="46505A"/>
                </a:solidFill>
                <a:latin typeface="Trebuchet MS"/>
                <a:cs typeface="Trebuchet MS"/>
              </a:rPr>
              <a:t>dans</a:t>
            </a:r>
            <a:r>
              <a:rPr sz="2400" b="1" spc="-40" dirty="0">
                <a:solidFill>
                  <a:srgbClr val="46505A"/>
                </a:solidFill>
                <a:latin typeface="Trebuchet MS"/>
                <a:cs typeface="Trebuchet MS"/>
              </a:rPr>
              <a:t> </a:t>
            </a:r>
            <a:r>
              <a:rPr sz="2400" b="1" dirty="0">
                <a:solidFill>
                  <a:srgbClr val="46505A"/>
                </a:solidFill>
                <a:latin typeface="Trebuchet MS"/>
                <a:cs typeface="Trebuchet MS"/>
              </a:rPr>
              <a:t>les</a:t>
            </a:r>
            <a:r>
              <a:rPr sz="2400" b="1" spc="-40" dirty="0">
                <a:solidFill>
                  <a:srgbClr val="46505A"/>
                </a:solidFill>
                <a:latin typeface="Trebuchet MS"/>
                <a:cs typeface="Trebuchet MS"/>
              </a:rPr>
              <a:t> </a:t>
            </a:r>
            <a:r>
              <a:rPr sz="2400" b="1" dirty="0">
                <a:solidFill>
                  <a:srgbClr val="46505A"/>
                </a:solidFill>
                <a:latin typeface="Trebuchet MS"/>
                <a:cs typeface="Trebuchet MS"/>
              </a:rPr>
              <a:t>piscines</a:t>
            </a:r>
            <a:r>
              <a:rPr sz="2400" b="1" spc="-40" dirty="0">
                <a:solidFill>
                  <a:srgbClr val="46505A"/>
                </a:solidFill>
                <a:latin typeface="Trebuchet MS"/>
                <a:cs typeface="Trebuchet MS"/>
              </a:rPr>
              <a:t> </a:t>
            </a:r>
            <a:r>
              <a:rPr sz="2400" b="1" dirty="0">
                <a:solidFill>
                  <a:srgbClr val="46505A"/>
                </a:solidFill>
                <a:latin typeface="Trebuchet MS"/>
                <a:cs typeface="Trebuchet MS"/>
              </a:rPr>
              <a:t>collective</a:t>
            </a:r>
            <a:r>
              <a:rPr sz="2400" b="1" spc="-40" dirty="0">
                <a:solidFill>
                  <a:srgbClr val="46505A"/>
                </a:solidFill>
                <a:latin typeface="Trebuchet MS"/>
                <a:cs typeface="Trebuchet MS"/>
              </a:rPr>
              <a:t> </a:t>
            </a:r>
            <a:r>
              <a:rPr sz="2400" b="1" spc="-50" dirty="0">
                <a:solidFill>
                  <a:srgbClr val="46505A"/>
                </a:solidFill>
                <a:latin typeface="Trebuchet MS"/>
                <a:cs typeface="Trebuchet MS"/>
              </a:rPr>
              <a:t>!</a:t>
            </a:r>
            <a:endParaRPr sz="2400">
              <a:latin typeface="Trebuchet MS"/>
              <a:cs typeface="Trebuchet MS"/>
            </a:endParaRPr>
          </a:p>
        </p:txBody>
      </p:sp>
      <p:sp>
        <p:nvSpPr>
          <p:cNvPr id="15" name="object 15"/>
          <p:cNvSpPr txBox="1"/>
          <p:nvPr/>
        </p:nvSpPr>
        <p:spPr>
          <a:xfrm>
            <a:off x="548322" y="1565597"/>
            <a:ext cx="6561455" cy="4097654"/>
          </a:xfrm>
          <a:prstGeom prst="rect">
            <a:avLst/>
          </a:prstGeom>
        </p:spPr>
        <p:txBody>
          <a:bodyPr vert="horz" wrap="square" lIns="0" tIns="12700" rIns="0" bIns="0" rtlCol="0">
            <a:spAutoFit/>
          </a:bodyPr>
          <a:lstStyle/>
          <a:p>
            <a:pPr marL="119380" algn="ctr">
              <a:lnSpc>
                <a:spcPct val="100000"/>
              </a:lnSpc>
              <a:spcBef>
                <a:spcPts val="100"/>
              </a:spcBef>
            </a:pPr>
            <a:r>
              <a:rPr sz="2400" b="1" dirty="0">
                <a:solidFill>
                  <a:srgbClr val="46505A"/>
                </a:solidFill>
                <a:latin typeface="Trebuchet MS"/>
                <a:cs typeface="Trebuchet MS"/>
              </a:rPr>
              <a:t>Il</a:t>
            </a:r>
            <a:r>
              <a:rPr sz="2400" b="1" spc="-30" dirty="0">
                <a:solidFill>
                  <a:srgbClr val="46505A"/>
                </a:solidFill>
                <a:latin typeface="Trebuchet MS"/>
                <a:cs typeface="Trebuchet MS"/>
              </a:rPr>
              <a:t> </a:t>
            </a:r>
            <a:r>
              <a:rPr sz="2400" b="1" dirty="0">
                <a:solidFill>
                  <a:srgbClr val="46505A"/>
                </a:solidFill>
                <a:latin typeface="Trebuchet MS"/>
                <a:cs typeface="Trebuchet MS"/>
              </a:rPr>
              <a:t>commence</a:t>
            </a:r>
            <a:r>
              <a:rPr sz="2400" b="1" spc="-20" dirty="0">
                <a:solidFill>
                  <a:srgbClr val="46505A"/>
                </a:solidFill>
                <a:latin typeface="Trebuchet MS"/>
                <a:cs typeface="Trebuchet MS"/>
              </a:rPr>
              <a:t> </a:t>
            </a:r>
            <a:r>
              <a:rPr sz="2400" b="1" dirty="0">
                <a:solidFill>
                  <a:srgbClr val="46505A"/>
                </a:solidFill>
                <a:latin typeface="Trebuchet MS"/>
                <a:cs typeface="Trebuchet MS"/>
              </a:rPr>
              <a:t>à</a:t>
            </a:r>
            <a:r>
              <a:rPr sz="2400" b="1" spc="-15" dirty="0">
                <a:solidFill>
                  <a:srgbClr val="46505A"/>
                </a:solidFill>
                <a:latin typeface="Trebuchet MS"/>
                <a:cs typeface="Trebuchet MS"/>
              </a:rPr>
              <a:t> </a:t>
            </a:r>
            <a:r>
              <a:rPr sz="2400" b="1" spc="-10" dirty="0">
                <a:solidFill>
                  <a:srgbClr val="46505A"/>
                </a:solidFill>
                <a:latin typeface="Trebuchet MS"/>
                <a:cs typeface="Trebuchet MS"/>
              </a:rPr>
              <a:t>10h00</a:t>
            </a:r>
            <a:endParaRPr sz="2400" dirty="0">
              <a:latin typeface="Trebuchet MS"/>
              <a:cs typeface="Trebuchet MS"/>
            </a:endParaRPr>
          </a:p>
          <a:p>
            <a:pPr marL="12700">
              <a:lnSpc>
                <a:spcPct val="100000"/>
              </a:lnSpc>
              <a:spcBef>
                <a:spcPts val="2285"/>
              </a:spcBef>
            </a:pPr>
            <a:r>
              <a:rPr sz="1800" dirty="0">
                <a:solidFill>
                  <a:srgbClr val="46505A"/>
                </a:solidFill>
                <a:latin typeface="Trebuchet MS"/>
                <a:cs typeface="Trebuchet MS"/>
              </a:rPr>
              <a:t>Afin</a:t>
            </a:r>
            <a:r>
              <a:rPr sz="1800" spc="-45" dirty="0">
                <a:solidFill>
                  <a:srgbClr val="46505A"/>
                </a:solidFill>
                <a:latin typeface="Trebuchet MS"/>
                <a:cs typeface="Trebuchet MS"/>
              </a:rPr>
              <a:t> </a:t>
            </a:r>
            <a:r>
              <a:rPr sz="1800" dirty="0">
                <a:solidFill>
                  <a:srgbClr val="46505A"/>
                </a:solidFill>
                <a:latin typeface="Trebuchet MS"/>
                <a:cs typeface="Trebuchet MS"/>
              </a:rPr>
              <a:t>de</a:t>
            </a:r>
            <a:r>
              <a:rPr sz="1800" spc="-45" dirty="0">
                <a:solidFill>
                  <a:srgbClr val="46505A"/>
                </a:solidFill>
                <a:latin typeface="Trebuchet MS"/>
                <a:cs typeface="Trebuchet MS"/>
              </a:rPr>
              <a:t> </a:t>
            </a:r>
            <a:r>
              <a:rPr sz="1800" dirty="0">
                <a:solidFill>
                  <a:srgbClr val="46505A"/>
                </a:solidFill>
                <a:latin typeface="Trebuchet MS"/>
                <a:cs typeface="Trebuchet MS"/>
              </a:rPr>
              <a:t>faciliter</a:t>
            </a:r>
            <a:r>
              <a:rPr sz="1800" spc="-45" dirty="0">
                <a:solidFill>
                  <a:srgbClr val="46505A"/>
                </a:solidFill>
                <a:latin typeface="Trebuchet MS"/>
                <a:cs typeface="Trebuchet MS"/>
              </a:rPr>
              <a:t> </a:t>
            </a:r>
            <a:r>
              <a:rPr sz="1800" dirty="0">
                <a:solidFill>
                  <a:srgbClr val="46505A"/>
                </a:solidFill>
                <a:latin typeface="Trebuchet MS"/>
                <a:cs typeface="Trebuchet MS"/>
              </a:rPr>
              <a:t>la</a:t>
            </a:r>
            <a:r>
              <a:rPr sz="1800" spc="-45" dirty="0">
                <a:solidFill>
                  <a:srgbClr val="46505A"/>
                </a:solidFill>
                <a:latin typeface="Trebuchet MS"/>
                <a:cs typeface="Trebuchet MS"/>
              </a:rPr>
              <a:t> </a:t>
            </a:r>
            <a:r>
              <a:rPr sz="1800" spc="-10" dirty="0">
                <a:solidFill>
                  <a:srgbClr val="46505A"/>
                </a:solidFill>
                <a:latin typeface="Trebuchet MS"/>
                <a:cs typeface="Trebuchet MS"/>
              </a:rPr>
              <a:t>présentation</a:t>
            </a:r>
            <a:r>
              <a:rPr sz="1800" spc="-45" dirty="0">
                <a:solidFill>
                  <a:srgbClr val="46505A"/>
                </a:solidFill>
                <a:latin typeface="Trebuchet MS"/>
                <a:cs typeface="Trebuchet MS"/>
              </a:rPr>
              <a:t> </a:t>
            </a:r>
            <a:r>
              <a:rPr sz="1800" dirty="0">
                <a:solidFill>
                  <a:srgbClr val="46505A"/>
                </a:solidFill>
                <a:latin typeface="Trebuchet MS"/>
                <a:cs typeface="Trebuchet MS"/>
              </a:rPr>
              <a:t>et</a:t>
            </a:r>
            <a:r>
              <a:rPr sz="1800" spc="-45" dirty="0">
                <a:solidFill>
                  <a:srgbClr val="46505A"/>
                </a:solidFill>
                <a:latin typeface="Trebuchet MS"/>
                <a:cs typeface="Trebuchet MS"/>
              </a:rPr>
              <a:t> </a:t>
            </a:r>
            <a:r>
              <a:rPr sz="1800" dirty="0">
                <a:solidFill>
                  <a:srgbClr val="46505A"/>
                </a:solidFill>
                <a:latin typeface="Trebuchet MS"/>
                <a:cs typeface="Trebuchet MS"/>
              </a:rPr>
              <a:t>les</a:t>
            </a:r>
            <a:r>
              <a:rPr sz="1800" spc="-45" dirty="0">
                <a:solidFill>
                  <a:srgbClr val="46505A"/>
                </a:solidFill>
                <a:latin typeface="Trebuchet MS"/>
                <a:cs typeface="Trebuchet MS"/>
              </a:rPr>
              <a:t> </a:t>
            </a:r>
            <a:r>
              <a:rPr sz="1800" dirty="0">
                <a:solidFill>
                  <a:srgbClr val="46505A"/>
                </a:solidFill>
                <a:latin typeface="Trebuchet MS"/>
                <a:cs typeface="Trebuchet MS"/>
              </a:rPr>
              <a:t>échanges,</a:t>
            </a:r>
            <a:r>
              <a:rPr sz="1800" spc="-45" dirty="0">
                <a:solidFill>
                  <a:srgbClr val="46505A"/>
                </a:solidFill>
                <a:latin typeface="Trebuchet MS"/>
                <a:cs typeface="Trebuchet MS"/>
              </a:rPr>
              <a:t> </a:t>
            </a:r>
            <a:r>
              <a:rPr sz="1800" dirty="0">
                <a:solidFill>
                  <a:srgbClr val="46505A"/>
                </a:solidFill>
                <a:latin typeface="Trebuchet MS"/>
                <a:cs typeface="Trebuchet MS"/>
              </a:rPr>
              <a:t>merci</a:t>
            </a:r>
            <a:r>
              <a:rPr sz="1800" spc="-45" dirty="0">
                <a:solidFill>
                  <a:srgbClr val="46505A"/>
                </a:solidFill>
                <a:latin typeface="Trebuchet MS"/>
                <a:cs typeface="Trebuchet MS"/>
              </a:rPr>
              <a:t> </a:t>
            </a:r>
            <a:r>
              <a:rPr sz="1800" dirty="0">
                <a:solidFill>
                  <a:srgbClr val="46505A"/>
                </a:solidFill>
                <a:latin typeface="Trebuchet MS"/>
                <a:cs typeface="Trebuchet MS"/>
              </a:rPr>
              <a:t>de</a:t>
            </a:r>
            <a:r>
              <a:rPr sz="1800" spc="-45" dirty="0">
                <a:solidFill>
                  <a:srgbClr val="46505A"/>
                </a:solidFill>
                <a:latin typeface="Trebuchet MS"/>
                <a:cs typeface="Trebuchet MS"/>
              </a:rPr>
              <a:t> </a:t>
            </a:r>
            <a:r>
              <a:rPr sz="1800" spc="-50" dirty="0">
                <a:solidFill>
                  <a:srgbClr val="46505A"/>
                </a:solidFill>
                <a:latin typeface="Trebuchet MS"/>
                <a:cs typeface="Trebuchet MS"/>
              </a:rPr>
              <a:t>:</a:t>
            </a:r>
            <a:endParaRPr sz="1800" dirty="0">
              <a:latin typeface="Trebuchet MS"/>
              <a:cs typeface="Trebuchet MS"/>
            </a:endParaRPr>
          </a:p>
          <a:p>
            <a:pPr>
              <a:lnSpc>
                <a:spcPct val="100000"/>
              </a:lnSpc>
              <a:spcBef>
                <a:spcPts val="695"/>
              </a:spcBef>
            </a:pPr>
            <a:endParaRPr sz="1800" dirty="0">
              <a:latin typeface="Trebuchet MS"/>
              <a:cs typeface="Trebuchet MS"/>
            </a:endParaRPr>
          </a:p>
          <a:p>
            <a:pPr marL="269240" indent="-226695">
              <a:lnSpc>
                <a:spcPct val="100000"/>
              </a:lnSpc>
              <a:spcBef>
                <a:spcPts val="5"/>
              </a:spcBef>
              <a:buChar char="-"/>
              <a:tabLst>
                <a:tab pos="269240" algn="l"/>
              </a:tabLst>
            </a:pPr>
            <a:r>
              <a:rPr sz="1800" b="1" dirty="0">
                <a:solidFill>
                  <a:srgbClr val="46505A"/>
                </a:solidFill>
                <a:latin typeface="Trebuchet MS"/>
                <a:cs typeface="Trebuchet MS"/>
              </a:rPr>
              <a:t>bien</a:t>
            </a:r>
            <a:r>
              <a:rPr sz="1800" b="1" spc="-55" dirty="0">
                <a:solidFill>
                  <a:srgbClr val="46505A"/>
                </a:solidFill>
                <a:latin typeface="Trebuchet MS"/>
                <a:cs typeface="Trebuchet MS"/>
              </a:rPr>
              <a:t> </a:t>
            </a:r>
            <a:r>
              <a:rPr sz="1800" b="1" u="heavy" dirty="0">
                <a:solidFill>
                  <a:srgbClr val="46505A"/>
                </a:solidFill>
                <a:uFill>
                  <a:solidFill>
                    <a:srgbClr val="46505A"/>
                  </a:solidFill>
                </a:uFill>
                <a:latin typeface="Trebuchet MS"/>
                <a:cs typeface="Trebuchet MS"/>
              </a:rPr>
              <a:t>garder</a:t>
            </a:r>
            <a:r>
              <a:rPr sz="1800" b="1" u="heavy" spc="-55" dirty="0">
                <a:solidFill>
                  <a:srgbClr val="46505A"/>
                </a:solidFill>
                <a:uFill>
                  <a:solidFill>
                    <a:srgbClr val="46505A"/>
                  </a:solidFill>
                </a:uFill>
                <a:latin typeface="Trebuchet MS"/>
                <a:cs typeface="Trebuchet MS"/>
              </a:rPr>
              <a:t> </a:t>
            </a:r>
            <a:r>
              <a:rPr sz="1800" b="1" u="heavy" dirty="0">
                <a:solidFill>
                  <a:srgbClr val="46505A"/>
                </a:solidFill>
                <a:uFill>
                  <a:solidFill>
                    <a:srgbClr val="46505A"/>
                  </a:solidFill>
                </a:uFill>
                <a:latin typeface="Trebuchet MS"/>
                <a:cs typeface="Trebuchet MS"/>
              </a:rPr>
              <a:t>votre</a:t>
            </a:r>
            <a:r>
              <a:rPr sz="1800" b="1" u="heavy" spc="-55" dirty="0">
                <a:solidFill>
                  <a:srgbClr val="46505A"/>
                </a:solidFill>
                <a:uFill>
                  <a:solidFill>
                    <a:srgbClr val="46505A"/>
                  </a:solidFill>
                </a:uFill>
                <a:latin typeface="Trebuchet MS"/>
                <a:cs typeface="Trebuchet MS"/>
              </a:rPr>
              <a:t> </a:t>
            </a:r>
            <a:r>
              <a:rPr sz="1800" b="1" u="heavy" dirty="0">
                <a:solidFill>
                  <a:srgbClr val="46505A"/>
                </a:solidFill>
                <a:uFill>
                  <a:solidFill>
                    <a:srgbClr val="46505A"/>
                  </a:solidFill>
                </a:uFill>
                <a:latin typeface="Trebuchet MS"/>
                <a:cs typeface="Trebuchet MS"/>
              </a:rPr>
              <a:t>webcam</a:t>
            </a:r>
            <a:r>
              <a:rPr sz="1800" b="1" u="heavy" spc="-60" dirty="0">
                <a:solidFill>
                  <a:srgbClr val="46505A"/>
                </a:solidFill>
                <a:uFill>
                  <a:solidFill>
                    <a:srgbClr val="46505A"/>
                  </a:solidFill>
                </a:uFill>
                <a:latin typeface="Trebuchet MS"/>
                <a:cs typeface="Trebuchet MS"/>
              </a:rPr>
              <a:t> </a:t>
            </a:r>
            <a:r>
              <a:rPr sz="1800" b="1" u="heavy" dirty="0">
                <a:solidFill>
                  <a:srgbClr val="46505A"/>
                </a:solidFill>
                <a:uFill>
                  <a:solidFill>
                    <a:srgbClr val="46505A"/>
                  </a:solidFill>
                </a:uFill>
                <a:latin typeface="Trebuchet MS"/>
                <a:cs typeface="Trebuchet MS"/>
              </a:rPr>
              <a:t>et</a:t>
            </a:r>
            <a:r>
              <a:rPr sz="1800" b="1" u="heavy" spc="-55" dirty="0">
                <a:solidFill>
                  <a:srgbClr val="46505A"/>
                </a:solidFill>
                <a:uFill>
                  <a:solidFill>
                    <a:srgbClr val="46505A"/>
                  </a:solidFill>
                </a:uFill>
                <a:latin typeface="Trebuchet MS"/>
                <a:cs typeface="Trebuchet MS"/>
              </a:rPr>
              <a:t> </a:t>
            </a:r>
            <a:r>
              <a:rPr sz="1800" b="1" u="heavy" dirty="0">
                <a:solidFill>
                  <a:srgbClr val="46505A"/>
                </a:solidFill>
                <a:uFill>
                  <a:solidFill>
                    <a:srgbClr val="46505A"/>
                  </a:solidFill>
                </a:uFill>
                <a:latin typeface="Trebuchet MS"/>
                <a:cs typeface="Trebuchet MS"/>
              </a:rPr>
              <a:t>votre</a:t>
            </a:r>
            <a:r>
              <a:rPr sz="1800" b="1" u="heavy" spc="-55" dirty="0">
                <a:solidFill>
                  <a:srgbClr val="46505A"/>
                </a:solidFill>
                <a:uFill>
                  <a:solidFill>
                    <a:srgbClr val="46505A"/>
                  </a:solidFill>
                </a:uFill>
                <a:latin typeface="Trebuchet MS"/>
                <a:cs typeface="Trebuchet MS"/>
              </a:rPr>
              <a:t> </a:t>
            </a:r>
            <a:r>
              <a:rPr sz="1800" b="1" u="heavy" dirty="0">
                <a:solidFill>
                  <a:srgbClr val="46505A"/>
                </a:solidFill>
                <a:uFill>
                  <a:solidFill>
                    <a:srgbClr val="46505A"/>
                  </a:solidFill>
                </a:uFill>
                <a:latin typeface="Trebuchet MS"/>
                <a:cs typeface="Trebuchet MS"/>
              </a:rPr>
              <a:t>micro</a:t>
            </a:r>
            <a:r>
              <a:rPr sz="1800" b="1" u="heavy" spc="-60" dirty="0">
                <a:solidFill>
                  <a:srgbClr val="46505A"/>
                </a:solidFill>
                <a:uFill>
                  <a:solidFill>
                    <a:srgbClr val="46505A"/>
                  </a:solidFill>
                </a:uFill>
                <a:latin typeface="Trebuchet MS"/>
                <a:cs typeface="Trebuchet MS"/>
              </a:rPr>
              <a:t> </a:t>
            </a:r>
            <a:r>
              <a:rPr sz="1800" b="1" u="heavy" spc="-10" dirty="0">
                <a:solidFill>
                  <a:srgbClr val="46505A"/>
                </a:solidFill>
                <a:uFill>
                  <a:solidFill>
                    <a:srgbClr val="46505A"/>
                  </a:solidFill>
                </a:uFill>
                <a:latin typeface="Trebuchet MS"/>
                <a:cs typeface="Trebuchet MS"/>
              </a:rPr>
              <a:t>éteints,</a:t>
            </a:r>
            <a:endParaRPr sz="1800" dirty="0">
              <a:latin typeface="Trebuchet MS"/>
              <a:cs typeface="Trebuchet MS"/>
            </a:endParaRPr>
          </a:p>
          <a:p>
            <a:pPr>
              <a:lnSpc>
                <a:spcPct val="100000"/>
              </a:lnSpc>
              <a:spcBef>
                <a:spcPts val="760"/>
              </a:spcBef>
              <a:buClr>
                <a:srgbClr val="46505A"/>
              </a:buClr>
              <a:buFont typeface="Trebuchet MS"/>
              <a:buChar char="-"/>
            </a:pPr>
            <a:endParaRPr sz="1800" dirty="0">
              <a:latin typeface="Trebuchet MS"/>
              <a:cs typeface="Trebuchet MS"/>
            </a:endParaRPr>
          </a:p>
          <a:p>
            <a:pPr marL="269875" marR="44450" indent="-227965">
              <a:lnSpc>
                <a:spcPct val="108300"/>
              </a:lnSpc>
              <a:spcBef>
                <a:spcPts val="5"/>
              </a:spcBef>
              <a:buChar char="-"/>
              <a:tabLst>
                <a:tab pos="269875" algn="l"/>
              </a:tabLst>
            </a:pPr>
            <a:r>
              <a:rPr sz="1800" b="1" u="heavy" dirty="0">
                <a:solidFill>
                  <a:srgbClr val="46505A"/>
                </a:solidFill>
                <a:uFill>
                  <a:solidFill>
                    <a:srgbClr val="46505A"/>
                  </a:solidFill>
                </a:uFill>
                <a:latin typeface="Trebuchet MS"/>
                <a:cs typeface="Trebuchet MS"/>
              </a:rPr>
              <a:t>renommer</a:t>
            </a:r>
            <a:r>
              <a:rPr sz="1800" b="1" u="heavy" spc="-65" dirty="0">
                <a:solidFill>
                  <a:srgbClr val="46505A"/>
                </a:solidFill>
                <a:uFill>
                  <a:solidFill>
                    <a:srgbClr val="46505A"/>
                  </a:solidFill>
                </a:uFill>
                <a:latin typeface="Trebuchet MS"/>
                <a:cs typeface="Trebuchet MS"/>
              </a:rPr>
              <a:t> </a:t>
            </a:r>
            <a:r>
              <a:rPr sz="1800" b="1" u="heavy" dirty="0">
                <a:solidFill>
                  <a:srgbClr val="46505A"/>
                </a:solidFill>
                <a:uFill>
                  <a:solidFill>
                    <a:srgbClr val="46505A"/>
                  </a:solidFill>
                </a:uFill>
                <a:latin typeface="Trebuchet MS"/>
                <a:cs typeface="Trebuchet MS"/>
              </a:rPr>
              <a:t>votre</a:t>
            </a:r>
            <a:r>
              <a:rPr sz="1800" b="1" u="heavy" spc="-65" dirty="0">
                <a:solidFill>
                  <a:srgbClr val="46505A"/>
                </a:solidFill>
                <a:uFill>
                  <a:solidFill>
                    <a:srgbClr val="46505A"/>
                  </a:solidFill>
                </a:uFill>
                <a:latin typeface="Trebuchet MS"/>
                <a:cs typeface="Trebuchet MS"/>
              </a:rPr>
              <a:t> </a:t>
            </a:r>
            <a:r>
              <a:rPr sz="1800" b="1" u="heavy" dirty="0">
                <a:solidFill>
                  <a:srgbClr val="46505A"/>
                </a:solidFill>
                <a:uFill>
                  <a:solidFill>
                    <a:srgbClr val="46505A"/>
                  </a:solidFill>
                </a:uFill>
                <a:latin typeface="Trebuchet MS"/>
                <a:cs typeface="Trebuchet MS"/>
              </a:rPr>
              <a:t>profil</a:t>
            </a:r>
            <a:r>
              <a:rPr sz="1800" b="1" spc="-40" dirty="0">
                <a:solidFill>
                  <a:srgbClr val="46505A"/>
                </a:solidFill>
                <a:latin typeface="Trebuchet MS"/>
                <a:cs typeface="Trebuchet MS"/>
              </a:rPr>
              <a:t> </a:t>
            </a:r>
            <a:r>
              <a:rPr sz="1800" b="1" dirty="0">
                <a:solidFill>
                  <a:srgbClr val="46505A"/>
                </a:solidFill>
                <a:latin typeface="Trebuchet MS"/>
                <a:cs typeface="Trebuchet MS"/>
              </a:rPr>
              <a:t>de</a:t>
            </a:r>
            <a:r>
              <a:rPr sz="1800" b="1" spc="-65" dirty="0">
                <a:solidFill>
                  <a:srgbClr val="46505A"/>
                </a:solidFill>
                <a:latin typeface="Trebuchet MS"/>
                <a:cs typeface="Trebuchet MS"/>
              </a:rPr>
              <a:t> </a:t>
            </a:r>
            <a:r>
              <a:rPr sz="1800" b="1" dirty="0">
                <a:solidFill>
                  <a:srgbClr val="46505A"/>
                </a:solidFill>
                <a:latin typeface="Trebuchet MS"/>
                <a:cs typeface="Trebuchet MS"/>
              </a:rPr>
              <a:t>manière</a:t>
            </a:r>
            <a:r>
              <a:rPr sz="1800" b="1" spc="-60" dirty="0">
                <a:solidFill>
                  <a:srgbClr val="46505A"/>
                </a:solidFill>
                <a:latin typeface="Trebuchet MS"/>
                <a:cs typeface="Trebuchet MS"/>
              </a:rPr>
              <a:t> </a:t>
            </a:r>
            <a:r>
              <a:rPr sz="1800" b="1" dirty="0">
                <a:solidFill>
                  <a:srgbClr val="46505A"/>
                </a:solidFill>
                <a:latin typeface="Trebuchet MS"/>
                <a:cs typeface="Trebuchet MS"/>
              </a:rPr>
              <a:t>à</a:t>
            </a:r>
            <a:r>
              <a:rPr sz="1800" b="1" spc="-65" dirty="0">
                <a:solidFill>
                  <a:srgbClr val="46505A"/>
                </a:solidFill>
                <a:latin typeface="Trebuchet MS"/>
                <a:cs typeface="Trebuchet MS"/>
              </a:rPr>
              <a:t> </a:t>
            </a:r>
            <a:r>
              <a:rPr sz="1800" b="1" dirty="0">
                <a:solidFill>
                  <a:srgbClr val="46505A"/>
                </a:solidFill>
                <a:latin typeface="Trebuchet MS"/>
                <a:cs typeface="Trebuchet MS"/>
              </a:rPr>
              <a:t>pouvoir</a:t>
            </a:r>
            <a:r>
              <a:rPr sz="1800" b="1" spc="-60" dirty="0">
                <a:solidFill>
                  <a:srgbClr val="46505A"/>
                </a:solidFill>
                <a:latin typeface="Trebuchet MS"/>
                <a:cs typeface="Trebuchet MS"/>
              </a:rPr>
              <a:t> </a:t>
            </a:r>
            <a:r>
              <a:rPr sz="1800" b="1" dirty="0">
                <a:solidFill>
                  <a:srgbClr val="46505A"/>
                </a:solidFill>
                <a:latin typeface="Trebuchet MS"/>
                <a:cs typeface="Trebuchet MS"/>
              </a:rPr>
              <a:t>identifier</a:t>
            </a:r>
            <a:r>
              <a:rPr sz="1800" b="1" spc="-65" dirty="0">
                <a:solidFill>
                  <a:srgbClr val="46505A"/>
                </a:solidFill>
                <a:latin typeface="Trebuchet MS"/>
                <a:cs typeface="Trebuchet MS"/>
              </a:rPr>
              <a:t> </a:t>
            </a:r>
            <a:r>
              <a:rPr sz="1800" b="1" spc="-25" dirty="0">
                <a:solidFill>
                  <a:srgbClr val="46505A"/>
                </a:solidFill>
                <a:latin typeface="Trebuchet MS"/>
                <a:cs typeface="Trebuchet MS"/>
              </a:rPr>
              <a:t>qui </a:t>
            </a:r>
            <a:r>
              <a:rPr sz="1800" b="1" dirty="0">
                <a:solidFill>
                  <a:srgbClr val="46505A"/>
                </a:solidFill>
                <a:latin typeface="Trebuchet MS"/>
                <a:cs typeface="Trebuchet MS"/>
              </a:rPr>
              <a:t>vous</a:t>
            </a:r>
            <a:r>
              <a:rPr sz="1800" b="1" spc="-60" dirty="0">
                <a:solidFill>
                  <a:srgbClr val="46505A"/>
                </a:solidFill>
                <a:latin typeface="Trebuchet MS"/>
                <a:cs typeface="Trebuchet MS"/>
              </a:rPr>
              <a:t> </a:t>
            </a:r>
            <a:r>
              <a:rPr sz="1800" b="1" dirty="0">
                <a:solidFill>
                  <a:srgbClr val="46505A"/>
                </a:solidFill>
                <a:latin typeface="Trebuchet MS"/>
                <a:cs typeface="Trebuchet MS"/>
              </a:rPr>
              <a:t>êtes</a:t>
            </a:r>
            <a:r>
              <a:rPr sz="1800" b="1" spc="-55" dirty="0">
                <a:solidFill>
                  <a:srgbClr val="46505A"/>
                </a:solidFill>
                <a:latin typeface="Trebuchet MS"/>
                <a:cs typeface="Trebuchet MS"/>
              </a:rPr>
              <a:t> </a:t>
            </a:r>
            <a:r>
              <a:rPr sz="1800" dirty="0">
                <a:solidFill>
                  <a:srgbClr val="46505A"/>
                </a:solidFill>
                <a:latin typeface="Trebuchet MS"/>
                <a:cs typeface="Trebuchet MS"/>
              </a:rPr>
              <a:t>(prénom,</a:t>
            </a:r>
            <a:r>
              <a:rPr sz="1800" spc="-60" dirty="0">
                <a:solidFill>
                  <a:srgbClr val="46505A"/>
                </a:solidFill>
                <a:latin typeface="Trebuchet MS"/>
                <a:cs typeface="Trebuchet MS"/>
              </a:rPr>
              <a:t> </a:t>
            </a:r>
            <a:r>
              <a:rPr sz="1800" dirty="0">
                <a:solidFill>
                  <a:srgbClr val="46505A"/>
                </a:solidFill>
                <a:latin typeface="Trebuchet MS"/>
                <a:cs typeface="Trebuchet MS"/>
              </a:rPr>
              <a:t>nom,</a:t>
            </a:r>
            <a:r>
              <a:rPr sz="1800" spc="-55" dirty="0">
                <a:solidFill>
                  <a:srgbClr val="46505A"/>
                </a:solidFill>
                <a:latin typeface="Trebuchet MS"/>
                <a:cs typeface="Trebuchet MS"/>
              </a:rPr>
              <a:t> </a:t>
            </a:r>
            <a:r>
              <a:rPr sz="1800" spc="-10" dirty="0">
                <a:solidFill>
                  <a:srgbClr val="46505A"/>
                </a:solidFill>
                <a:latin typeface="Trebuchet MS"/>
                <a:cs typeface="Trebuchet MS"/>
              </a:rPr>
              <a:t>structure).</a:t>
            </a:r>
            <a:r>
              <a:rPr sz="1800" spc="-60" dirty="0">
                <a:solidFill>
                  <a:srgbClr val="46505A"/>
                </a:solidFill>
                <a:latin typeface="Trebuchet MS"/>
                <a:cs typeface="Trebuchet MS"/>
              </a:rPr>
              <a:t> </a:t>
            </a:r>
            <a:r>
              <a:rPr sz="1800" dirty="0">
                <a:solidFill>
                  <a:srgbClr val="46505A"/>
                </a:solidFill>
                <a:latin typeface="Trebuchet MS"/>
                <a:cs typeface="Trebuchet MS"/>
              </a:rPr>
              <a:t>Pour</a:t>
            </a:r>
            <a:r>
              <a:rPr sz="1800" spc="-60" dirty="0">
                <a:solidFill>
                  <a:srgbClr val="46505A"/>
                </a:solidFill>
                <a:latin typeface="Trebuchet MS"/>
                <a:cs typeface="Trebuchet MS"/>
              </a:rPr>
              <a:t> </a:t>
            </a:r>
            <a:r>
              <a:rPr sz="1800" dirty="0">
                <a:solidFill>
                  <a:srgbClr val="46505A"/>
                </a:solidFill>
                <a:latin typeface="Trebuchet MS"/>
                <a:cs typeface="Trebuchet MS"/>
              </a:rPr>
              <a:t>ce</a:t>
            </a:r>
            <a:r>
              <a:rPr sz="1800" spc="-60" dirty="0">
                <a:solidFill>
                  <a:srgbClr val="46505A"/>
                </a:solidFill>
                <a:latin typeface="Trebuchet MS"/>
                <a:cs typeface="Trebuchet MS"/>
              </a:rPr>
              <a:t> </a:t>
            </a:r>
            <a:r>
              <a:rPr sz="1800" dirty="0">
                <a:solidFill>
                  <a:srgbClr val="46505A"/>
                </a:solidFill>
                <a:latin typeface="Trebuchet MS"/>
                <a:cs typeface="Trebuchet MS"/>
              </a:rPr>
              <a:t>faire,</a:t>
            </a:r>
            <a:r>
              <a:rPr sz="1800" spc="-60" dirty="0">
                <a:solidFill>
                  <a:srgbClr val="46505A"/>
                </a:solidFill>
                <a:latin typeface="Trebuchet MS"/>
                <a:cs typeface="Trebuchet MS"/>
              </a:rPr>
              <a:t> </a:t>
            </a:r>
            <a:r>
              <a:rPr sz="1800" dirty="0">
                <a:solidFill>
                  <a:srgbClr val="46505A"/>
                </a:solidFill>
                <a:latin typeface="Trebuchet MS"/>
                <a:cs typeface="Trebuchet MS"/>
              </a:rPr>
              <a:t>aller</a:t>
            </a:r>
            <a:r>
              <a:rPr sz="1800" spc="-60" dirty="0">
                <a:solidFill>
                  <a:srgbClr val="46505A"/>
                </a:solidFill>
                <a:latin typeface="Trebuchet MS"/>
                <a:cs typeface="Trebuchet MS"/>
              </a:rPr>
              <a:t> </a:t>
            </a:r>
            <a:r>
              <a:rPr sz="1800" spc="-25" dirty="0">
                <a:solidFill>
                  <a:srgbClr val="46505A"/>
                </a:solidFill>
                <a:latin typeface="Trebuchet MS"/>
                <a:cs typeface="Trebuchet MS"/>
              </a:rPr>
              <a:t>sur </a:t>
            </a:r>
            <a:r>
              <a:rPr sz="1800" dirty="0">
                <a:solidFill>
                  <a:srgbClr val="46505A"/>
                </a:solidFill>
                <a:latin typeface="Trebuchet MS"/>
                <a:cs typeface="Trebuchet MS"/>
              </a:rPr>
              <a:t>votre</a:t>
            </a:r>
            <a:r>
              <a:rPr sz="1800" spc="-35" dirty="0">
                <a:solidFill>
                  <a:srgbClr val="46505A"/>
                </a:solidFill>
                <a:latin typeface="Trebuchet MS"/>
                <a:cs typeface="Trebuchet MS"/>
              </a:rPr>
              <a:t> </a:t>
            </a:r>
            <a:r>
              <a:rPr sz="1800" dirty="0">
                <a:solidFill>
                  <a:srgbClr val="46505A"/>
                </a:solidFill>
                <a:latin typeface="Trebuchet MS"/>
                <a:cs typeface="Trebuchet MS"/>
              </a:rPr>
              <a:t>nom,</a:t>
            </a:r>
            <a:r>
              <a:rPr sz="1800" spc="-35" dirty="0">
                <a:solidFill>
                  <a:srgbClr val="46505A"/>
                </a:solidFill>
                <a:latin typeface="Trebuchet MS"/>
                <a:cs typeface="Trebuchet MS"/>
              </a:rPr>
              <a:t> </a:t>
            </a:r>
            <a:r>
              <a:rPr sz="1800" dirty="0">
                <a:solidFill>
                  <a:srgbClr val="46505A"/>
                </a:solidFill>
                <a:latin typeface="Trebuchet MS"/>
                <a:cs typeface="Trebuchet MS"/>
              </a:rPr>
              <a:t>cliquer</a:t>
            </a:r>
            <a:r>
              <a:rPr sz="1800" spc="-35" dirty="0">
                <a:solidFill>
                  <a:srgbClr val="46505A"/>
                </a:solidFill>
                <a:latin typeface="Trebuchet MS"/>
                <a:cs typeface="Trebuchet MS"/>
              </a:rPr>
              <a:t> </a:t>
            </a:r>
            <a:r>
              <a:rPr sz="1800" dirty="0">
                <a:solidFill>
                  <a:srgbClr val="46505A"/>
                </a:solidFill>
                <a:latin typeface="Trebuchet MS"/>
                <a:cs typeface="Trebuchet MS"/>
              </a:rPr>
              <a:t>sur</a:t>
            </a:r>
            <a:r>
              <a:rPr sz="1800" spc="-30" dirty="0">
                <a:solidFill>
                  <a:srgbClr val="46505A"/>
                </a:solidFill>
                <a:latin typeface="Trebuchet MS"/>
                <a:cs typeface="Trebuchet MS"/>
              </a:rPr>
              <a:t> </a:t>
            </a:r>
            <a:r>
              <a:rPr sz="1800" dirty="0">
                <a:solidFill>
                  <a:srgbClr val="46505A"/>
                </a:solidFill>
                <a:latin typeface="Trebuchet MS"/>
                <a:cs typeface="Trebuchet MS"/>
              </a:rPr>
              <a:t>les</a:t>
            </a:r>
            <a:r>
              <a:rPr sz="1800" spc="-35" dirty="0">
                <a:solidFill>
                  <a:srgbClr val="46505A"/>
                </a:solidFill>
                <a:latin typeface="Trebuchet MS"/>
                <a:cs typeface="Trebuchet MS"/>
              </a:rPr>
              <a:t> </a:t>
            </a:r>
            <a:r>
              <a:rPr sz="1800" dirty="0">
                <a:solidFill>
                  <a:srgbClr val="46505A"/>
                </a:solidFill>
                <a:latin typeface="Trebuchet MS"/>
                <a:cs typeface="Trebuchet MS"/>
              </a:rPr>
              <a:t>trois</a:t>
            </a:r>
            <a:r>
              <a:rPr sz="1800" spc="-35" dirty="0">
                <a:solidFill>
                  <a:srgbClr val="46505A"/>
                </a:solidFill>
                <a:latin typeface="Trebuchet MS"/>
                <a:cs typeface="Trebuchet MS"/>
              </a:rPr>
              <a:t> </a:t>
            </a:r>
            <a:r>
              <a:rPr sz="1800" dirty="0">
                <a:solidFill>
                  <a:srgbClr val="46505A"/>
                </a:solidFill>
                <a:latin typeface="Trebuchet MS"/>
                <a:cs typeface="Trebuchet MS"/>
              </a:rPr>
              <a:t>points</a:t>
            </a:r>
            <a:r>
              <a:rPr sz="1800" spc="-30" dirty="0">
                <a:solidFill>
                  <a:srgbClr val="46505A"/>
                </a:solidFill>
                <a:latin typeface="Trebuchet MS"/>
                <a:cs typeface="Trebuchet MS"/>
              </a:rPr>
              <a:t> </a:t>
            </a:r>
            <a:r>
              <a:rPr sz="1800" dirty="0">
                <a:solidFill>
                  <a:srgbClr val="46505A"/>
                </a:solidFill>
                <a:latin typeface="Trebuchet MS"/>
                <a:cs typeface="Trebuchet MS"/>
              </a:rPr>
              <a:t>sur</a:t>
            </a:r>
            <a:r>
              <a:rPr sz="1800" spc="-35" dirty="0">
                <a:solidFill>
                  <a:srgbClr val="46505A"/>
                </a:solidFill>
                <a:latin typeface="Trebuchet MS"/>
                <a:cs typeface="Trebuchet MS"/>
              </a:rPr>
              <a:t> </a:t>
            </a:r>
            <a:r>
              <a:rPr sz="1800" dirty="0">
                <a:solidFill>
                  <a:srgbClr val="46505A"/>
                </a:solidFill>
                <a:latin typeface="Trebuchet MS"/>
                <a:cs typeface="Trebuchet MS"/>
              </a:rPr>
              <a:t>le</a:t>
            </a:r>
            <a:r>
              <a:rPr sz="1800" spc="-35" dirty="0">
                <a:solidFill>
                  <a:srgbClr val="46505A"/>
                </a:solidFill>
                <a:latin typeface="Trebuchet MS"/>
                <a:cs typeface="Trebuchet MS"/>
              </a:rPr>
              <a:t> </a:t>
            </a:r>
            <a:r>
              <a:rPr sz="1800" dirty="0">
                <a:solidFill>
                  <a:srgbClr val="46505A"/>
                </a:solidFill>
                <a:latin typeface="Trebuchet MS"/>
                <a:cs typeface="Trebuchet MS"/>
              </a:rPr>
              <a:t>côté</a:t>
            </a:r>
            <a:r>
              <a:rPr sz="1800" spc="-30" dirty="0">
                <a:solidFill>
                  <a:srgbClr val="46505A"/>
                </a:solidFill>
                <a:latin typeface="Trebuchet MS"/>
                <a:cs typeface="Trebuchet MS"/>
              </a:rPr>
              <a:t> </a:t>
            </a:r>
            <a:r>
              <a:rPr sz="1800" dirty="0">
                <a:solidFill>
                  <a:srgbClr val="46505A"/>
                </a:solidFill>
                <a:latin typeface="Trebuchet MS"/>
                <a:cs typeface="Trebuchet MS"/>
              </a:rPr>
              <a:t>droit</a:t>
            </a:r>
            <a:r>
              <a:rPr sz="1800" spc="-35" dirty="0">
                <a:solidFill>
                  <a:srgbClr val="46505A"/>
                </a:solidFill>
                <a:latin typeface="Trebuchet MS"/>
                <a:cs typeface="Trebuchet MS"/>
              </a:rPr>
              <a:t> </a:t>
            </a:r>
            <a:r>
              <a:rPr sz="1800" spc="-25" dirty="0">
                <a:solidFill>
                  <a:srgbClr val="46505A"/>
                </a:solidFill>
                <a:latin typeface="Trebuchet MS"/>
                <a:cs typeface="Trebuchet MS"/>
              </a:rPr>
              <a:t>et </a:t>
            </a:r>
            <a:r>
              <a:rPr sz="1800" spc="-10" dirty="0">
                <a:solidFill>
                  <a:srgbClr val="46505A"/>
                </a:solidFill>
                <a:latin typeface="Trebuchet MS"/>
                <a:cs typeface="Trebuchet MS"/>
              </a:rPr>
              <a:t>modifier,</a:t>
            </a:r>
            <a:endParaRPr sz="1800" dirty="0">
              <a:latin typeface="Trebuchet MS"/>
              <a:cs typeface="Trebuchet MS"/>
            </a:endParaRPr>
          </a:p>
          <a:p>
            <a:pPr>
              <a:lnSpc>
                <a:spcPct val="100000"/>
              </a:lnSpc>
              <a:spcBef>
                <a:spcPts val="550"/>
              </a:spcBef>
              <a:buClr>
                <a:srgbClr val="46505A"/>
              </a:buClr>
              <a:buFont typeface="Trebuchet MS"/>
              <a:buChar char="-"/>
            </a:pPr>
            <a:endParaRPr sz="1800" dirty="0">
              <a:latin typeface="Trebuchet MS"/>
              <a:cs typeface="Trebuchet MS"/>
            </a:endParaRPr>
          </a:p>
          <a:p>
            <a:pPr marL="269875" marR="5080" indent="-227329">
              <a:lnSpc>
                <a:spcPct val="114199"/>
              </a:lnSpc>
              <a:buChar char="-"/>
              <a:tabLst>
                <a:tab pos="269875" algn="l"/>
              </a:tabLst>
            </a:pPr>
            <a:r>
              <a:rPr sz="1800" b="1" u="heavy" dirty="0">
                <a:solidFill>
                  <a:srgbClr val="46505A"/>
                </a:solidFill>
                <a:uFill>
                  <a:solidFill>
                    <a:srgbClr val="46505A"/>
                  </a:solidFill>
                </a:uFill>
                <a:latin typeface="Trebuchet MS"/>
                <a:cs typeface="Trebuchet MS"/>
              </a:rPr>
              <a:t>lever</a:t>
            </a:r>
            <a:r>
              <a:rPr sz="1800" b="1" u="heavy" spc="-50" dirty="0">
                <a:solidFill>
                  <a:srgbClr val="46505A"/>
                </a:solidFill>
                <a:uFill>
                  <a:solidFill>
                    <a:srgbClr val="46505A"/>
                  </a:solidFill>
                </a:uFill>
                <a:latin typeface="Trebuchet MS"/>
                <a:cs typeface="Trebuchet MS"/>
              </a:rPr>
              <a:t> </a:t>
            </a:r>
            <a:r>
              <a:rPr sz="1800" b="1" u="heavy" dirty="0">
                <a:solidFill>
                  <a:srgbClr val="46505A"/>
                </a:solidFill>
                <a:uFill>
                  <a:solidFill>
                    <a:srgbClr val="46505A"/>
                  </a:solidFill>
                </a:uFill>
                <a:latin typeface="Trebuchet MS"/>
                <a:cs typeface="Trebuchet MS"/>
              </a:rPr>
              <a:t>la</a:t>
            </a:r>
            <a:r>
              <a:rPr sz="1800" b="1" u="heavy" spc="-45" dirty="0">
                <a:solidFill>
                  <a:srgbClr val="46505A"/>
                </a:solidFill>
                <a:uFill>
                  <a:solidFill>
                    <a:srgbClr val="46505A"/>
                  </a:solidFill>
                </a:uFill>
                <a:latin typeface="Trebuchet MS"/>
                <a:cs typeface="Trebuchet MS"/>
              </a:rPr>
              <a:t> </a:t>
            </a:r>
            <a:r>
              <a:rPr sz="1800" b="1" u="heavy" dirty="0">
                <a:solidFill>
                  <a:srgbClr val="46505A"/>
                </a:solidFill>
                <a:uFill>
                  <a:solidFill>
                    <a:srgbClr val="46505A"/>
                  </a:solidFill>
                </a:uFill>
                <a:latin typeface="Trebuchet MS"/>
                <a:cs typeface="Trebuchet MS"/>
              </a:rPr>
              <a:t>main</a:t>
            </a:r>
            <a:r>
              <a:rPr sz="1800" b="1" spc="-35" dirty="0">
                <a:solidFill>
                  <a:srgbClr val="46505A"/>
                </a:solidFill>
                <a:latin typeface="Trebuchet MS"/>
                <a:cs typeface="Trebuchet MS"/>
              </a:rPr>
              <a:t> </a:t>
            </a:r>
            <a:r>
              <a:rPr sz="1800" dirty="0">
                <a:solidFill>
                  <a:srgbClr val="46505A"/>
                </a:solidFill>
                <a:latin typeface="Trebuchet MS"/>
                <a:cs typeface="Trebuchet MS"/>
              </a:rPr>
              <a:t>lorsque</a:t>
            </a:r>
            <a:r>
              <a:rPr sz="1800" spc="-45" dirty="0">
                <a:solidFill>
                  <a:srgbClr val="46505A"/>
                </a:solidFill>
                <a:latin typeface="Trebuchet MS"/>
                <a:cs typeface="Trebuchet MS"/>
              </a:rPr>
              <a:t> </a:t>
            </a:r>
            <a:r>
              <a:rPr sz="1800" dirty="0">
                <a:solidFill>
                  <a:srgbClr val="46505A"/>
                </a:solidFill>
                <a:latin typeface="Trebuchet MS"/>
                <a:cs typeface="Trebuchet MS"/>
              </a:rPr>
              <a:t>vous</a:t>
            </a:r>
            <a:r>
              <a:rPr sz="1800" spc="-45" dirty="0">
                <a:solidFill>
                  <a:srgbClr val="46505A"/>
                </a:solidFill>
                <a:latin typeface="Trebuchet MS"/>
                <a:cs typeface="Trebuchet MS"/>
              </a:rPr>
              <a:t> </a:t>
            </a:r>
            <a:r>
              <a:rPr sz="1800" spc="-10" dirty="0">
                <a:solidFill>
                  <a:srgbClr val="46505A"/>
                </a:solidFill>
                <a:latin typeface="Trebuchet MS"/>
                <a:cs typeface="Trebuchet MS"/>
              </a:rPr>
              <a:t>souhaiterez</a:t>
            </a:r>
            <a:r>
              <a:rPr sz="1800" spc="-45" dirty="0">
                <a:solidFill>
                  <a:srgbClr val="46505A"/>
                </a:solidFill>
                <a:latin typeface="Trebuchet MS"/>
                <a:cs typeface="Trebuchet MS"/>
              </a:rPr>
              <a:t> </a:t>
            </a:r>
            <a:r>
              <a:rPr sz="1800" dirty="0">
                <a:solidFill>
                  <a:srgbClr val="46505A"/>
                </a:solidFill>
                <a:latin typeface="Trebuchet MS"/>
                <a:cs typeface="Trebuchet MS"/>
              </a:rPr>
              <a:t>prendre</a:t>
            </a:r>
            <a:r>
              <a:rPr sz="1800" spc="-50" dirty="0">
                <a:solidFill>
                  <a:srgbClr val="46505A"/>
                </a:solidFill>
                <a:latin typeface="Trebuchet MS"/>
                <a:cs typeface="Trebuchet MS"/>
              </a:rPr>
              <a:t> </a:t>
            </a:r>
            <a:r>
              <a:rPr sz="1800" dirty="0">
                <a:solidFill>
                  <a:srgbClr val="46505A"/>
                </a:solidFill>
                <a:latin typeface="Trebuchet MS"/>
                <a:cs typeface="Trebuchet MS"/>
              </a:rPr>
              <a:t>la</a:t>
            </a:r>
            <a:r>
              <a:rPr sz="1800" spc="-45" dirty="0">
                <a:solidFill>
                  <a:srgbClr val="46505A"/>
                </a:solidFill>
                <a:latin typeface="Trebuchet MS"/>
                <a:cs typeface="Trebuchet MS"/>
              </a:rPr>
              <a:t> </a:t>
            </a:r>
            <a:r>
              <a:rPr sz="1800" dirty="0">
                <a:solidFill>
                  <a:srgbClr val="46505A"/>
                </a:solidFill>
                <a:latin typeface="Trebuchet MS"/>
                <a:cs typeface="Trebuchet MS"/>
              </a:rPr>
              <a:t>parole</a:t>
            </a:r>
            <a:r>
              <a:rPr sz="1800" spc="-45" dirty="0">
                <a:solidFill>
                  <a:srgbClr val="46505A"/>
                </a:solidFill>
                <a:latin typeface="Trebuchet MS"/>
                <a:cs typeface="Trebuchet MS"/>
              </a:rPr>
              <a:t> </a:t>
            </a:r>
            <a:r>
              <a:rPr sz="1800" spc="-20" dirty="0">
                <a:solidFill>
                  <a:srgbClr val="46505A"/>
                </a:solidFill>
                <a:latin typeface="Trebuchet MS"/>
                <a:cs typeface="Trebuchet MS"/>
              </a:rPr>
              <a:t>lors </a:t>
            </a:r>
            <a:r>
              <a:rPr sz="1800" dirty="0">
                <a:solidFill>
                  <a:srgbClr val="46505A"/>
                </a:solidFill>
                <a:latin typeface="Trebuchet MS"/>
                <a:cs typeface="Trebuchet MS"/>
              </a:rPr>
              <a:t>des</a:t>
            </a:r>
            <a:r>
              <a:rPr sz="1800" spc="-40" dirty="0">
                <a:solidFill>
                  <a:srgbClr val="46505A"/>
                </a:solidFill>
                <a:latin typeface="Trebuchet MS"/>
                <a:cs typeface="Trebuchet MS"/>
              </a:rPr>
              <a:t> </a:t>
            </a:r>
            <a:r>
              <a:rPr sz="1800" dirty="0">
                <a:solidFill>
                  <a:srgbClr val="46505A"/>
                </a:solidFill>
                <a:latin typeface="Trebuchet MS"/>
                <a:cs typeface="Trebuchet MS"/>
              </a:rPr>
              <a:t>temps</a:t>
            </a:r>
            <a:r>
              <a:rPr sz="1800" spc="-40" dirty="0">
                <a:solidFill>
                  <a:srgbClr val="46505A"/>
                </a:solidFill>
                <a:latin typeface="Trebuchet MS"/>
                <a:cs typeface="Trebuchet MS"/>
              </a:rPr>
              <a:t> </a:t>
            </a:r>
            <a:r>
              <a:rPr sz="1800" spc="-10" dirty="0">
                <a:solidFill>
                  <a:srgbClr val="46505A"/>
                </a:solidFill>
                <a:latin typeface="Trebuchet MS"/>
                <a:cs typeface="Trebuchet MS"/>
              </a:rPr>
              <a:t>d’échanges</a:t>
            </a:r>
            <a:r>
              <a:rPr sz="1800" spc="-40" dirty="0">
                <a:solidFill>
                  <a:srgbClr val="46505A"/>
                </a:solidFill>
                <a:latin typeface="Trebuchet MS"/>
                <a:cs typeface="Trebuchet MS"/>
              </a:rPr>
              <a:t> </a:t>
            </a:r>
            <a:r>
              <a:rPr sz="1800" dirty="0">
                <a:solidFill>
                  <a:srgbClr val="46505A"/>
                </a:solidFill>
                <a:latin typeface="Trebuchet MS"/>
                <a:cs typeface="Trebuchet MS"/>
              </a:rPr>
              <a:t>qui</a:t>
            </a:r>
            <a:r>
              <a:rPr sz="1800" spc="-40" dirty="0">
                <a:solidFill>
                  <a:srgbClr val="46505A"/>
                </a:solidFill>
                <a:latin typeface="Trebuchet MS"/>
                <a:cs typeface="Trebuchet MS"/>
              </a:rPr>
              <a:t> </a:t>
            </a:r>
            <a:r>
              <a:rPr sz="1800" dirty="0">
                <a:solidFill>
                  <a:srgbClr val="46505A"/>
                </a:solidFill>
                <a:latin typeface="Trebuchet MS"/>
                <a:cs typeface="Trebuchet MS"/>
              </a:rPr>
              <a:t>auront</a:t>
            </a:r>
            <a:r>
              <a:rPr sz="1800" spc="-40" dirty="0">
                <a:solidFill>
                  <a:srgbClr val="46505A"/>
                </a:solidFill>
                <a:latin typeface="Trebuchet MS"/>
                <a:cs typeface="Trebuchet MS"/>
              </a:rPr>
              <a:t> </a:t>
            </a:r>
            <a:r>
              <a:rPr sz="1800" dirty="0">
                <a:solidFill>
                  <a:srgbClr val="46505A"/>
                </a:solidFill>
                <a:latin typeface="Trebuchet MS"/>
                <a:cs typeface="Trebuchet MS"/>
              </a:rPr>
              <a:t>lieu</a:t>
            </a:r>
            <a:r>
              <a:rPr sz="1800" spc="-40" dirty="0">
                <a:solidFill>
                  <a:srgbClr val="46505A"/>
                </a:solidFill>
                <a:latin typeface="Trebuchet MS"/>
                <a:cs typeface="Trebuchet MS"/>
              </a:rPr>
              <a:t> </a:t>
            </a:r>
            <a:r>
              <a:rPr sz="1800" dirty="0">
                <a:solidFill>
                  <a:srgbClr val="46505A"/>
                </a:solidFill>
                <a:latin typeface="Trebuchet MS"/>
                <a:cs typeface="Trebuchet MS"/>
              </a:rPr>
              <a:t>à</a:t>
            </a:r>
            <a:r>
              <a:rPr sz="1800" spc="-40" dirty="0">
                <a:solidFill>
                  <a:srgbClr val="46505A"/>
                </a:solidFill>
                <a:latin typeface="Trebuchet MS"/>
                <a:cs typeface="Trebuchet MS"/>
              </a:rPr>
              <a:t> </a:t>
            </a:r>
            <a:r>
              <a:rPr sz="1800" dirty="0">
                <a:solidFill>
                  <a:srgbClr val="46505A"/>
                </a:solidFill>
                <a:latin typeface="Trebuchet MS"/>
                <a:cs typeface="Trebuchet MS"/>
              </a:rPr>
              <a:t>la</a:t>
            </a:r>
            <a:r>
              <a:rPr sz="1800" spc="-40" dirty="0">
                <a:solidFill>
                  <a:srgbClr val="46505A"/>
                </a:solidFill>
                <a:latin typeface="Trebuchet MS"/>
                <a:cs typeface="Trebuchet MS"/>
              </a:rPr>
              <a:t> </a:t>
            </a:r>
            <a:r>
              <a:rPr sz="1800" dirty="0">
                <a:solidFill>
                  <a:srgbClr val="46505A"/>
                </a:solidFill>
                <a:latin typeface="Trebuchet MS"/>
                <a:cs typeface="Trebuchet MS"/>
              </a:rPr>
              <a:t>fin</a:t>
            </a:r>
            <a:r>
              <a:rPr sz="1800" spc="-35" dirty="0">
                <a:solidFill>
                  <a:srgbClr val="46505A"/>
                </a:solidFill>
                <a:latin typeface="Trebuchet MS"/>
                <a:cs typeface="Trebuchet MS"/>
              </a:rPr>
              <a:t> </a:t>
            </a:r>
            <a:r>
              <a:rPr sz="1800" dirty="0">
                <a:solidFill>
                  <a:srgbClr val="46505A"/>
                </a:solidFill>
                <a:latin typeface="Trebuchet MS"/>
                <a:cs typeface="Trebuchet MS"/>
              </a:rPr>
              <a:t>du</a:t>
            </a:r>
            <a:r>
              <a:rPr sz="1800" spc="-40" dirty="0">
                <a:solidFill>
                  <a:srgbClr val="46505A"/>
                </a:solidFill>
                <a:latin typeface="Trebuchet MS"/>
                <a:cs typeface="Trebuchet MS"/>
              </a:rPr>
              <a:t> </a:t>
            </a:r>
            <a:r>
              <a:rPr sz="1800" spc="-10" dirty="0">
                <a:solidFill>
                  <a:srgbClr val="46505A"/>
                </a:solidFill>
                <a:latin typeface="Trebuchet MS"/>
                <a:cs typeface="Trebuchet MS"/>
              </a:rPr>
              <a:t>webinaire.</a:t>
            </a:r>
            <a:endParaRPr sz="1800" dirty="0">
              <a:latin typeface="Trebuchet MS"/>
              <a:cs typeface="Trebuchet MS"/>
            </a:endParaRPr>
          </a:p>
        </p:txBody>
      </p:sp>
      <p:sp>
        <p:nvSpPr>
          <p:cNvPr id="16" name="object 16"/>
          <p:cNvSpPr txBox="1"/>
          <p:nvPr/>
        </p:nvSpPr>
        <p:spPr>
          <a:xfrm>
            <a:off x="4871720" y="5754115"/>
            <a:ext cx="376237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0000"/>
                </a:solidFill>
                <a:latin typeface="Trebuchet MS"/>
                <a:cs typeface="Trebuchet MS"/>
              </a:rPr>
              <a:t>La</a:t>
            </a:r>
            <a:r>
              <a:rPr sz="1800" b="1" spc="-50" dirty="0">
                <a:solidFill>
                  <a:srgbClr val="FF0000"/>
                </a:solidFill>
                <a:latin typeface="Trebuchet MS"/>
                <a:cs typeface="Trebuchet MS"/>
              </a:rPr>
              <a:t> </a:t>
            </a:r>
            <a:r>
              <a:rPr sz="1800" b="1" spc="-10" dirty="0">
                <a:solidFill>
                  <a:srgbClr val="FF0000"/>
                </a:solidFill>
                <a:latin typeface="Trebuchet MS"/>
                <a:cs typeface="Trebuchet MS"/>
              </a:rPr>
              <a:t>webconférence</a:t>
            </a:r>
            <a:r>
              <a:rPr sz="1800" b="1" spc="-45" dirty="0">
                <a:solidFill>
                  <a:srgbClr val="FF0000"/>
                </a:solidFill>
                <a:latin typeface="Trebuchet MS"/>
                <a:cs typeface="Trebuchet MS"/>
              </a:rPr>
              <a:t> </a:t>
            </a:r>
            <a:r>
              <a:rPr sz="1800" b="1" dirty="0">
                <a:solidFill>
                  <a:srgbClr val="FF0000"/>
                </a:solidFill>
                <a:latin typeface="Trebuchet MS"/>
                <a:cs typeface="Trebuchet MS"/>
              </a:rPr>
              <a:t>est</a:t>
            </a:r>
            <a:r>
              <a:rPr sz="1800" b="1" spc="-45" dirty="0">
                <a:solidFill>
                  <a:srgbClr val="FF0000"/>
                </a:solidFill>
                <a:latin typeface="Trebuchet MS"/>
                <a:cs typeface="Trebuchet MS"/>
              </a:rPr>
              <a:t> </a:t>
            </a:r>
            <a:r>
              <a:rPr sz="1800" b="1" spc="-10" dirty="0">
                <a:solidFill>
                  <a:srgbClr val="FF0000"/>
                </a:solidFill>
                <a:latin typeface="Trebuchet MS"/>
                <a:cs typeface="Trebuchet MS"/>
              </a:rPr>
              <a:t>enregistrée!</a:t>
            </a:r>
            <a:endParaRPr sz="1800">
              <a:latin typeface="Trebuchet MS"/>
              <a:cs typeface="Trebuchet MS"/>
            </a:endParaRPr>
          </a:p>
        </p:txBody>
      </p:sp>
      <p:sp>
        <p:nvSpPr>
          <p:cNvPr id="17" name="object 17"/>
          <p:cNvSpPr txBox="1"/>
          <p:nvPr/>
        </p:nvSpPr>
        <p:spPr>
          <a:xfrm>
            <a:off x="2583179" y="6321614"/>
            <a:ext cx="6915150"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7E7E7E"/>
                </a:solidFill>
                <a:latin typeface="Trebuchet MS"/>
                <a:cs typeface="Trebuchet MS"/>
              </a:rPr>
              <a:t>Webinaire</a:t>
            </a:r>
            <a:r>
              <a:rPr sz="1400" spc="-35" dirty="0">
                <a:solidFill>
                  <a:srgbClr val="7E7E7E"/>
                </a:solidFill>
                <a:latin typeface="Trebuchet MS"/>
                <a:cs typeface="Trebuchet MS"/>
              </a:rPr>
              <a:t> </a:t>
            </a:r>
            <a:r>
              <a:rPr sz="1400" dirty="0">
                <a:solidFill>
                  <a:srgbClr val="7E7E7E"/>
                </a:solidFill>
                <a:latin typeface="Trebuchet MS"/>
                <a:cs typeface="Trebuchet MS"/>
              </a:rPr>
              <a:t>gestion</a:t>
            </a:r>
            <a:r>
              <a:rPr sz="1400" spc="-35" dirty="0">
                <a:solidFill>
                  <a:srgbClr val="7E7E7E"/>
                </a:solidFill>
                <a:latin typeface="Trebuchet MS"/>
                <a:cs typeface="Trebuchet MS"/>
              </a:rPr>
              <a:t> </a:t>
            </a:r>
            <a:r>
              <a:rPr sz="1400" dirty="0">
                <a:solidFill>
                  <a:srgbClr val="7E7E7E"/>
                </a:solidFill>
                <a:latin typeface="Trebuchet MS"/>
                <a:cs typeface="Trebuchet MS"/>
              </a:rPr>
              <a:t>raisonnée</a:t>
            </a:r>
            <a:r>
              <a:rPr sz="1400" spc="-35" dirty="0">
                <a:solidFill>
                  <a:srgbClr val="7E7E7E"/>
                </a:solidFill>
                <a:latin typeface="Trebuchet MS"/>
                <a:cs typeface="Trebuchet MS"/>
              </a:rPr>
              <a:t> </a:t>
            </a:r>
            <a:r>
              <a:rPr sz="1400" dirty="0">
                <a:solidFill>
                  <a:srgbClr val="7E7E7E"/>
                </a:solidFill>
                <a:latin typeface="Trebuchet MS"/>
                <a:cs typeface="Trebuchet MS"/>
              </a:rPr>
              <a:t>de</a:t>
            </a:r>
            <a:r>
              <a:rPr sz="1400" spc="-35" dirty="0">
                <a:solidFill>
                  <a:srgbClr val="7E7E7E"/>
                </a:solidFill>
                <a:latin typeface="Trebuchet MS"/>
                <a:cs typeface="Trebuchet MS"/>
              </a:rPr>
              <a:t> </a:t>
            </a:r>
            <a:r>
              <a:rPr sz="1400" dirty="0">
                <a:solidFill>
                  <a:srgbClr val="7E7E7E"/>
                </a:solidFill>
                <a:latin typeface="Trebuchet MS"/>
                <a:cs typeface="Trebuchet MS"/>
              </a:rPr>
              <a:t>l’eau</a:t>
            </a:r>
            <a:r>
              <a:rPr sz="1400" spc="-35" dirty="0">
                <a:solidFill>
                  <a:srgbClr val="7E7E7E"/>
                </a:solidFill>
                <a:latin typeface="Trebuchet MS"/>
                <a:cs typeface="Trebuchet MS"/>
              </a:rPr>
              <a:t> </a:t>
            </a:r>
            <a:r>
              <a:rPr sz="1400" dirty="0">
                <a:solidFill>
                  <a:srgbClr val="7E7E7E"/>
                </a:solidFill>
                <a:latin typeface="Trebuchet MS"/>
                <a:cs typeface="Trebuchet MS"/>
              </a:rPr>
              <a:t>et</a:t>
            </a:r>
            <a:r>
              <a:rPr sz="1400" spc="-35" dirty="0">
                <a:solidFill>
                  <a:srgbClr val="7E7E7E"/>
                </a:solidFill>
                <a:latin typeface="Trebuchet MS"/>
                <a:cs typeface="Trebuchet MS"/>
              </a:rPr>
              <a:t> </a:t>
            </a:r>
            <a:r>
              <a:rPr sz="1400" dirty="0">
                <a:solidFill>
                  <a:srgbClr val="7E7E7E"/>
                </a:solidFill>
                <a:latin typeface="Trebuchet MS"/>
                <a:cs typeface="Trebuchet MS"/>
              </a:rPr>
              <a:t>de</a:t>
            </a:r>
            <a:r>
              <a:rPr sz="1400" spc="-35" dirty="0">
                <a:solidFill>
                  <a:srgbClr val="7E7E7E"/>
                </a:solidFill>
                <a:latin typeface="Trebuchet MS"/>
                <a:cs typeface="Trebuchet MS"/>
              </a:rPr>
              <a:t> </a:t>
            </a:r>
            <a:r>
              <a:rPr sz="1400" dirty="0">
                <a:solidFill>
                  <a:srgbClr val="7E7E7E"/>
                </a:solidFill>
                <a:latin typeface="Trebuchet MS"/>
                <a:cs typeface="Trebuchet MS"/>
              </a:rPr>
              <a:t>l’énergie</a:t>
            </a:r>
            <a:r>
              <a:rPr sz="1400" spc="-35" dirty="0">
                <a:solidFill>
                  <a:srgbClr val="7E7E7E"/>
                </a:solidFill>
                <a:latin typeface="Trebuchet MS"/>
                <a:cs typeface="Trebuchet MS"/>
              </a:rPr>
              <a:t> </a:t>
            </a:r>
            <a:r>
              <a:rPr sz="1400" dirty="0">
                <a:solidFill>
                  <a:srgbClr val="7E7E7E"/>
                </a:solidFill>
                <a:latin typeface="Trebuchet MS"/>
                <a:cs typeface="Trebuchet MS"/>
              </a:rPr>
              <a:t>dans</a:t>
            </a:r>
            <a:r>
              <a:rPr sz="1400" spc="-30" dirty="0">
                <a:solidFill>
                  <a:srgbClr val="7E7E7E"/>
                </a:solidFill>
                <a:latin typeface="Trebuchet MS"/>
                <a:cs typeface="Trebuchet MS"/>
              </a:rPr>
              <a:t> </a:t>
            </a:r>
            <a:r>
              <a:rPr sz="1400" dirty="0">
                <a:solidFill>
                  <a:srgbClr val="7E7E7E"/>
                </a:solidFill>
                <a:latin typeface="Trebuchet MS"/>
                <a:cs typeface="Trebuchet MS"/>
              </a:rPr>
              <a:t>les</a:t>
            </a:r>
            <a:r>
              <a:rPr sz="1400" spc="-35" dirty="0">
                <a:solidFill>
                  <a:srgbClr val="7E7E7E"/>
                </a:solidFill>
                <a:latin typeface="Trebuchet MS"/>
                <a:cs typeface="Trebuchet MS"/>
              </a:rPr>
              <a:t> </a:t>
            </a:r>
            <a:r>
              <a:rPr sz="1400" dirty="0">
                <a:solidFill>
                  <a:srgbClr val="7E7E7E"/>
                </a:solidFill>
                <a:latin typeface="Trebuchet MS"/>
                <a:cs typeface="Trebuchet MS"/>
              </a:rPr>
              <a:t>piscines</a:t>
            </a:r>
            <a:r>
              <a:rPr sz="1400" spc="-35" dirty="0">
                <a:solidFill>
                  <a:srgbClr val="7E7E7E"/>
                </a:solidFill>
                <a:latin typeface="Trebuchet MS"/>
                <a:cs typeface="Trebuchet MS"/>
              </a:rPr>
              <a:t> </a:t>
            </a:r>
            <a:r>
              <a:rPr sz="1400" dirty="0">
                <a:solidFill>
                  <a:srgbClr val="7E7E7E"/>
                </a:solidFill>
                <a:latin typeface="Trebuchet MS"/>
                <a:cs typeface="Trebuchet MS"/>
              </a:rPr>
              <a:t>collectives</a:t>
            </a:r>
            <a:r>
              <a:rPr sz="1400" spc="-5" dirty="0">
                <a:solidFill>
                  <a:srgbClr val="7E7E7E"/>
                </a:solidFill>
                <a:latin typeface="Trebuchet MS"/>
                <a:cs typeface="Trebuchet MS"/>
              </a:rPr>
              <a:t> </a:t>
            </a:r>
            <a:r>
              <a:rPr sz="1400" spc="-20" dirty="0">
                <a:solidFill>
                  <a:srgbClr val="7E7E7E"/>
                </a:solidFill>
                <a:latin typeface="Trebuchet MS"/>
                <a:cs typeface="Trebuchet MS"/>
              </a:rPr>
              <a:t>2026</a:t>
            </a:r>
            <a:endParaRPr sz="1400">
              <a:latin typeface="Trebuchet MS"/>
              <a:cs typeface="Trebuchet MS"/>
            </a:endParaRPr>
          </a:p>
        </p:txBody>
      </p:sp>
      <p:grpSp>
        <p:nvGrpSpPr>
          <p:cNvPr id="18" name="object 18"/>
          <p:cNvGrpSpPr/>
          <p:nvPr/>
        </p:nvGrpSpPr>
        <p:grpSpPr>
          <a:xfrm>
            <a:off x="10248900" y="6257924"/>
            <a:ext cx="1876425" cy="600075"/>
            <a:chOff x="10248900" y="6257924"/>
            <a:chExt cx="1876425" cy="600075"/>
          </a:xfrm>
        </p:grpSpPr>
        <p:pic>
          <p:nvPicPr>
            <p:cNvPr id="19" name="object 19"/>
            <p:cNvPicPr/>
            <p:nvPr/>
          </p:nvPicPr>
          <p:blipFill>
            <a:blip r:embed="rId7" cstate="print"/>
            <a:stretch>
              <a:fillRect/>
            </a:stretch>
          </p:blipFill>
          <p:spPr>
            <a:xfrm>
              <a:off x="11268075" y="6257924"/>
              <a:ext cx="857249" cy="600074"/>
            </a:xfrm>
            <a:prstGeom prst="rect">
              <a:avLst/>
            </a:prstGeom>
          </p:spPr>
        </p:pic>
        <p:pic>
          <p:nvPicPr>
            <p:cNvPr id="20" name="object 20"/>
            <p:cNvPicPr/>
            <p:nvPr/>
          </p:nvPicPr>
          <p:blipFill>
            <a:blip r:embed="rId8" cstate="print"/>
            <a:stretch>
              <a:fillRect/>
            </a:stretch>
          </p:blipFill>
          <p:spPr>
            <a:xfrm>
              <a:off x="10248900" y="6296023"/>
              <a:ext cx="1057274" cy="561973"/>
            </a:xfrm>
            <a:prstGeom prst="rect">
              <a:avLst/>
            </a:prstGeom>
          </p:spPr>
        </p:pic>
      </p:grpSp>
      <p:sp>
        <p:nvSpPr>
          <p:cNvPr id="21" name="Graphique 9" descr="Eau contour">
            <a:extLst>
              <a:ext uri="{FF2B5EF4-FFF2-40B4-BE49-F238E27FC236}">
                <a16:creationId xmlns:a16="http://schemas.microsoft.com/office/drawing/2014/main" id="{7793921B-B8BD-9533-4539-874E22A88FFB}"/>
              </a:ext>
            </a:extLst>
          </p:cNvPr>
          <p:cNvSpPr/>
          <p:nvPr/>
        </p:nvSpPr>
        <p:spPr>
          <a:xfrm>
            <a:off x="7964748" y="177963"/>
            <a:ext cx="4278932" cy="6141777"/>
          </a:xfrm>
          <a:custGeom>
            <a:avLst/>
            <a:gdLst>
              <a:gd name="connsiteX0" fmla="*/ 0 w 2267719"/>
              <a:gd name="connsiteY0" fmla="*/ 2201774 h 3281075"/>
              <a:gd name="connsiteX1" fmla="*/ 1133860 w 2267719"/>
              <a:gd name="connsiteY1" fmla="*/ 3281075 h 3281075"/>
              <a:gd name="connsiteX2" fmla="*/ 2267719 w 2267719"/>
              <a:gd name="connsiteY2" fmla="*/ 2201774 h 3281075"/>
              <a:gd name="connsiteX3" fmla="*/ 1133860 w 2267719"/>
              <a:gd name="connsiteY3" fmla="*/ 0 h 3281075"/>
              <a:gd name="connsiteX4" fmla="*/ 0 w 2267719"/>
              <a:gd name="connsiteY4" fmla="*/ 2201774 h 3281075"/>
              <a:gd name="connsiteX5" fmla="*/ 2177011 w 2267719"/>
              <a:gd name="connsiteY5" fmla="*/ 2201774 h 3281075"/>
              <a:gd name="connsiteX6" fmla="*/ 1133860 w 2267719"/>
              <a:gd name="connsiteY6" fmla="*/ 3194731 h 3281075"/>
              <a:gd name="connsiteX7" fmla="*/ 90709 w 2267719"/>
              <a:gd name="connsiteY7" fmla="*/ 2201774 h 3281075"/>
              <a:gd name="connsiteX8" fmla="*/ 1133959 w 2267719"/>
              <a:gd name="connsiteY8" fmla="*/ 151776 h 3281075"/>
              <a:gd name="connsiteX9" fmla="*/ 2177011 w 2267719"/>
              <a:gd name="connsiteY9" fmla="*/ 2201774 h 32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7719" h="3281075">
                <a:moveTo>
                  <a:pt x="0" y="2201774"/>
                </a:moveTo>
                <a:cubicBezTo>
                  <a:pt x="0" y="2797855"/>
                  <a:pt x="507647" y="3281075"/>
                  <a:pt x="1133860" y="3281075"/>
                </a:cubicBezTo>
                <a:cubicBezTo>
                  <a:pt x="1760072" y="3281075"/>
                  <a:pt x="2267719" y="2797855"/>
                  <a:pt x="2267719" y="2201774"/>
                </a:cubicBezTo>
                <a:cubicBezTo>
                  <a:pt x="2267719" y="1515339"/>
                  <a:pt x="1133860" y="0"/>
                  <a:pt x="1133860" y="0"/>
                </a:cubicBezTo>
                <a:cubicBezTo>
                  <a:pt x="1133860" y="0"/>
                  <a:pt x="0" y="1519656"/>
                  <a:pt x="0" y="2201774"/>
                </a:cubicBezTo>
                <a:close/>
                <a:moveTo>
                  <a:pt x="2177011" y="2201774"/>
                </a:moveTo>
                <a:cubicBezTo>
                  <a:pt x="2177011" y="2750171"/>
                  <a:pt x="1709974" y="3194731"/>
                  <a:pt x="1133860" y="3194731"/>
                </a:cubicBezTo>
                <a:cubicBezTo>
                  <a:pt x="557746" y="3194731"/>
                  <a:pt x="90709" y="2750171"/>
                  <a:pt x="90709" y="2201774"/>
                </a:cubicBezTo>
                <a:cubicBezTo>
                  <a:pt x="90709" y="1653735"/>
                  <a:pt x="884678" y="500364"/>
                  <a:pt x="1133959" y="151776"/>
                </a:cubicBezTo>
                <a:cubicBezTo>
                  <a:pt x="1383350" y="499600"/>
                  <a:pt x="2177011" y="1650036"/>
                  <a:pt x="2177011" y="2201774"/>
                </a:cubicBezTo>
                <a:close/>
              </a:path>
            </a:pathLst>
          </a:custGeom>
          <a:solidFill>
            <a:srgbClr val="23BACF"/>
          </a:solidFill>
          <a:ln w="1563" cap="flat">
            <a:noFill/>
            <a:prstDash val="solid"/>
            <a:miter/>
          </a:ln>
        </p:spPr>
        <p:txBody>
          <a:bodyPr rtlCol="0" anchor="ctr"/>
          <a:lstStyle/>
          <a:p>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24AB5-22ED-0315-96AD-6403696B0315}"/>
            </a:ext>
          </a:extLst>
        </p:cNvPr>
        <p:cNvGrpSpPr/>
        <p:nvPr/>
      </p:nvGrpSpPr>
      <p:grpSpPr>
        <a:xfrm>
          <a:off x="0" y="0"/>
          <a:ext cx="0" cy="0"/>
          <a:chOff x="0" y="0"/>
          <a:chExt cx="0" cy="0"/>
        </a:xfrm>
      </p:grpSpPr>
      <p:sp>
        <p:nvSpPr>
          <p:cNvPr id="3" name="Titre 18">
            <a:extLst>
              <a:ext uri="{FF2B5EF4-FFF2-40B4-BE49-F238E27FC236}">
                <a16:creationId xmlns:a16="http://schemas.microsoft.com/office/drawing/2014/main" id="{8DBABD7F-2799-166A-76C0-52415CE012D2}"/>
              </a:ext>
            </a:extLst>
          </p:cNvPr>
          <p:cNvSpPr>
            <a:spLocks noGrp="1"/>
          </p:cNvSpPr>
          <p:nvPr/>
        </p:nvSpPr>
        <p:spPr>
          <a:xfrm>
            <a:off x="220894" y="448939"/>
            <a:ext cx="11609798" cy="995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algn="ctr"/>
            <a:r>
              <a:rPr lang="fr-FR" sz="3600" dirty="0">
                <a:solidFill>
                  <a:srgbClr val="33A6B2"/>
                </a:solidFill>
              </a:rPr>
              <a:t>Décomposition des dépenses de fonctionnement </a:t>
            </a:r>
          </a:p>
        </p:txBody>
      </p:sp>
      <p:pic>
        <p:nvPicPr>
          <p:cNvPr id="4" name="Image 3">
            <a:extLst>
              <a:ext uri="{FF2B5EF4-FFF2-40B4-BE49-F238E27FC236}">
                <a16:creationId xmlns:a16="http://schemas.microsoft.com/office/drawing/2014/main" id="{EBFA0C9C-8A79-A9D7-7505-5C3028B4ADB5}"/>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CD8925FC-978C-7172-3D94-0D1E6304262A}"/>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4F27DD66-F06F-B0DC-D9F9-794C6890643D}"/>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atin typeface="Trebuchet MS"/>
              </a:rPr>
              <a:t>Webinaire gestion raisonnée de l’eau et de l’énergie dans les piscines collectives 2026</a:t>
            </a:r>
          </a:p>
          <a:p>
            <a:endParaRPr lang="fr-FR"/>
          </a:p>
        </p:txBody>
      </p:sp>
      <p:sp>
        <p:nvSpPr>
          <p:cNvPr id="7" name="Rectangle 6">
            <a:extLst>
              <a:ext uri="{FF2B5EF4-FFF2-40B4-BE49-F238E27FC236}">
                <a16:creationId xmlns:a16="http://schemas.microsoft.com/office/drawing/2014/main" id="{C172D39F-4BA0-AC9C-9064-45591F38284F}"/>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2">
            <a:extLst>
              <a:ext uri="{FF2B5EF4-FFF2-40B4-BE49-F238E27FC236}">
                <a16:creationId xmlns:a16="http://schemas.microsoft.com/office/drawing/2014/main" id="{6D60D1E8-2F26-6AF3-E071-076AB0A9EA5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269F0566-0486-AA9D-2A9C-12AAB653929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E023CFB2-6618-3072-1424-D66C5E8160A7}"/>
              </a:ext>
            </a:extLst>
          </p:cNvPr>
          <p:cNvSpPr txBox="1"/>
          <p:nvPr/>
        </p:nvSpPr>
        <p:spPr>
          <a:xfrm>
            <a:off x="788065" y="4764631"/>
            <a:ext cx="9764796" cy="830997"/>
          </a:xfrm>
          <a:prstGeom prst="rect">
            <a:avLst/>
          </a:prstGeom>
          <a:noFill/>
        </p:spPr>
        <p:txBody>
          <a:bodyPr wrap="square" rtlCol="0">
            <a:spAutoFit/>
          </a:bodyPr>
          <a:lstStyle/>
          <a:p>
            <a:pPr marL="285750" indent="-285750">
              <a:buFont typeface="Arial" panose="020B0604020202020204" pitchFamily="34" charset="0"/>
              <a:buChar char="•"/>
            </a:pPr>
            <a:r>
              <a:rPr lang="fr-FR" sz="2400" dirty="0">
                <a:latin typeface="Titilium"/>
              </a:rPr>
              <a:t>Eau &amp; Energie : 23 %</a:t>
            </a:r>
          </a:p>
          <a:p>
            <a:pPr marL="285750" indent="-285750">
              <a:buFont typeface="Arial" panose="020B0604020202020204" pitchFamily="34" charset="0"/>
              <a:buChar char="•"/>
            </a:pPr>
            <a:r>
              <a:rPr lang="fr-FR" sz="2400" b="1" dirty="0">
                <a:latin typeface="Titilium"/>
              </a:rPr>
              <a:t>Frais de personnel : 63 % </a:t>
            </a:r>
          </a:p>
        </p:txBody>
      </p:sp>
      <p:pic>
        <p:nvPicPr>
          <p:cNvPr id="9" name="Image 8">
            <a:extLst>
              <a:ext uri="{FF2B5EF4-FFF2-40B4-BE49-F238E27FC236}">
                <a16:creationId xmlns:a16="http://schemas.microsoft.com/office/drawing/2014/main" id="{C72C9403-F55F-9D29-4DC8-5497E88CBFB4}"/>
              </a:ext>
            </a:extLst>
          </p:cNvPr>
          <p:cNvPicPr>
            <a:picLocks noChangeAspect="1"/>
          </p:cNvPicPr>
          <p:nvPr/>
        </p:nvPicPr>
        <p:blipFill>
          <a:blip r:embed="rId7"/>
          <a:stretch>
            <a:fillRect/>
          </a:stretch>
        </p:blipFill>
        <p:spPr>
          <a:xfrm>
            <a:off x="8957090" y="4668585"/>
            <a:ext cx="3007542" cy="1048083"/>
          </a:xfrm>
          <a:prstGeom prst="rect">
            <a:avLst/>
          </a:prstGeom>
        </p:spPr>
      </p:pic>
      <p:pic>
        <p:nvPicPr>
          <p:cNvPr id="10" name="Espace réservé du contenu 6">
            <a:extLst>
              <a:ext uri="{FF2B5EF4-FFF2-40B4-BE49-F238E27FC236}">
                <a16:creationId xmlns:a16="http://schemas.microsoft.com/office/drawing/2014/main" id="{BFE60870-326A-080E-D3E7-A4A780D05F21}"/>
              </a:ext>
            </a:extLst>
          </p:cNvPr>
          <p:cNvPicPr>
            <a:picLocks noChangeAspect="1"/>
          </p:cNvPicPr>
          <p:nvPr/>
        </p:nvPicPr>
        <p:blipFill>
          <a:blip r:embed="rId8"/>
          <a:stretch>
            <a:fillRect/>
          </a:stretch>
        </p:blipFill>
        <p:spPr>
          <a:xfrm>
            <a:off x="754875" y="1236926"/>
            <a:ext cx="10674652" cy="3273204"/>
          </a:xfrm>
          <a:prstGeom prst="rect">
            <a:avLst/>
          </a:prstGeom>
        </p:spPr>
      </p:pic>
    </p:spTree>
    <p:extLst>
      <p:ext uri="{BB962C8B-B14F-4D97-AF65-F5344CB8AC3E}">
        <p14:creationId xmlns:p14="http://schemas.microsoft.com/office/powerpoint/2010/main" val="3086250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C778F-5D08-BA01-CA04-EF072CA5A9CF}"/>
            </a:ext>
          </a:extLst>
        </p:cNvPr>
        <p:cNvGrpSpPr/>
        <p:nvPr/>
      </p:nvGrpSpPr>
      <p:grpSpPr>
        <a:xfrm>
          <a:off x="0" y="0"/>
          <a:ext cx="0" cy="0"/>
          <a:chOff x="0" y="0"/>
          <a:chExt cx="0" cy="0"/>
        </a:xfrm>
      </p:grpSpPr>
      <p:sp>
        <p:nvSpPr>
          <p:cNvPr id="3" name="Titre 18">
            <a:extLst>
              <a:ext uri="{FF2B5EF4-FFF2-40B4-BE49-F238E27FC236}">
                <a16:creationId xmlns:a16="http://schemas.microsoft.com/office/drawing/2014/main" id="{1AF760BF-C4F4-44D5-390E-089544991831}"/>
              </a:ext>
            </a:extLst>
          </p:cNvPr>
          <p:cNvSpPr>
            <a:spLocks noGrp="1"/>
          </p:cNvSpPr>
          <p:nvPr/>
        </p:nvSpPr>
        <p:spPr>
          <a:xfrm>
            <a:off x="159249" y="448939"/>
            <a:ext cx="11774185" cy="994918"/>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algn="ctr"/>
            <a:r>
              <a:rPr lang="fr-FR" sz="3600" dirty="0">
                <a:solidFill>
                  <a:srgbClr val="33A6B2"/>
                </a:solidFill>
              </a:rPr>
              <a:t>La norme sur la sobriété énergétique des piscines publiques (NF S52-015) </a:t>
            </a:r>
          </a:p>
        </p:txBody>
      </p:sp>
      <p:pic>
        <p:nvPicPr>
          <p:cNvPr id="4" name="Image 3">
            <a:extLst>
              <a:ext uri="{FF2B5EF4-FFF2-40B4-BE49-F238E27FC236}">
                <a16:creationId xmlns:a16="http://schemas.microsoft.com/office/drawing/2014/main" id="{3E86B201-D573-28E5-2E30-06796070EBBA}"/>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ACDB91C7-9EF9-2BC4-BAE4-17DF69FD295F}"/>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214863AB-944B-80FB-0138-BFF0C7C219BC}"/>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atin typeface="Trebuchet MS"/>
              </a:rPr>
              <a:t>Webinaire gestion raisonnée de l’eau et de l’énergie dans les piscines collectives 2026</a:t>
            </a:r>
          </a:p>
          <a:p>
            <a:endParaRPr lang="fr-FR"/>
          </a:p>
        </p:txBody>
      </p:sp>
      <p:sp>
        <p:nvSpPr>
          <p:cNvPr id="7" name="Rectangle 6">
            <a:extLst>
              <a:ext uri="{FF2B5EF4-FFF2-40B4-BE49-F238E27FC236}">
                <a16:creationId xmlns:a16="http://schemas.microsoft.com/office/drawing/2014/main" id="{501FEC8E-9D51-1B00-FCF0-4DE32A40E376}"/>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2">
            <a:extLst>
              <a:ext uri="{FF2B5EF4-FFF2-40B4-BE49-F238E27FC236}">
                <a16:creationId xmlns:a16="http://schemas.microsoft.com/office/drawing/2014/main" id="{D74389A8-9FF4-9DF2-066B-520BD037071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4FF7750-B963-D47A-E9B0-9EECA965CC3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955B73F-391D-A825-913A-166C35973976}"/>
              </a:ext>
            </a:extLst>
          </p:cNvPr>
          <p:cNvSpPr txBox="1"/>
          <p:nvPr/>
        </p:nvSpPr>
        <p:spPr>
          <a:xfrm>
            <a:off x="987619" y="1981981"/>
            <a:ext cx="9764796" cy="2677656"/>
          </a:xfrm>
          <a:prstGeom prst="rect">
            <a:avLst/>
          </a:prstGeom>
          <a:noFill/>
        </p:spPr>
        <p:txBody>
          <a:bodyPr wrap="square" rtlCol="0">
            <a:spAutoFit/>
          </a:bodyPr>
          <a:lstStyle/>
          <a:p>
            <a:r>
              <a:rPr lang="fr-FR" sz="2400" dirty="0">
                <a:latin typeface="Titilium"/>
              </a:rPr>
              <a:t>Par rapport à une année de référence comprise entre 2010 et 2022, le décret tertiaire de 2019 impose déjà aux centres aquatiques de réduire leur consommation énergétique de :</a:t>
            </a:r>
          </a:p>
          <a:p>
            <a:endParaRPr lang="fr-FR" sz="2400" dirty="0">
              <a:latin typeface="Titilium"/>
            </a:endParaRPr>
          </a:p>
          <a:p>
            <a:pPr marL="800100" lvl="1" indent="-342900">
              <a:buFont typeface="Arial" panose="020B0604020202020204" pitchFamily="34" charset="0"/>
              <a:buChar char="•"/>
            </a:pPr>
            <a:r>
              <a:rPr lang="fr-FR" sz="2400" dirty="0">
                <a:latin typeface="Titilium"/>
              </a:rPr>
              <a:t>40% d'ici 2030, </a:t>
            </a:r>
          </a:p>
          <a:p>
            <a:pPr marL="800100" lvl="1" indent="-342900">
              <a:buFont typeface="Arial" panose="020B0604020202020204" pitchFamily="34" charset="0"/>
              <a:buChar char="•"/>
            </a:pPr>
            <a:r>
              <a:rPr lang="fr-FR" sz="2400" dirty="0">
                <a:latin typeface="Titilium"/>
              </a:rPr>
              <a:t>50% d'ici 2040,</a:t>
            </a:r>
          </a:p>
          <a:p>
            <a:pPr marL="800100" lvl="1" indent="-342900">
              <a:buFont typeface="Arial" panose="020B0604020202020204" pitchFamily="34" charset="0"/>
              <a:buChar char="•"/>
            </a:pPr>
            <a:r>
              <a:rPr lang="fr-FR" sz="2400" dirty="0">
                <a:latin typeface="Titilium"/>
              </a:rPr>
              <a:t>60% d'ici 2050.</a:t>
            </a:r>
          </a:p>
        </p:txBody>
      </p:sp>
    </p:spTree>
    <p:extLst>
      <p:ext uri="{BB962C8B-B14F-4D97-AF65-F5344CB8AC3E}">
        <p14:creationId xmlns:p14="http://schemas.microsoft.com/office/powerpoint/2010/main" val="3445332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92DFA-4AE6-3ADB-E3A6-FEAFA3873CD4}"/>
            </a:ext>
          </a:extLst>
        </p:cNvPr>
        <p:cNvGrpSpPr/>
        <p:nvPr/>
      </p:nvGrpSpPr>
      <p:grpSpPr>
        <a:xfrm>
          <a:off x="0" y="0"/>
          <a:ext cx="0" cy="0"/>
          <a:chOff x="0" y="0"/>
          <a:chExt cx="0" cy="0"/>
        </a:xfrm>
      </p:grpSpPr>
      <p:sp>
        <p:nvSpPr>
          <p:cNvPr id="3" name="Titre 18">
            <a:extLst>
              <a:ext uri="{FF2B5EF4-FFF2-40B4-BE49-F238E27FC236}">
                <a16:creationId xmlns:a16="http://schemas.microsoft.com/office/drawing/2014/main" id="{A0BBD7BF-C734-3FB9-2BD2-3F723A99217A}"/>
              </a:ext>
            </a:extLst>
          </p:cNvPr>
          <p:cNvSpPr>
            <a:spLocks noGrp="1"/>
          </p:cNvSpPr>
          <p:nvPr/>
        </p:nvSpPr>
        <p:spPr>
          <a:xfrm>
            <a:off x="2641592" y="448939"/>
            <a:ext cx="6908814" cy="10983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algn="ctr"/>
            <a:r>
              <a:rPr lang="fr-FR" sz="3600" dirty="0">
                <a:solidFill>
                  <a:srgbClr val="33A6B2"/>
                </a:solidFill>
              </a:rPr>
              <a:t>NF S52-015 - Introduction </a:t>
            </a:r>
          </a:p>
        </p:txBody>
      </p:sp>
      <p:pic>
        <p:nvPicPr>
          <p:cNvPr id="4" name="Image 3">
            <a:extLst>
              <a:ext uri="{FF2B5EF4-FFF2-40B4-BE49-F238E27FC236}">
                <a16:creationId xmlns:a16="http://schemas.microsoft.com/office/drawing/2014/main" id="{E7EC7E35-667F-0C22-885F-3F67A2DACE91}"/>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6802177F-3815-2B8F-E43A-A92B4F080044}"/>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E34FB90F-87E0-A33A-6418-1FA6AD310ECF}"/>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atin typeface="Trebuchet MS"/>
              </a:rPr>
              <a:t>Webinaire gestion raisonnée de l’eau et de l’énergie dans les piscines collectives 2026</a:t>
            </a:r>
          </a:p>
          <a:p>
            <a:endParaRPr lang="fr-FR"/>
          </a:p>
        </p:txBody>
      </p:sp>
      <p:sp>
        <p:nvSpPr>
          <p:cNvPr id="7" name="Rectangle 6">
            <a:extLst>
              <a:ext uri="{FF2B5EF4-FFF2-40B4-BE49-F238E27FC236}">
                <a16:creationId xmlns:a16="http://schemas.microsoft.com/office/drawing/2014/main" id="{5705F106-F490-5C1A-9960-F2593C4D751E}"/>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2">
            <a:extLst>
              <a:ext uri="{FF2B5EF4-FFF2-40B4-BE49-F238E27FC236}">
                <a16:creationId xmlns:a16="http://schemas.microsoft.com/office/drawing/2014/main" id="{879E37D0-D38B-97D5-85CA-902DAA01CE2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20007E5-7B34-E56E-2C4C-9E3427EB9C4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B52786F-76F7-0751-58E4-EC0089124A99}"/>
              </a:ext>
            </a:extLst>
          </p:cNvPr>
          <p:cNvSpPr txBox="1"/>
          <p:nvPr/>
        </p:nvSpPr>
        <p:spPr>
          <a:xfrm>
            <a:off x="987619" y="1574443"/>
            <a:ext cx="9707779" cy="3046988"/>
          </a:xfrm>
          <a:prstGeom prst="rect">
            <a:avLst/>
          </a:prstGeom>
          <a:noFill/>
        </p:spPr>
        <p:txBody>
          <a:bodyPr wrap="square" rtlCol="0">
            <a:spAutoFit/>
          </a:bodyPr>
          <a:lstStyle/>
          <a:p>
            <a:pPr marL="285750" indent="-285750">
              <a:buFont typeface="Arial" panose="020B0604020202020204" pitchFamily="34" charset="0"/>
              <a:buChar char="•"/>
            </a:pPr>
            <a:r>
              <a:rPr lang="fr-FR" sz="2400" dirty="0">
                <a:latin typeface="Titilium"/>
              </a:rPr>
              <a:t>La sobriété est atteinte par l'adoption de technologies et de comportements visant au maintien des niveaux de consommations strictement nécessaires au fonctionnement de l'équipement, ainsi qu'à la sauvegarde permanente de ces énergies jusqu'à leur utilisation finale.</a:t>
            </a:r>
          </a:p>
          <a:p>
            <a:endParaRPr lang="fr-FR" sz="2400" dirty="0">
              <a:latin typeface="Titilium"/>
            </a:endParaRPr>
          </a:p>
          <a:p>
            <a:pPr marL="285750" indent="-285750">
              <a:buFont typeface="Arial" panose="020B0604020202020204" pitchFamily="34" charset="0"/>
              <a:buChar char="•"/>
            </a:pPr>
            <a:r>
              <a:rPr lang="fr-FR" sz="2400" dirty="0">
                <a:latin typeface="Titilium"/>
              </a:rPr>
              <a:t>Le recours au mix énergétique et à la récupération/revalorisation des énergies fatales entrent également dans le processus de préservation des ressources, et sont donc essentiels dans la démarche de sobriété.</a:t>
            </a:r>
          </a:p>
        </p:txBody>
      </p:sp>
    </p:spTree>
    <p:extLst>
      <p:ext uri="{BB962C8B-B14F-4D97-AF65-F5344CB8AC3E}">
        <p14:creationId xmlns:p14="http://schemas.microsoft.com/office/powerpoint/2010/main" val="627793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C01D7-EF07-2813-D14A-1241BBBC87C0}"/>
            </a:ext>
          </a:extLst>
        </p:cNvPr>
        <p:cNvGrpSpPr/>
        <p:nvPr/>
      </p:nvGrpSpPr>
      <p:grpSpPr>
        <a:xfrm>
          <a:off x="0" y="0"/>
          <a:ext cx="0" cy="0"/>
          <a:chOff x="0" y="0"/>
          <a:chExt cx="0" cy="0"/>
        </a:xfrm>
      </p:grpSpPr>
      <p:sp>
        <p:nvSpPr>
          <p:cNvPr id="3" name="Titre 18">
            <a:extLst>
              <a:ext uri="{FF2B5EF4-FFF2-40B4-BE49-F238E27FC236}">
                <a16:creationId xmlns:a16="http://schemas.microsoft.com/office/drawing/2014/main" id="{42686F98-494F-E1A7-1AE7-F53CB8AB0089}"/>
              </a:ext>
            </a:extLst>
          </p:cNvPr>
          <p:cNvSpPr>
            <a:spLocks noGrp="1"/>
          </p:cNvSpPr>
          <p:nvPr/>
        </p:nvSpPr>
        <p:spPr>
          <a:xfrm>
            <a:off x="1674687" y="427049"/>
            <a:ext cx="9011013" cy="9791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algn="ctr"/>
            <a:r>
              <a:rPr lang="fr-FR" sz="3600" dirty="0">
                <a:solidFill>
                  <a:srgbClr val="33A6B2"/>
                </a:solidFill>
              </a:rPr>
              <a:t>S52-015 – Domaine d’application</a:t>
            </a:r>
          </a:p>
        </p:txBody>
      </p:sp>
      <p:pic>
        <p:nvPicPr>
          <p:cNvPr id="4" name="Image 3">
            <a:extLst>
              <a:ext uri="{FF2B5EF4-FFF2-40B4-BE49-F238E27FC236}">
                <a16:creationId xmlns:a16="http://schemas.microsoft.com/office/drawing/2014/main" id="{A9F61CC6-CB99-0DB7-780F-4563BF0B923C}"/>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F3F26A8C-1788-38B4-5454-E4950118D4D6}"/>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5BFB9F2C-F08E-23BA-983F-7F3C9F0B3F7A}"/>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atin typeface="Trebuchet MS"/>
              </a:rPr>
              <a:t>Webinaire gestion raisonnée de l’eau et de l’énergie dans les piscines collectives 2026</a:t>
            </a:r>
          </a:p>
          <a:p>
            <a:endParaRPr lang="fr-FR"/>
          </a:p>
        </p:txBody>
      </p:sp>
      <p:sp>
        <p:nvSpPr>
          <p:cNvPr id="7" name="Rectangle 6">
            <a:extLst>
              <a:ext uri="{FF2B5EF4-FFF2-40B4-BE49-F238E27FC236}">
                <a16:creationId xmlns:a16="http://schemas.microsoft.com/office/drawing/2014/main" id="{3662D2CE-77C3-109E-5522-F5289A38EB41}"/>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2">
            <a:extLst>
              <a:ext uri="{FF2B5EF4-FFF2-40B4-BE49-F238E27FC236}">
                <a16:creationId xmlns:a16="http://schemas.microsoft.com/office/drawing/2014/main" id="{31A2F84F-2A17-36CF-444D-8F3FCE9C6E4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E037525-C2C7-A000-2977-BFFAC4F33F7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23671986-E950-AD9F-8088-4BE893320949}"/>
              </a:ext>
            </a:extLst>
          </p:cNvPr>
          <p:cNvSpPr txBox="1"/>
          <p:nvPr/>
        </p:nvSpPr>
        <p:spPr>
          <a:xfrm>
            <a:off x="920904" y="1271732"/>
            <a:ext cx="10462862" cy="4062651"/>
          </a:xfrm>
          <a:prstGeom prst="rect">
            <a:avLst/>
          </a:prstGeom>
          <a:noFill/>
        </p:spPr>
        <p:txBody>
          <a:bodyPr wrap="square" rtlCol="0">
            <a:spAutoFit/>
          </a:bodyPr>
          <a:lstStyle/>
          <a:p>
            <a:pPr marL="285750" indent="-285750">
              <a:buFont typeface="Arial" panose="020B0604020202020204" pitchFamily="34" charset="0"/>
              <a:buChar char="•"/>
            </a:pPr>
            <a:r>
              <a:rPr lang="fr-FR" sz="2400" dirty="0">
                <a:latin typeface="Titilium"/>
              </a:rPr>
              <a:t>Le présent document spécifie des exigences et des recommandations de sobriété énergétique et de performance dans les piscines classées telles que spécifiées dans la NF EN 15288-1 (Types 1, 2 et 3), qui sont dans la réglementation des baignades d'accès payants ou des piscines privées à usage collectif.</a:t>
            </a:r>
          </a:p>
          <a:p>
            <a:pPr marL="285750" indent="-285750">
              <a:buFont typeface="Arial" panose="020B0604020202020204" pitchFamily="34" charset="0"/>
              <a:buChar char="•"/>
            </a:pPr>
            <a:endParaRPr lang="fr-FR" dirty="0">
              <a:latin typeface="Titilium"/>
            </a:endParaRPr>
          </a:p>
          <a:p>
            <a:pPr marL="285750" indent="-285750">
              <a:buFont typeface="Arial" panose="020B0604020202020204" pitchFamily="34" charset="0"/>
              <a:buChar char="•"/>
            </a:pPr>
            <a:r>
              <a:rPr lang="fr-FR" sz="2400" dirty="0">
                <a:latin typeface="Titilium"/>
              </a:rPr>
              <a:t>Ce document s'applique aux piscines existantes ayant un projet d'optimisation énergétique, de réhabilitation, de restructuration, d'extension, de rénovation et aux constructions neuves, y compris aux bassins destinés aux traitements thérapeutiques, aux piscines avec des bassins en eau de mer ou eau minérale naturelle et aux bains à remous à usage public.</a:t>
            </a:r>
          </a:p>
        </p:txBody>
      </p:sp>
    </p:spTree>
    <p:extLst>
      <p:ext uri="{BB962C8B-B14F-4D97-AF65-F5344CB8AC3E}">
        <p14:creationId xmlns:p14="http://schemas.microsoft.com/office/powerpoint/2010/main" val="2847676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5068E-3938-BAA1-0081-A740FB8C3CCF}"/>
            </a:ext>
          </a:extLst>
        </p:cNvPr>
        <p:cNvGrpSpPr/>
        <p:nvPr/>
      </p:nvGrpSpPr>
      <p:grpSpPr>
        <a:xfrm>
          <a:off x="0" y="0"/>
          <a:ext cx="0" cy="0"/>
          <a:chOff x="0" y="0"/>
          <a:chExt cx="0" cy="0"/>
        </a:xfrm>
      </p:grpSpPr>
      <p:sp>
        <p:nvSpPr>
          <p:cNvPr id="3" name="Titre 18">
            <a:extLst>
              <a:ext uri="{FF2B5EF4-FFF2-40B4-BE49-F238E27FC236}">
                <a16:creationId xmlns:a16="http://schemas.microsoft.com/office/drawing/2014/main" id="{68F6942E-E927-EB6A-B61D-A5FE1E4CB1A7}"/>
              </a:ext>
            </a:extLst>
          </p:cNvPr>
          <p:cNvSpPr>
            <a:spLocks noGrp="1"/>
          </p:cNvSpPr>
          <p:nvPr/>
        </p:nvSpPr>
        <p:spPr>
          <a:xfrm>
            <a:off x="467473" y="448939"/>
            <a:ext cx="11291299" cy="96575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algn="ctr"/>
            <a:r>
              <a:rPr lang="fr-FR" sz="3600" dirty="0">
                <a:solidFill>
                  <a:srgbClr val="33A6B2"/>
                </a:solidFill>
              </a:rPr>
              <a:t>NF S52-015 - Sobriété en conception </a:t>
            </a:r>
          </a:p>
        </p:txBody>
      </p:sp>
      <p:pic>
        <p:nvPicPr>
          <p:cNvPr id="4" name="Image 3">
            <a:extLst>
              <a:ext uri="{FF2B5EF4-FFF2-40B4-BE49-F238E27FC236}">
                <a16:creationId xmlns:a16="http://schemas.microsoft.com/office/drawing/2014/main" id="{25528FD9-0AFA-3CCF-0AFE-BA398FCE730F}"/>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7E240C6F-C82B-8586-DF60-B5F43AD1CCE1}"/>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6590BD45-5ED8-C75E-4CD2-CB43251F2D2E}"/>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atin typeface="Trebuchet MS"/>
              </a:rPr>
              <a:t>Webinaire gestion raisonnée de l’eau et de l’énergie dans les piscines collectives 2026</a:t>
            </a:r>
          </a:p>
          <a:p>
            <a:endParaRPr lang="fr-FR"/>
          </a:p>
        </p:txBody>
      </p:sp>
      <p:sp>
        <p:nvSpPr>
          <p:cNvPr id="7" name="Rectangle 6">
            <a:extLst>
              <a:ext uri="{FF2B5EF4-FFF2-40B4-BE49-F238E27FC236}">
                <a16:creationId xmlns:a16="http://schemas.microsoft.com/office/drawing/2014/main" id="{B846488E-2701-F24A-3FF0-9FA27BB6E777}"/>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2">
            <a:extLst>
              <a:ext uri="{FF2B5EF4-FFF2-40B4-BE49-F238E27FC236}">
                <a16:creationId xmlns:a16="http://schemas.microsoft.com/office/drawing/2014/main" id="{B267FCE6-E0C1-6072-51D6-1D18DA1F672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639521F-FD96-2A70-64C2-6A37C24978A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9A3A1273-C4B3-A66F-CC38-C16146B13B5C}"/>
              </a:ext>
            </a:extLst>
          </p:cNvPr>
          <p:cNvSpPr txBox="1"/>
          <p:nvPr/>
        </p:nvSpPr>
        <p:spPr>
          <a:xfrm>
            <a:off x="1081992" y="1468274"/>
            <a:ext cx="9764796" cy="4154984"/>
          </a:xfrm>
          <a:prstGeom prst="rect">
            <a:avLst/>
          </a:prstGeom>
          <a:noFill/>
        </p:spPr>
        <p:txBody>
          <a:bodyPr wrap="square" rtlCol="0">
            <a:spAutoFit/>
          </a:bodyPr>
          <a:lstStyle/>
          <a:p>
            <a:pPr marL="285750" indent="-285750">
              <a:buFont typeface="Arial" panose="020B0604020202020204" pitchFamily="34" charset="0"/>
              <a:buChar char="•"/>
            </a:pPr>
            <a:r>
              <a:rPr lang="fr-FR" sz="2400" b="1" dirty="0">
                <a:latin typeface="Titilium"/>
              </a:rPr>
              <a:t>Focus technique :</a:t>
            </a:r>
          </a:p>
          <a:p>
            <a:endParaRPr lang="fr-FR" sz="2400" dirty="0">
              <a:latin typeface="Titilium"/>
            </a:endParaRPr>
          </a:p>
          <a:p>
            <a:pPr marL="742950" lvl="1" indent="-285750">
              <a:buFont typeface="Arial" panose="020B0604020202020204" pitchFamily="34" charset="0"/>
              <a:buChar char="•"/>
            </a:pPr>
            <a:r>
              <a:rPr lang="fr-FR" sz="2400" dirty="0">
                <a:latin typeface="Titilium"/>
              </a:rPr>
              <a:t>Energie thermique</a:t>
            </a:r>
          </a:p>
          <a:p>
            <a:pPr marL="742950" lvl="1" indent="-285750">
              <a:buFont typeface="Arial" panose="020B0604020202020204" pitchFamily="34" charset="0"/>
              <a:buChar char="•"/>
            </a:pPr>
            <a:r>
              <a:rPr lang="fr-FR" sz="2400" dirty="0">
                <a:latin typeface="Titilium"/>
              </a:rPr>
              <a:t>Maîtrise des déperditions de chaleur</a:t>
            </a:r>
          </a:p>
          <a:p>
            <a:pPr marL="742950" lvl="1" indent="-285750">
              <a:buFont typeface="Arial" panose="020B0604020202020204" pitchFamily="34" charset="0"/>
              <a:buChar char="•"/>
            </a:pPr>
            <a:r>
              <a:rPr lang="fr-FR" sz="2400" dirty="0">
                <a:latin typeface="Titilium"/>
              </a:rPr>
              <a:t>Production de chaleur</a:t>
            </a:r>
          </a:p>
          <a:p>
            <a:pPr marL="742950" lvl="1" indent="-285750">
              <a:buFont typeface="Arial" panose="020B0604020202020204" pitchFamily="34" charset="0"/>
              <a:buChar char="•"/>
            </a:pPr>
            <a:r>
              <a:rPr lang="fr-FR" sz="2400" dirty="0">
                <a:latin typeface="Titilium"/>
              </a:rPr>
              <a:t>Production de froid</a:t>
            </a:r>
          </a:p>
          <a:p>
            <a:pPr marL="742950" lvl="1" indent="-285750">
              <a:buFont typeface="Arial" panose="020B0604020202020204" pitchFamily="34" charset="0"/>
              <a:buChar char="•"/>
            </a:pPr>
            <a:r>
              <a:rPr lang="fr-FR" sz="2400" dirty="0">
                <a:latin typeface="Titilium"/>
              </a:rPr>
              <a:t>Traitement de l’air et de la ventilation</a:t>
            </a:r>
          </a:p>
          <a:p>
            <a:pPr marL="742950" lvl="1" indent="-285750">
              <a:buFont typeface="Arial" panose="020B0604020202020204" pitchFamily="34" charset="0"/>
              <a:buChar char="•"/>
            </a:pPr>
            <a:r>
              <a:rPr lang="fr-FR" sz="2400" dirty="0">
                <a:latin typeface="Titilium"/>
              </a:rPr>
              <a:t>Energie électrique</a:t>
            </a:r>
          </a:p>
          <a:p>
            <a:pPr marL="742950" lvl="1" indent="-285750">
              <a:buFont typeface="Arial" panose="020B0604020202020204" pitchFamily="34" charset="0"/>
              <a:buChar char="•"/>
            </a:pPr>
            <a:r>
              <a:rPr lang="fr-FR" sz="2400" dirty="0">
                <a:latin typeface="Titilium"/>
              </a:rPr>
              <a:t>Gestion de l’eau</a:t>
            </a:r>
          </a:p>
          <a:p>
            <a:pPr marL="742950" lvl="1" indent="-285750">
              <a:buFont typeface="Arial" panose="020B0604020202020204" pitchFamily="34" charset="0"/>
              <a:buChar char="•"/>
            </a:pPr>
            <a:r>
              <a:rPr lang="fr-FR" sz="2400" dirty="0">
                <a:latin typeface="Titilium"/>
              </a:rPr>
              <a:t>Cycle de l’eau et réutilisation</a:t>
            </a:r>
          </a:p>
          <a:p>
            <a:pPr marL="742950" lvl="1" indent="-285750">
              <a:buFont typeface="Arial" panose="020B0604020202020204" pitchFamily="34" charset="0"/>
              <a:buChar char="•"/>
            </a:pPr>
            <a:r>
              <a:rPr lang="fr-FR" sz="2400" dirty="0">
                <a:latin typeface="Titilium"/>
              </a:rPr>
              <a:t>Sobriété dans l’exécution des travaux</a:t>
            </a:r>
          </a:p>
        </p:txBody>
      </p:sp>
    </p:spTree>
    <p:extLst>
      <p:ext uri="{BB962C8B-B14F-4D97-AF65-F5344CB8AC3E}">
        <p14:creationId xmlns:p14="http://schemas.microsoft.com/office/powerpoint/2010/main" val="1300135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1A1A8-B9DB-47A7-946C-9CF9058FE749}"/>
            </a:ext>
          </a:extLst>
        </p:cNvPr>
        <p:cNvGrpSpPr/>
        <p:nvPr/>
      </p:nvGrpSpPr>
      <p:grpSpPr>
        <a:xfrm>
          <a:off x="0" y="0"/>
          <a:ext cx="0" cy="0"/>
          <a:chOff x="0" y="0"/>
          <a:chExt cx="0" cy="0"/>
        </a:xfrm>
      </p:grpSpPr>
      <p:sp>
        <p:nvSpPr>
          <p:cNvPr id="3" name="Titre 18">
            <a:extLst>
              <a:ext uri="{FF2B5EF4-FFF2-40B4-BE49-F238E27FC236}">
                <a16:creationId xmlns:a16="http://schemas.microsoft.com/office/drawing/2014/main" id="{299EF03A-083A-64F7-F90A-C7B9F774C994}"/>
              </a:ext>
            </a:extLst>
          </p:cNvPr>
          <p:cNvSpPr>
            <a:spLocks noGrp="1"/>
          </p:cNvSpPr>
          <p:nvPr/>
        </p:nvSpPr>
        <p:spPr>
          <a:xfrm>
            <a:off x="421241" y="448939"/>
            <a:ext cx="11291298" cy="7325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algn="ctr"/>
            <a:r>
              <a:rPr lang="fr-FR" sz="3600" dirty="0">
                <a:solidFill>
                  <a:srgbClr val="33A6B2"/>
                </a:solidFill>
              </a:rPr>
              <a:t>NF S52-015 - Sobriété dans l’exploitation </a:t>
            </a:r>
          </a:p>
        </p:txBody>
      </p:sp>
      <p:pic>
        <p:nvPicPr>
          <p:cNvPr id="4" name="Image 3">
            <a:extLst>
              <a:ext uri="{FF2B5EF4-FFF2-40B4-BE49-F238E27FC236}">
                <a16:creationId xmlns:a16="http://schemas.microsoft.com/office/drawing/2014/main" id="{276A2F0D-A170-1453-1D59-0897CA024D40}"/>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FB67CD1B-92C2-0B33-DB5A-961DDB335DA7}"/>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7BF03C5F-1A7A-FC07-561E-C4C62ABD1285}"/>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atin typeface="Trebuchet MS"/>
              </a:rPr>
              <a:t>Webinaire gestion raisonnée de l’eau et de l’énergie dans les piscines collectives 2026</a:t>
            </a:r>
          </a:p>
          <a:p>
            <a:endParaRPr lang="fr-FR"/>
          </a:p>
        </p:txBody>
      </p:sp>
      <p:sp>
        <p:nvSpPr>
          <p:cNvPr id="7" name="Rectangle 6">
            <a:extLst>
              <a:ext uri="{FF2B5EF4-FFF2-40B4-BE49-F238E27FC236}">
                <a16:creationId xmlns:a16="http://schemas.microsoft.com/office/drawing/2014/main" id="{1C5CBAE9-D11A-B4D6-9AF4-25D06341FECA}"/>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2">
            <a:extLst>
              <a:ext uri="{FF2B5EF4-FFF2-40B4-BE49-F238E27FC236}">
                <a16:creationId xmlns:a16="http://schemas.microsoft.com/office/drawing/2014/main" id="{C57F646D-21BF-B6B9-3DE6-6445AFFDED8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97A390D-54E4-9739-CCE5-0AF7DDA759A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E0BF19F-CFFA-95C5-B715-B9AE2E4A9447}"/>
              </a:ext>
            </a:extLst>
          </p:cNvPr>
          <p:cNvSpPr txBox="1"/>
          <p:nvPr/>
        </p:nvSpPr>
        <p:spPr>
          <a:xfrm>
            <a:off x="1209803" y="1250241"/>
            <a:ext cx="9764796" cy="4524315"/>
          </a:xfrm>
          <a:prstGeom prst="rect">
            <a:avLst/>
          </a:prstGeom>
          <a:noFill/>
        </p:spPr>
        <p:txBody>
          <a:bodyPr wrap="square" rtlCol="0">
            <a:spAutoFit/>
          </a:bodyPr>
          <a:lstStyle/>
          <a:p>
            <a:pPr marL="285750" indent="-285750">
              <a:buFont typeface="Arial" panose="020B0604020202020204" pitchFamily="34" charset="0"/>
              <a:buChar char="•"/>
            </a:pPr>
            <a:r>
              <a:rPr lang="fr-FR" sz="2400" b="1" dirty="0">
                <a:latin typeface="Titilium"/>
              </a:rPr>
              <a:t>Gestion de la supervision technique</a:t>
            </a:r>
          </a:p>
          <a:p>
            <a:endParaRPr lang="fr-FR" sz="2400" b="1" dirty="0">
              <a:latin typeface="Titilium"/>
            </a:endParaRPr>
          </a:p>
          <a:p>
            <a:pPr marL="742950" lvl="1" indent="-285750">
              <a:buFont typeface="Arial" panose="020B0604020202020204" pitchFamily="34" charset="0"/>
              <a:buChar char="•"/>
            </a:pPr>
            <a:r>
              <a:rPr lang="fr-FR" sz="2400" dirty="0">
                <a:latin typeface="Titilium"/>
              </a:rPr>
              <a:t>Mises à disposition des données de consommation d'énergie et des valeurs de fonctionnement</a:t>
            </a:r>
          </a:p>
          <a:p>
            <a:endParaRPr lang="fr-FR" sz="2400" dirty="0">
              <a:latin typeface="Titilium"/>
            </a:endParaRPr>
          </a:p>
          <a:p>
            <a:pPr marL="285750" indent="-285750">
              <a:buFont typeface="Arial" panose="020B0604020202020204" pitchFamily="34" charset="0"/>
              <a:buChar char="•"/>
            </a:pPr>
            <a:r>
              <a:rPr lang="fr-FR" sz="2400" b="1" dirty="0">
                <a:latin typeface="Titilium"/>
              </a:rPr>
              <a:t>Gestion et pilotage des installations</a:t>
            </a:r>
          </a:p>
          <a:p>
            <a:endParaRPr lang="fr-FR" sz="2400" b="1" dirty="0">
              <a:latin typeface="Titilium"/>
            </a:endParaRPr>
          </a:p>
          <a:p>
            <a:pPr marL="742950" lvl="1" indent="-285750">
              <a:buFont typeface="Arial" panose="020B0604020202020204" pitchFamily="34" charset="0"/>
              <a:buChar char="•"/>
            </a:pPr>
            <a:r>
              <a:rPr lang="fr-FR" sz="2400" dirty="0">
                <a:latin typeface="Titilium"/>
              </a:rPr>
              <a:t>Exploitation des données</a:t>
            </a:r>
          </a:p>
          <a:p>
            <a:pPr marL="742950" lvl="1" indent="-285750">
              <a:buFont typeface="Arial" panose="020B0604020202020204" pitchFamily="34" charset="0"/>
              <a:buChar char="•"/>
            </a:pPr>
            <a:r>
              <a:rPr lang="fr-FR" sz="2400" dirty="0">
                <a:latin typeface="Titilium"/>
              </a:rPr>
              <a:t>Pilotage des équipements de production et de distribution de chaleur</a:t>
            </a:r>
          </a:p>
          <a:p>
            <a:pPr marL="742950" lvl="1" indent="-285750">
              <a:buFont typeface="Arial" panose="020B0604020202020204" pitchFamily="34" charset="0"/>
              <a:buChar char="•"/>
            </a:pPr>
            <a:r>
              <a:rPr lang="fr-FR" sz="2400" dirty="0">
                <a:latin typeface="Titilium"/>
              </a:rPr>
              <a:t>Pilotage des équipements de traitement de l’air</a:t>
            </a:r>
          </a:p>
          <a:p>
            <a:pPr marL="742950" lvl="1" indent="-285750">
              <a:buFont typeface="Arial" panose="020B0604020202020204" pitchFamily="34" charset="0"/>
              <a:buChar char="•"/>
            </a:pPr>
            <a:r>
              <a:rPr lang="fr-FR" sz="2400" dirty="0">
                <a:latin typeface="Titilium"/>
              </a:rPr>
              <a:t>Pilotage des équipements de traitement de l’eau</a:t>
            </a:r>
          </a:p>
          <a:p>
            <a:pPr marL="742950" lvl="1" indent="-285750">
              <a:buFont typeface="Arial" panose="020B0604020202020204" pitchFamily="34" charset="0"/>
              <a:buChar char="•"/>
            </a:pPr>
            <a:r>
              <a:rPr lang="fr-FR" sz="2400" dirty="0">
                <a:latin typeface="Titilium"/>
              </a:rPr>
              <a:t>Pilotage des équipements d'éclairage</a:t>
            </a:r>
          </a:p>
        </p:txBody>
      </p:sp>
    </p:spTree>
    <p:extLst>
      <p:ext uri="{BB962C8B-B14F-4D97-AF65-F5344CB8AC3E}">
        <p14:creationId xmlns:p14="http://schemas.microsoft.com/office/powerpoint/2010/main" val="2792424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DC654-FFF1-7AB3-AB88-BC7F288970C7}"/>
            </a:ext>
          </a:extLst>
        </p:cNvPr>
        <p:cNvGrpSpPr/>
        <p:nvPr/>
      </p:nvGrpSpPr>
      <p:grpSpPr>
        <a:xfrm>
          <a:off x="0" y="0"/>
          <a:ext cx="0" cy="0"/>
          <a:chOff x="0" y="0"/>
          <a:chExt cx="0" cy="0"/>
        </a:xfrm>
      </p:grpSpPr>
      <p:sp>
        <p:nvSpPr>
          <p:cNvPr id="3" name="Titre 18">
            <a:extLst>
              <a:ext uri="{FF2B5EF4-FFF2-40B4-BE49-F238E27FC236}">
                <a16:creationId xmlns:a16="http://schemas.microsoft.com/office/drawing/2014/main" id="{1BB171B7-7930-4DFF-5098-A4507CC8F0C0}"/>
              </a:ext>
            </a:extLst>
          </p:cNvPr>
          <p:cNvSpPr>
            <a:spLocks noGrp="1"/>
          </p:cNvSpPr>
          <p:nvPr/>
        </p:nvSpPr>
        <p:spPr>
          <a:xfrm>
            <a:off x="205725" y="204603"/>
            <a:ext cx="11609798" cy="7428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algn="ctr"/>
            <a:r>
              <a:rPr lang="fr-FR" sz="3600" dirty="0">
                <a:solidFill>
                  <a:srgbClr val="33A6B2"/>
                </a:solidFill>
              </a:rPr>
              <a:t>L’arrêté du 19 décembre 2025  </a:t>
            </a:r>
          </a:p>
        </p:txBody>
      </p:sp>
      <p:pic>
        <p:nvPicPr>
          <p:cNvPr id="4" name="Image 3">
            <a:extLst>
              <a:ext uri="{FF2B5EF4-FFF2-40B4-BE49-F238E27FC236}">
                <a16:creationId xmlns:a16="http://schemas.microsoft.com/office/drawing/2014/main" id="{00D465D8-917C-3FB4-F629-5CEEC5096DFA}"/>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2ED7FE64-A534-27A1-EFF3-41DA159BE556}"/>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84095E20-9B4B-AD2A-C7C0-3134B5532EE9}"/>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atin typeface="Trebuchet MS"/>
              </a:rPr>
              <a:t>Webinaire gestion raisonnée de l’eau et de l’énergie dans les piscines collectives 2026</a:t>
            </a:r>
          </a:p>
          <a:p>
            <a:endParaRPr lang="fr-FR"/>
          </a:p>
        </p:txBody>
      </p:sp>
      <p:sp>
        <p:nvSpPr>
          <p:cNvPr id="7" name="Rectangle 6">
            <a:extLst>
              <a:ext uri="{FF2B5EF4-FFF2-40B4-BE49-F238E27FC236}">
                <a16:creationId xmlns:a16="http://schemas.microsoft.com/office/drawing/2014/main" id="{D9B142B5-CE17-A0EC-4DF6-905E669CB63C}"/>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2">
            <a:extLst>
              <a:ext uri="{FF2B5EF4-FFF2-40B4-BE49-F238E27FC236}">
                <a16:creationId xmlns:a16="http://schemas.microsoft.com/office/drawing/2014/main" id="{814C8FC3-689C-E13D-61E0-48BBD744F8E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B4B1344-7BDD-F99C-95B4-F662EDA5291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FCE04131-4765-F828-477D-6E02F3EE0D51}"/>
              </a:ext>
            </a:extLst>
          </p:cNvPr>
          <p:cNvSpPr txBox="1"/>
          <p:nvPr/>
        </p:nvSpPr>
        <p:spPr>
          <a:xfrm>
            <a:off x="1128226" y="1021347"/>
            <a:ext cx="9764796" cy="4893647"/>
          </a:xfrm>
          <a:prstGeom prst="rect">
            <a:avLst/>
          </a:prstGeom>
          <a:noFill/>
        </p:spPr>
        <p:txBody>
          <a:bodyPr wrap="square" rtlCol="0">
            <a:spAutoFit/>
          </a:bodyPr>
          <a:lstStyle/>
          <a:p>
            <a:pPr marL="342900" indent="-342900">
              <a:buFont typeface="Arial" panose="020B0604020202020204" pitchFamily="34" charset="0"/>
              <a:buChar char="•"/>
            </a:pPr>
            <a:r>
              <a:rPr lang="fr-FR" sz="2400" dirty="0">
                <a:latin typeface="Titilium"/>
              </a:rPr>
              <a:t>Fin de la vidange annuelle obligatoire des piscines publiques une potentielle économie de 3 milliards de litres par an :</a:t>
            </a:r>
          </a:p>
          <a:p>
            <a:endParaRPr lang="fr-FR" sz="2400" dirty="0">
              <a:latin typeface="Titilium"/>
            </a:endParaRPr>
          </a:p>
          <a:p>
            <a:pPr marL="800100" lvl="1" indent="-342900">
              <a:buFont typeface="Arial" panose="020B0604020202020204" pitchFamily="34" charset="0"/>
              <a:buChar char="•"/>
            </a:pPr>
            <a:r>
              <a:rPr lang="fr-FR" sz="2400" dirty="0">
                <a:latin typeface="Titilium"/>
              </a:rPr>
              <a:t>Le nouveau dispositif s’aligne sur les pratiques déjà en vigueur dans plusieurs pays européens</a:t>
            </a:r>
          </a:p>
          <a:p>
            <a:pPr marL="800100" lvl="1" indent="-342900">
              <a:buFont typeface="Arial" panose="020B0604020202020204" pitchFamily="34" charset="0"/>
              <a:buChar char="•"/>
            </a:pPr>
            <a:r>
              <a:rPr lang="fr-FR" sz="2400" dirty="0">
                <a:latin typeface="Titilium"/>
              </a:rPr>
              <a:t>Le décret permet de réduire les temps de fermeture des piscines (et donc d’améliorer la continuité de service public), d’alléger les charges des collectivités et de préserver les ressources (eau, énergie, consommables…)</a:t>
            </a:r>
          </a:p>
          <a:p>
            <a:pPr marL="800100" lvl="1" indent="-342900">
              <a:buFont typeface="Arial" panose="020B0604020202020204" pitchFamily="34" charset="0"/>
              <a:buChar char="•"/>
            </a:pPr>
            <a:r>
              <a:rPr lang="fr-FR" sz="2400" dirty="0">
                <a:latin typeface="Titilium"/>
              </a:rPr>
              <a:t>La vidange annuelle est responsable de 10 % de la consommation d’eau d’une piscine municipale. À l’échelle nationale, cela équivaut à 3 milliards de litres d’eau par an et 20 à 30 millions d’euros de dépenses pour les collectivités</a:t>
            </a:r>
          </a:p>
        </p:txBody>
      </p:sp>
    </p:spTree>
    <p:extLst>
      <p:ext uri="{BB962C8B-B14F-4D97-AF65-F5344CB8AC3E}">
        <p14:creationId xmlns:p14="http://schemas.microsoft.com/office/powerpoint/2010/main" val="887415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EEA99-18C2-D770-4C53-416A5A11505C}"/>
            </a:ext>
          </a:extLst>
        </p:cNvPr>
        <p:cNvGrpSpPr/>
        <p:nvPr/>
      </p:nvGrpSpPr>
      <p:grpSpPr>
        <a:xfrm>
          <a:off x="0" y="0"/>
          <a:ext cx="0" cy="0"/>
          <a:chOff x="0" y="0"/>
          <a:chExt cx="0" cy="0"/>
        </a:xfrm>
      </p:grpSpPr>
      <p:sp>
        <p:nvSpPr>
          <p:cNvPr id="3" name="Titre 18">
            <a:extLst>
              <a:ext uri="{FF2B5EF4-FFF2-40B4-BE49-F238E27FC236}">
                <a16:creationId xmlns:a16="http://schemas.microsoft.com/office/drawing/2014/main" id="{72BF4B93-80F0-A0BF-555B-33E66D880018}"/>
              </a:ext>
            </a:extLst>
          </p:cNvPr>
          <p:cNvSpPr>
            <a:spLocks noGrp="1"/>
          </p:cNvSpPr>
          <p:nvPr/>
        </p:nvSpPr>
        <p:spPr>
          <a:xfrm>
            <a:off x="179798" y="448939"/>
            <a:ext cx="11918022" cy="85750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algn="ctr"/>
            <a:r>
              <a:rPr lang="fr-FR" sz="3600" dirty="0">
                <a:solidFill>
                  <a:srgbClr val="33A6B2"/>
                </a:solidFill>
              </a:rPr>
              <a:t>Le Décret n° 2026-118 du 20 février 2026</a:t>
            </a:r>
          </a:p>
        </p:txBody>
      </p:sp>
      <p:pic>
        <p:nvPicPr>
          <p:cNvPr id="4" name="Image 3">
            <a:extLst>
              <a:ext uri="{FF2B5EF4-FFF2-40B4-BE49-F238E27FC236}">
                <a16:creationId xmlns:a16="http://schemas.microsoft.com/office/drawing/2014/main" id="{9BA7DACB-9FF3-9660-E3ED-1D1069171CBC}"/>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86A27AE4-A109-9605-92E7-92B1DED033AB}"/>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0381ED6B-BBA7-2685-A204-EC627AB3250D}"/>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atin typeface="Trebuchet MS"/>
              </a:rPr>
              <a:t>Webinaire gestion raisonnée de l’eau et de l’énergie dans les piscines collectives 2026</a:t>
            </a:r>
          </a:p>
          <a:p>
            <a:endParaRPr lang="fr-FR"/>
          </a:p>
        </p:txBody>
      </p:sp>
      <p:sp>
        <p:nvSpPr>
          <p:cNvPr id="7" name="Rectangle 6">
            <a:extLst>
              <a:ext uri="{FF2B5EF4-FFF2-40B4-BE49-F238E27FC236}">
                <a16:creationId xmlns:a16="http://schemas.microsoft.com/office/drawing/2014/main" id="{84907581-AA97-4376-C08D-351C6B69A8F7}"/>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2">
            <a:extLst>
              <a:ext uri="{FF2B5EF4-FFF2-40B4-BE49-F238E27FC236}">
                <a16:creationId xmlns:a16="http://schemas.microsoft.com/office/drawing/2014/main" id="{50135D99-DC25-BB52-1781-0CBCEFC1892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A0E14A26-5672-53B2-B98E-0B38B299206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A76DD65-F279-6C7F-F33A-5B9E93A99F3D}"/>
              </a:ext>
            </a:extLst>
          </p:cNvPr>
          <p:cNvSpPr txBox="1"/>
          <p:nvPr/>
        </p:nvSpPr>
        <p:spPr>
          <a:xfrm>
            <a:off x="731327" y="1192586"/>
            <a:ext cx="10604862" cy="4524315"/>
          </a:xfrm>
          <a:prstGeom prst="rect">
            <a:avLst/>
          </a:prstGeom>
          <a:noFill/>
        </p:spPr>
        <p:txBody>
          <a:bodyPr wrap="square" rtlCol="0">
            <a:spAutoFit/>
          </a:bodyPr>
          <a:lstStyle/>
          <a:p>
            <a:pPr marL="342900" indent="-342900">
              <a:buFont typeface="Arial" panose="020B0604020202020204" pitchFamily="34" charset="0"/>
              <a:buChar char="•"/>
            </a:pPr>
            <a:r>
              <a:rPr lang="fr-FR" sz="2400" dirty="0">
                <a:latin typeface="Titilium"/>
              </a:rPr>
              <a:t>La personne responsable de la piscine organise et met en œuvre la surveillance des installations, du système de traitement de l'eau et de la qualité des eaux de la piscine, ainsi que du système de ventilation d'air de l'établissement. Cette surveillance obligatoire comprend notamment :</a:t>
            </a:r>
          </a:p>
          <a:p>
            <a:endParaRPr lang="fr-FR" sz="2400" dirty="0">
              <a:latin typeface="Titilium"/>
            </a:endParaRPr>
          </a:p>
          <a:p>
            <a:pPr marL="800100" lvl="1" indent="-342900">
              <a:buFont typeface="Arial" panose="020B0604020202020204" pitchFamily="34" charset="0"/>
              <a:buChar char="•"/>
            </a:pPr>
            <a:r>
              <a:rPr lang="fr-FR" sz="2400" dirty="0">
                <a:latin typeface="Titilium"/>
              </a:rPr>
              <a:t>1° Une vérification régulière des mesures prises pour le fonctionnement des installations ;</a:t>
            </a:r>
          </a:p>
          <a:p>
            <a:pPr marL="800100" lvl="1" indent="-342900">
              <a:buFont typeface="Arial" panose="020B0604020202020204" pitchFamily="34" charset="0"/>
              <a:buChar char="•"/>
            </a:pPr>
            <a:r>
              <a:rPr lang="fr-FR" sz="2400" dirty="0">
                <a:latin typeface="Titilium"/>
              </a:rPr>
              <a:t> 2° Un programme de prélèvements d'échantillons d'eau et d'analyses en fonction du type de piscines, tenant compte de leur FMI théorique ou de la nature de l'établissement dans lequel elles se situent. ..</a:t>
            </a:r>
          </a:p>
          <a:p>
            <a:pPr marL="800100" lvl="1" indent="-342900">
              <a:buFont typeface="Arial" panose="020B0604020202020204" pitchFamily="34" charset="0"/>
              <a:buChar char="•"/>
            </a:pPr>
            <a:r>
              <a:rPr lang="fr-FR" sz="2400" dirty="0">
                <a:latin typeface="Titilium"/>
              </a:rPr>
              <a:t>3° La tenue à jour d'un carnet sanitaire dont le contenu est défini par arrêté du ministre chargé de la santé. </a:t>
            </a:r>
          </a:p>
        </p:txBody>
      </p:sp>
    </p:spTree>
    <p:extLst>
      <p:ext uri="{BB962C8B-B14F-4D97-AF65-F5344CB8AC3E}">
        <p14:creationId xmlns:p14="http://schemas.microsoft.com/office/powerpoint/2010/main" val="2440171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0D7F116-8C69-A988-DD62-F5788F1B4E5A}"/>
            </a:ext>
          </a:extLst>
        </p:cNvPr>
        <p:cNvGrpSpPr/>
        <p:nvPr/>
      </p:nvGrpSpPr>
      <p:grpSpPr>
        <a:xfrm>
          <a:off x="0" y="0"/>
          <a:ext cx="0" cy="0"/>
          <a:chOff x="0" y="0"/>
          <a:chExt cx="0" cy="0"/>
        </a:xfrm>
      </p:grpSpPr>
      <p:pic>
        <p:nvPicPr>
          <p:cNvPr id="6" name="object 6">
            <a:extLst>
              <a:ext uri="{FF2B5EF4-FFF2-40B4-BE49-F238E27FC236}">
                <a16:creationId xmlns:a16="http://schemas.microsoft.com/office/drawing/2014/main" id="{A31CC9EA-CBA7-D906-FDFD-6CC250D4A4FE}"/>
              </a:ext>
            </a:extLst>
          </p:cNvPr>
          <p:cNvPicPr/>
          <p:nvPr/>
        </p:nvPicPr>
        <p:blipFill>
          <a:blip r:embed="rId2" cstate="print"/>
          <a:stretch>
            <a:fillRect/>
          </a:stretch>
        </p:blipFill>
        <p:spPr>
          <a:xfrm>
            <a:off x="11334750" y="5867398"/>
            <a:ext cx="857249" cy="990598"/>
          </a:xfrm>
          <a:prstGeom prst="rect">
            <a:avLst/>
          </a:prstGeom>
        </p:spPr>
      </p:pic>
      <p:grpSp>
        <p:nvGrpSpPr>
          <p:cNvPr id="7" name="object 7">
            <a:extLst>
              <a:ext uri="{FF2B5EF4-FFF2-40B4-BE49-F238E27FC236}">
                <a16:creationId xmlns:a16="http://schemas.microsoft.com/office/drawing/2014/main" id="{4D357183-9399-7D04-DB7C-55E9DEF56361}"/>
              </a:ext>
            </a:extLst>
          </p:cNvPr>
          <p:cNvGrpSpPr/>
          <p:nvPr/>
        </p:nvGrpSpPr>
        <p:grpSpPr>
          <a:xfrm>
            <a:off x="126456" y="5949324"/>
            <a:ext cx="9723755" cy="895985"/>
            <a:chOff x="55695" y="5962352"/>
            <a:chExt cx="9723755" cy="895985"/>
          </a:xfrm>
        </p:grpSpPr>
        <p:pic>
          <p:nvPicPr>
            <p:cNvPr id="8" name="object 8">
              <a:extLst>
                <a:ext uri="{FF2B5EF4-FFF2-40B4-BE49-F238E27FC236}">
                  <a16:creationId xmlns:a16="http://schemas.microsoft.com/office/drawing/2014/main" id="{A082F4F8-C659-5766-2225-8C86CAB534F9}"/>
                </a:ext>
              </a:extLst>
            </p:cNvPr>
            <p:cNvPicPr/>
            <p:nvPr/>
          </p:nvPicPr>
          <p:blipFill>
            <a:blip r:embed="rId3" cstate="print"/>
            <a:stretch>
              <a:fillRect/>
            </a:stretch>
          </p:blipFill>
          <p:spPr>
            <a:xfrm>
              <a:off x="55695" y="5962352"/>
              <a:ext cx="1215429" cy="895647"/>
            </a:xfrm>
            <a:prstGeom prst="rect">
              <a:avLst/>
            </a:prstGeom>
          </p:spPr>
        </p:pic>
        <p:pic>
          <p:nvPicPr>
            <p:cNvPr id="9" name="object 9">
              <a:extLst>
                <a:ext uri="{FF2B5EF4-FFF2-40B4-BE49-F238E27FC236}">
                  <a16:creationId xmlns:a16="http://schemas.microsoft.com/office/drawing/2014/main" id="{74F2EE92-EFA3-CC62-2D7F-19D56EBE8F56}"/>
                </a:ext>
              </a:extLst>
            </p:cNvPr>
            <p:cNvPicPr/>
            <p:nvPr/>
          </p:nvPicPr>
          <p:blipFill>
            <a:blip r:embed="rId4" cstate="print"/>
            <a:stretch>
              <a:fillRect/>
            </a:stretch>
          </p:blipFill>
          <p:spPr>
            <a:xfrm>
              <a:off x="1271125" y="6250922"/>
              <a:ext cx="895349" cy="419097"/>
            </a:xfrm>
            <a:prstGeom prst="rect">
              <a:avLst/>
            </a:prstGeom>
          </p:spPr>
        </p:pic>
        <p:pic>
          <p:nvPicPr>
            <p:cNvPr id="10" name="object 10">
              <a:extLst>
                <a:ext uri="{FF2B5EF4-FFF2-40B4-BE49-F238E27FC236}">
                  <a16:creationId xmlns:a16="http://schemas.microsoft.com/office/drawing/2014/main" id="{BC4C5AC9-1F61-26D8-DE59-E7C87FD082FE}"/>
                </a:ext>
              </a:extLst>
            </p:cNvPr>
            <p:cNvPicPr/>
            <p:nvPr/>
          </p:nvPicPr>
          <p:blipFill>
            <a:blip r:embed="rId5" cstate="print"/>
            <a:stretch>
              <a:fillRect/>
            </a:stretch>
          </p:blipFill>
          <p:spPr>
            <a:xfrm>
              <a:off x="2091120" y="6500962"/>
              <a:ext cx="7688028" cy="152433"/>
            </a:xfrm>
            <a:prstGeom prst="rect">
              <a:avLst/>
            </a:prstGeom>
          </p:spPr>
        </p:pic>
      </p:grpSp>
      <p:pic>
        <p:nvPicPr>
          <p:cNvPr id="11" name="object 11">
            <a:extLst>
              <a:ext uri="{FF2B5EF4-FFF2-40B4-BE49-F238E27FC236}">
                <a16:creationId xmlns:a16="http://schemas.microsoft.com/office/drawing/2014/main" id="{8E11EA6E-0F27-E13E-0652-FDDEF62576EC}"/>
              </a:ext>
            </a:extLst>
          </p:cNvPr>
          <p:cNvPicPr/>
          <p:nvPr/>
        </p:nvPicPr>
        <p:blipFill>
          <a:blip r:embed="rId6" cstate="print"/>
          <a:stretch>
            <a:fillRect/>
          </a:stretch>
        </p:blipFill>
        <p:spPr>
          <a:xfrm>
            <a:off x="9877340" y="6130654"/>
            <a:ext cx="1311769" cy="580430"/>
          </a:xfrm>
          <a:prstGeom prst="rect">
            <a:avLst/>
          </a:prstGeom>
        </p:spPr>
      </p:pic>
      <p:pic>
        <p:nvPicPr>
          <p:cNvPr id="12" name="object 12">
            <a:extLst>
              <a:ext uri="{FF2B5EF4-FFF2-40B4-BE49-F238E27FC236}">
                <a16:creationId xmlns:a16="http://schemas.microsoft.com/office/drawing/2014/main" id="{2BB723A0-3A07-A6C5-FC52-CA75E3EF347D}"/>
              </a:ext>
            </a:extLst>
          </p:cNvPr>
          <p:cNvPicPr/>
          <p:nvPr/>
        </p:nvPicPr>
        <p:blipFill>
          <a:blip r:embed="rId7" cstate="print"/>
          <a:stretch>
            <a:fillRect/>
          </a:stretch>
        </p:blipFill>
        <p:spPr>
          <a:xfrm>
            <a:off x="11280493" y="5863082"/>
            <a:ext cx="855811" cy="994917"/>
          </a:xfrm>
          <a:prstGeom prst="rect">
            <a:avLst/>
          </a:prstGeom>
        </p:spPr>
      </p:pic>
      <p:sp>
        <p:nvSpPr>
          <p:cNvPr id="13" name="object 13">
            <a:extLst>
              <a:ext uri="{FF2B5EF4-FFF2-40B4-BE49-F238E27FC236}">
                <a16:creationId xmlns:a16="http://schemas.microsoft.com/office/drawing/2014/main" id="{DEF5BE2E-F93D-3070-034B-39D80D2BB0A7}"/>
              </a:ext>
            </a:extLst>
          </p:cNvPr>
          <p:cNvSpPr txBox="1">
            <a:spLocks noGrp="1"/>
          </p:cNvSpPr>
          <p:nvPr>
            <p:ph type="title"/>
          </p:nvPr>
        </p:nvSpPr>
        <p:spPr>
          <a:xfrm>
            <a:off x="1676400" y="2146598"/>
            <a:ext cx="9206398" cy="1282402"/>
          </a:xfrm>
          <a:prstGeom prst="rect">
            <a:avLst/>
          </a:prstGeom>
        </p:spPr>
        <p:txBody>
          <a:bodyPr vert="horz" wrap="square" lIns="0" tIns="12700" rIns="0" bIns="0" rtlCol="0">
            <a:spAutoFit/>
          </a:bodyPr>
          <a:lstStyle/>
          <a:p>
            <a:pPr marL="12700">
              <a:lnSpc>
                <a:spcPct val="100000"/>
              </a:lnSpc>
              <a:spcBef>
                <a:spcPts val="100"/>
              </a:spcBef>
            </a:pPr>
            <a:r>
              <a:rPr lang="fr-FR" sz="2750" dirty="0">
                <a:solidFill>
                  <a:srgbClr val="92D050"/>
                </a:solidFill>
              </a:rPr>
              <a:t>Focus sur les Eaux Impropres à la Consommation Humaine</a:t>
            </a:r>
            <a:br>
              <a:rPr lang="fr-FR" sz="2750" dirty="0">
                <a:solidFill>
                  <a:srgbClr val="92D050"/>
                </a:solidFill>
              </a:rPr>
            </a:br>
            <a:r>
              <a:rPr lang="fr-FR" sz="2750" i="1" dirty="0">
                <a:solidFill>
                  <a:srgbClr val="92D050"/>
                </a:solidFill>
              </a:rPr>
              <a:t>Fédération Nationale des Collectivités Concédantes et Régies (FNCCR) </a:t>
            </a:r>
            <a:endParaRPr sz="2750" i="1" dirty="0">
              <a:solidFill>
                <a:srgbClr val="92D050"/>
              </a:solidFill>
            </a:endParaRPr>
          </a:p>
        </p:txBody>
      </p:sp>
    </p:spTree>
    <p:extLst>
      <p:ext uri="{BB962C8B-B14F-4D97-AF65-F5344CB8AC3E}">
        <p14:creationId xmlns:p14="http://schemas.microsoft.com/office/powerpoint/2010/main" val="3295352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41577" y="280891"/>
            <a:ext cx="7550422" cy="5338148"/>
          </a:xfrm>
          <a:prstGeom prst="rect">
            <a:avLst/>
          </a:prstGeom>
        </p:spPr>
      </p:pic>
      <p:pic>
        <p:nvPicPr>
          <p:cNvPr id="3" name="object 3"/>
          <p:cNvPicPr/>
          <p:nvPr/>
        </p:nvPicPr>
        <p:blipFill>
          <a:blip r:embed="rId3" cstate="print"/>
          <a:stretch>
            <a:fillRect/>
          </a:stretch>
        </p:blipFill>
        <p:spPr>
          <a:xfrm>
            <a:off x="154007" y="5908916"/>
            <a:ext cx="748663" cy="703578"/>
          </a:xfrm>
          <a:prstGeom prst="rect">
            <a:avLst/>
          </a:prstGeom>
        </p:spPr>
      </p:pic>
      <p:grpSp>
        <p:nvGrpSpPr>
          <p:cNvPr id="4" name="object 4"/>
          <p:cNvGrpSpPr/>
          <p:nvPr/>
        </p:nvGrpSpPr>
        <p:grpSpPr>
          <a:xfrm>
            <a:off x="1128225" y="5946074"/>
            <a:ext cx="8651240" cy="707390"/>
            <a:chOff x="1128225" y="5946074"/>
            <a:chExt cx="8651240" cy="707390"/>
          </a:xfrm>
        </p:grpSpPr>
        <p:pic>
          <p:nvPicPr>
            <p:cNvPr id="5" name="object 5"/>
            <p:cNvPicPr/>
            <p:nvPr/>
          </p:nvPicPr>
          <p:blipFill>
            <a:blip r:embed="rId4" cstate="print"/>
            <a:stretch>
              <a:fillRect/>
            </a:stretch>
          </p:blipFill>
          <p:spPr>
            <a:xfrm>
              <a:off x="1128225" y="5946074"/>
              <a:ext cx="1263991" cy="587765"/>
            </a:xfrm>
            <a:prstGeom prst="rect">
              <a:avLst/>
            </a:prstGeom>
          </p:spPr>
        </p:pic>
        <p:pic>
          <p:nvPicPr>
            <p:cNvPr id="6" name="object 6"/>
            <p:cNvPicPr/>
            <p:nvPr/>
          </p:nvPicPr>
          <p:blipFill>
            <a:blip r:embed="rId5" cstate="print"/>
            <a:stretch>
              <a:fillRect/>
            </a:stretch>
          </p:blipFill>
          <p:spPr>
            <a:xfrm>
              <a:off x="2091120" y="6500963"/>
              <a:ext cx="7688028" cy="152433"/>
            </a:xfrm>
            <a:prstGeom prst="rect">
              <a:avLst/>
            </a:prstGeom>
          </p:spPr>
        </p:pic>
      </p:grpSp>
      <p:pic>
        <p:nvPicPr>
          <p:cNvPr id="7" name="object 7"/>
          <p:cNvPicPr/>
          <p:nvPr/>
        </p:nvPicPr>
        <p:blipFill>
          <a:blip r:embed="rId6" cstate="print"/>
          <a:stretch>
            <a:fillRect/>
          </a:stretch>
        </p:blipFill>
        <p:spPr>
          <a:xfrm>
            <a:off x="11336188" y="5863082"/>
            <a:ext cx="855810" cy="983393"/>
          </a:xfrm>
          <a:prstGeom prst="rect">
            <a:avLst/>
          </a:prstGeom>
        </p:spPr>
      </p:pic>
      <p:pic>
        <p:nvPicPr>
          <p:cNvPr id="8" name="object 8"/>
          <p:cNvPicPr/>
          <p:nvPr/>
        </p:nvPicPr>
        <p:blipFill>
          <a:blip r:embed="rId7" cstate="print"/>
          <a:stretch>
            <a:fillRect/>
          </a:stretch>
        </p:blipFill>
        <p:spPr>
          <a:xfrm>
            <a:off x="9889518" y="6130654"/>
            <a:ext cx="1348477" cy="573454"/>
          </a:xfrm>
          <a:prstGeom prst="rect">
            <a:avLst/>
          </a:prstGeom>
        </p:spPr>
      </p:pic>
      <p:sp>
        <p:nvSpPr>
          <p:cNvPr id="9" name="object 9"/>
          <p:cNvSpPr txBox="1">
            <a:spLocks noGrp="1"/>
          </p:cNvSpPr>
          <p:nvPr>
            <p:ph type="title"/>
          </p:nvPr>
        </p:nvSpPr>
        <p:spPr>
          <a:xfrm>
            <a:off x="76199" y="37710"/>
            <a:ext cx="4724402" cy="1571199"/>
          </a:xfrm>
          <a:prstGeom prst="rect">
            <a:avLst/>
          </a:prstGeom>
        </p:spPr>
        <p:txBody>
          <a:bodyPr vert="horz" wrap="square" lIns="0" tIns="12065" rIns="0" bIns="0" rtlCol="0">
            <a:spAutoFit/>
          </a:bodyPr>
          <a:lstStyle/>
          <a:p>
            <a:pPr marL="12700" marR="5080">
              <a:lnSpc>
                <a:spcPct val="126800"/>
              </a:lnSpc>
              <a:spcBef>
                <a:spcPts val="95"/>
              </a:spcBef>
            </a:pPr>
            <a:r>
              <a:rPr sz="2750" dirty="0">
                <a:solidFill>
                  <a:srgbClr val="92D050"/>
                </a:solidFill>
              </a:rPr>
              <a:t>Les</a:t>
            </a:r>
            <a:r>
              <a:rPr sz="2750" spc="-35" dirty="0">
                <a:solidFill>
                  <a:srgbClr val="92D050"/>
                </a:solidFill>
              </a:rPr>
              <a:t> </a:t>
            </a:r>
            <a:r>
              <a:rPr sz="2750" dirty="0">
                <a:solidFill>
                  <a:srgbClr val="92D050"/>
                </a:solidFill>
              </a:rPr>
              <a:t>nouveautés</a:t>
            </a:r>
            <a:r>
              <a:rPr sz="2750" spc="-30" dirty="0">
                <a:solidFill>
                  <a:srgbClr val="92D050"/>
                </a:solidFill>
              </a:rPr>
              <a:t> </a:t>
            </a:r>
            <a:r>
              <a:rPr sz="2750" spc="-10" dirty="0">
                <a:solidFill>
                  <a:srgbClr val="92D050"/>
                </a:solidFill>
              </a:rPr>
              <a:t>règlementaires </a:t>
            </a:r>
            <a:r>
              <a:rPr sz="2750" dirty="0">
                <a:solidFill>
                  <a:srgbClr val="0B769F"/>
                </a:solidFill>
              </a:rPr>
              <a:t>Les</a:t>
            </a:r>
            <a:r>
              <a:rPr sz="2750" spc="-60" dirty="0">
                <a:solidFill>
                  <a:srgbClr val="0B769F"/>
                </a:solidFill>
              </a:rPr>
              <a:t> </a:t>
            </a:r>
            <a:r>
              <a:rPr sz="2750" spc="-10" dirty="0">
                <a:solidFill>
                  <a:srgbClr val="0B769F"/>
                </a:solidFill>
              </a:rPr>
              <a:t>ER</a:t>
            </a:r>
            <a:r>
              <a:rPr sz="2750" spc="-550" dirty="0">
                <a:solidFill>
                  <a:srgbClr val="0B769F"/>
                </a:solidFill>
              </a:rPr>
              <a:t>P</a:t>
            </a:r>
            <a:r>
              <a:rPr sz="2750" dirty="0">
                <a:solidFill>
                  <a:srgbClr val="0B769F"/>
                </a:solidFill>
              </a:rPr>
              <a:t>,</a:t>
            </a:r>
            <a:r>
              <a:rPr sz="2750" spc="-55" dirty="0">
                <a:solidFill>
                  <a:srgbClr val="0B769F"/>
                </a:solidFill>
              </a:rPr>
              <a:t> </a:t>
            </a:r>
            <a:r>
              <a:rPr sz="2750" dirty="0">
                <a:solidFill>
                  <a:srgbClr val="0B769F"/>
                </a:solidFill>
              </a:rPr>
              <a:t>ERP</a:t>
            </a:r>
            <a:r>
              <a:rPr sz="2750" spc="-105" dirty="0">
                <a:solidFill>
                  <a:srgbClr val="0B769F"/>
                </a:solidFill>
              </a:rPr>
              <a:t> </a:t>
            </a:r>
            <a:r>
              <a:rPr sz="2750" dirty="0">
                <a:solidFill>
                  <a:srgbClr val="0B769F"/>
                </a:solidFill>
              </a:rPr>
              <a:t>sensibles</a:t>
            </a:r>
            <a:r>
              <a:rPr sz="2750" spc="-60" dirty="0">
                <a:solidFill>
                  <a:srgbClr val="0B769F"/>
                </a:solidFill>
              </a:rPr>
              <a:t> </a:t>
            </a:r>
            <a:r>
              <a:rPr sz="2750" dirty="0">
                <a:solidFill>
                  <a:srgbClr val="0B769F"/>
                </a:solidFill>
              </a:rPr>
              <a:t>et</a:t>
            </a:r>
            <a:r>
              <a:rPr sz="2750" spc="-55" dirty="0">
                <a:solidFill>
                  <a:srgbClr val="0B769F"/>
                </a:solidFill>
              </a:rPr>
              <a:t> </a:t>
            </a:r>
            <a:r>
              <a:rPr sz="2750" spc="-10" dirty="0">
                <a:solidFill>
                  <a:srgbClr val="0B769F"/>
                </a:solidFill>
              </a:rPr>
              <a:t>bureaux</a:t>
            </a:r>
            <a:endParaRPr sz="2750" dirty="0"/>
          </a:p>
        </p:txBody>
      </p:sp>
      <p:sp>
        <p:nvSpPr>
          <p:cNvPr id="11" name="object 11"/>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
        <p:nvSpPr>
          <p:cNvPr id="10" name="object 10"/>
          <p:cNvSpPr txBox="1"/>
          <p:nvPr/>
        </p:nvSpPr>
        <p:spPr>
          <a:xfrm>
            <a:off x="152581" y="1995387"/>
            <a:ext cx="4412615" cy="3774440"/>
          </a:xfrm>
          <a:prstGeom prst="rect">
            <a:avLst/>
          </a:prstGeom>
        </p:spPr>
        <p:txBody>
          <a:bodyPr vert="horz" wrap="square" lIns="0" tIns="12700" rIns="0" bIns="0" rtlCol="0">
            <a:spAutoFit/>
          </a:bodyPr>
          <a:lstStyle/>
          <a:p>
            <a:pPr marL="297180" marR="5080" indent="-257810" algn="just">
              <a:lnSpc>
                <a:spcPct val="100000"/>
              </a:lnSpc>
              <a:spcBef>
                <a:spcPts val="100"/>
              </a:spcBef>
              <a:buChar char="•"/>
              <a:tabLst>
                <a:tab pos="298450" algn="l"/>
              </a:tabLst>
            </a:pPr>
            <a:r>
              <a:rPr sz="1400" u="heavy" dirty="0">
                <a:uFill>
                  <a:solidFill>
                    <a:srgbClr val="000000"/>
                  </a:solidFill>
                </a:uFill>
                <a:latin typeface="Arial MT"/>
                <a:cs typeface="Arial MT"/>
                <a:hlinkClick r:id="rId8"/>
              </a:rPr>
              <a:t>Décret</a:t>
            </a:r>
            <a:r>
              <a:rPr sz="1400" u="heavy" spc="140" dirty="0">
                <a:uFill>
                  <a:solidFill>
                    <a:srgbClr val="000000"/>
                  </a:solidFill>
                </a:uFill>
                <a:latin typeface="Arial MT"/>
                <a:cs typeface="Arial MT"/>
                <a:hlinkClick r:id="rId8"/>
              </a:rPr>
              <a:t> </a:t>
            </a:r>
            <a:r>
              <a:rPr sz="1400" u="heavy" spc="-10" dirty="0">
                <a:uFill>
                  <a:solidFill>
                    <a:srgbClr val="000000"/>
                  </a:solidFill>
                </a:uFill>
                <a:latin typeface="Arial MT"/>
                <a:cs typeface="Arial MT"/>
                <a:hlinkClick r:id="rId8"/>
              </a:rPr>
              <a:t>n°2024-</a:t>
            </a:r>
            <a:r>
              <a:rPr sz="1400" u="heavy" dirty="0">
                <a:uFill>
                  <a:solidFill>
                    <a:srgbClr val="000000"/>
                  </a:solidFill>
                </a:uFill>
                <a:latin typeface="Arial MT"/>
                <a:cs typeface="Arial MT"/>
                <a:hlinkClick r:id="rId8"/>
              </a:rPr>
              <a:t>796</a:t>
            </a:r>
            <a:r>
              <a:rPr sz="1400" u="heavy" spc="150" dirty="0">
                <a:uFill>
                  <a:solidFill>
                    <a:srgbClr val="000000"/>
                  </a:solidFill>
                </a:uFill>
                <a:latin typeface="Arial MT"/>
                <a:cs typeface="Arial MT"/>
                <a:hlinkClick r:id="rId8"/>
              </a:rPr>
              <a:t> </a:t>
            </a:r>
            <a:r>
              <a:rPr sz="1400" u="heavy" dirty="0">
                <a:uFill>
                  <a:solidFill>
                    <a:srgbClr val="000000"/>
                  </a:solidFill>
                </a:uFill>
                <a:latin typeface="Arial MT"/>
                <a:cs typeface="Arial MT"/>
                <a:hlinkClick r:id="rId8"/>
              </a:rPr>
              <a:t>du</a:t>
            </a:r>
            <a:r>
              <a:rPr sz="1400" u="heavy" spc="150" dirty="0">
                <a:uFill>
                  <a:solidFill>
                    <a:srgbClr val="000000"/>
                  </a:solidFill>
                </a:uFill>
                <a:latin typeface="Arial MT"/>
                <a:cs typeface="Arial MT"/>
                <a:hlinkClick r:id="rId8"/>
              </a:rPr>
              <a:t> </a:t>
            </a:r>
            <a:r>
              <a:rPr sz="1400" u="heavy" dirty="0">
                <a:uFill>
                  <a:solidFill>
                    <a:srgbClr val="000000"/>
                  </a:solidFill>
                </a:uFill>
                <a:latin typeface="Arial MT"/>
                <a:cs typeface="Arial MT"/>
                <a:hlinkClick r:id="rId8"/>
              </a:rPr>
              <a:t>12</a:t>
            </a:r>
            <a:r>
              <a:rPr sz="1400" u="heavy" spc="150" dirty="0">
                <a:uFill>
                  <a:solidFill>
                    <a:srgbClr val="000000"/>
                  </a:solidFill>
                </a:uFill>
                <a:latin typeface="Arial MT"/>
                <a:cs typeface="Arial MT"/>
                <a:hlinkClick r:id="rId8"/>
              </a:rPr>
              <a:t> </a:t>
            </a:r>
            <a:r>
              <a:rPr sz="1400" u="heavy" dirty="0">
                <a:uFill>
                  <a:solidFill>
                    <a:srgbClr val="000000"/>
                  </a:solidFill>
                </a:uFill>
                <a:latin typeface="Arial MT"/>
                <a:cs typeface="Arial MT"/>
                <a:hlinkClick r:id="rId8"/>
              </a:rPr>
              <a:t>juillet</a:t>
            </a:r>
            <a:r>
              <a:rPr sz="1400" u="heavy" spc="150" dirty="0">
                <a:uFill>
                  <a:solidFill>
                    <a:srgbClr val="000000"/>
                  </a:solidFill>
                </a:uFill>
                <a:latin typeface="Arial MT"/>
                <a:cs typeface="Arial MT"/>
                <a:hlinkClick r:id="rId8"/>
              </a:rPr>
              <a:t> </a:t>
            </a:r>
            <a:r>
              <a:rPr sz="1400" u="heavy" dirty="0">
                <a:uFill>
                  <a:solidFill>
                    <a:srgbClr val="000000"/>
                  </a:solidFill>
                </a:uFill>
                <a:latin typeface="Arial MT"/>
                <a:cs typeface="Arial MT"/>
                <a:hlinkClick r:id="rId8"/>
              </a:rPr>
              <a:t>2024</a:t>
            </a:r>
            <a:r>
              <a:rPr sz="1400" u="heavy" spc="165" dirty="0">
                <a:uFill>
                  <a:solidFill>
                    <a:srgbClr val="000000"/>
                  </a:solidFill>
                </a:uFill>
                <a:latin typeface="Arial MT"/>
                <a:cs typeface="Arial MT"/>
              </a:rPr>
              <a:t> </a:t>
            </a:r>
            <a:r>
              <a:rPr sz="1400" spc="150" dirty="0">
                <a:latin typeface="Arial MT"/>
                <a:cs typeface="Arial MT"/>
              </a:rPr>
              <a:t> </a:t>
            </a:r>
            <a:r>
              <a:rPr sz="1400" dirty="0">
                <a:latin typeface="Arial MT"/>
                <a:cs typeface="Arial MT"/>
              </a:rPr>
              <a:t>relatif</a:t>
            </a:r>
            <a:r>
              <a:rPr sz="1400" spc="150" dirty="0">
                <a:latin typeface="Arial MT"/>
                <a:cs typeface="Arial MT"/>
              </a:rPr>
              <a:t> </a:t>
            </a:r>
            <a:r>
              <a:rPr sz="1400" dirty="0">
                <a:latin typeface="Arial MT"/>
                <a:cs typeface="Arial MT"/>
              </a:rPr>
              <a:t>à</a:t>
            </a:r>
            <a:r>
              <a:rPr sz="1400" spc="155" dirty="0">
                <a:latin typeface="Arial MT"/>
                <a:cs typeface="Arial MT"/>
              </a:rPr>
              <a:t> </a:t>
            </a:r>
            <a:r>
              <a:rPr sz="1400" spc="-25" dirty="0">
                <a:latin typeface="Arial MT"/>
                <a:cs typeface="Arial MT"/>
              </a:rPr>
              <a:t>des 	</a:t>
            </a:r>
            <a:r>
              <a:rPr sz="1400" dirty="0">
                <a:latin typeface="Arial MT"/>
                <a:cs typeface="Arial MT"/>
              </a:rPr>
              <a:t>utilisations</a:t>
            </a:r>
            <a:r>
              <a:rPr sz="1400" spc="495" dirty="0">
                <a:latin typeface="Arial MT"/>
                <a:cs typeface="Arial MT"/>
              </a:rPr>
              <a:t> </a:t>
            </a:r>
            <a:r>
              <a:rPr sz="1400" dirty="0">
                <a:latin typeface="Arial MT"/>
                <a:cs typeface="Arial MT"/>
              </a:rPr>
              <a:t>d'eaux</a:t>
            </a:r>
            <a:r>
              <a:rPr sz="1400" spc="55" dirty="0">
                <a:latin typeface="Arial MT"/>
                <a:cs typeface="Arial MT"/>
              </a:rPr>
              <a:t>  </a:t>
            </a:r>
            <a:r>
              <a:rPr sz="1400" dirty="0">
                <a:latin typeface="Arial MT"/>
                <a:cs typeface="Arial MT"/>
              </a:rPr>
              <a:t>impropres</a:t>
            </a:r>
            <a:r>
              <a:rPr sz="1400" spc="55" dirty="0">
                <a:latin typeface="Arial MT"/>
                <a:cs typeface="Arial MT"/>
              </a:rPr>
              <a:t>  </a:t>
            </a:r>
            <a:r>
              <a:rPr sz="1400" dirty="0">
                <a:latin typeface="Arial MT"/>
                <a:cs typeface="Arial MT"/>
              </a:rPr>
              <a:t>à</a:t>
            </a:r>
            <a:r>
              <a:rPr sz="1400" spc="55" dirty="0">
                <a:latin typeface="Arial MT"/>
                <a:cs typeface="Arial MT"/>
              </a:rPr>
              <a:t>  </a:t>
            </a:r>
            <a:r>
              <a:rPr sz="1400" dirty="0">
                <a:latin typeface="Arial MT"/>
                <a:cs typeface="Arial MT"/>
              </a:rPr>
              <a:t>la</a:t>
            </a:r>
            <a:r>
              <a:rPr sz="1400" spc="60" dirty="0">
                <a:latin typeface="Arial MT"/>
                <a:cs typeface="Arial MT"/>
              </a:rPr>
              <a:t>  </a:t>
            </a:r>
            <a:r>
              <a:rPr sz="1400" spc="-10" dirty="0">
                <a:latin typeface="Arial MT"/>
                <a:cs typeface="Arial MT"/>
              </a:rPr>
              <a:t>consommation 	</a:t>
            </a:r>
            <a:r>
              <a:rPr sz="1400" dirty="0">
                <a:latin typeface="Arial MT"/>
                <a:cs typeface="Arial MT"/>
              </a:rPr>
              <a:t>humaine</a:t>
            </a:r>
            <a:r>
              <a:rPr sz="1400" spc="-15" dirty="0">
                <a:latin typeface="Arial MT"/>
                <a:cs typeface="Arial MT"/>
              </a:rPr>
              <a:t> </a:t>
            </a:r>
            <a:r>
              <a:rPr sz="1400" dirty="0">
                <a:latin typeface="Arial MT"/>
                <a:cs typeface="Arial MT"/>
              </a:rPr>
              <a:t>(pour</a:t>
            </a:r>
            <a:r>
              <a:rPr sz="1400" spc="-10" dirty="0">
                <a:latin typeface="Arial MT"/>
                <a:cs typeface="Arial MT"/>
              </a:rPr>
              <a:t> </a:t>
            </a:r>
            <a:r>
              <a:rPr sz="1400" dirty="0">
                <a:latin typeface="Arial MT"/>
                <a:cs typeface="Arial MT"/>
              </a:rPr>
              <a:t>des</a:t>
            </a:r>
            <a:r>
              <a:rPr sz="1400" spc="-15" dirty="0">
                <a:latin typeface="Arial MT"/>
                <a:cs typeface="Arial MT"/>
              </a:rPr>
              <a:t> </a:t>
            </a:r>
            <a:r>
              <a:rPr sz="1400" dirty="0">
                <a:latin typeface="Arial MT"/>
                <a:cs typeface="Arial MT"/>
              </a:rPr>
              <a:t>usages</a:t>
            </a:r>
            <a:r>
              <a:rPr sz="1400" spc="-10" dirty="0">
                <a:latin typeface="Arial MT"/>
                <a:cs typeface="Arial MT"/>
              </a:rPr>
              <a:t> domestiques.</a:t>
            </a:r>
            <a:endParaRPr sz="1400" dirty="0">
              <a:latin typeface="Arial MT"/>
              <a:cs typeface="Arial MT"/>
            </a:endParaRPr>
          </a:p>
          <a:p>
            <a:pPr marL="297180" marR="5080" indent="-257810" algn="just">
              <a:lnSpc>
                <a:spcPct val="100000"/>
              </a:lnSpc>
              <a:spcBef>
                <a:spcPts val="1200"/>
              </a:spcBef>
              <a:buChar char="•"/>
              <a:tabLst>
                <a:tab pos="298450" algn="l"/>
              </a:tabLst>
            </a:pPr>
            <a:r>
              <a:rPr sz="1400" u="heavy" dirty="0">
                <a:uFill>
                  <a:solidFill>
                    <a:srgbClr val="000000"/>
                  </a:solidFill>
                </a:uFill>
                <a:latin typeface="Arial MT"/>
                <a:cs typeface="Arial MT"/>
                <a:hlinkClick r:id="rId9"/>
              </a:rPr>
              <a:t>Arrêté</a:t>
            </a:r>
            <a:r>
              <a:rPr sz="1400" u="heavy" spc="235" dirty="0">
                <a:uFill>
                  <a:solidFill>
                    <a:srgbClr val="000000"/>
                  </a:solidFill>
                </a:uFill>
                <a:latin typeface="Arial MT"/>
                <a:cs typeface="Arial MT"/>
                <a:hlinkClick r:id="rId9"/>
              </a:rPr>
              <a:t> </a:t>
            </a:r>
            <a:r>
              <a:rPr sz="1400" u="heavy" dirty="0">
                <a:uFill>
                  <a:solidFill>
                    <a:srgbClr val="000000"/>
                  </a:solidFill>
                </a:uFill>
                <a:latin typeface="Arial MT"/>
                <a:cs typeface="Arial MT"/>
                <a:hlinkClick r:id="rId9"/>
              </a:rPr>
              <a:t>d’application</a:t>
            </a:r>
            <a:r>
              <a:rPr sz="1400" u="heavy" spc="240" dirty="0">
                <a:uFill>
                  <a:solidFill>
                    <a:srgbClr val="000000"/>
                  </a:solidFill>
                </a:uFill>
                <a:latin typeface="Arial MT"/>
                <a:cs typeface="Arial MT"/>
                <a:hlinkClick r:id="rId9"/>
              </a:rPr>
              <a:t> </a:t>
            </a:r>
            <a:r>
              <a:rPr sz="1400" u="heavy" dirty="0">
                <a:uFill>
                  <a:solidFill>
                    <a:srgbClr val="000000"/>
                  </a:solidFill>
                </a:uFill>
                <a:latin typeface="Arial MT"/>
                <a:cs typeface="Arial MT"/>
                <a:hlinkClick r:id="rId9"/>
              </a:rPr>
              <a:t>du</a:t>
            </a:r>
            <a:r>
              <a:rPr sz="1400" u="heavy" spc="240" dirty="0">
                <a:uFill>
                  <a:solidFill>
                    <a:srgbClr val="000000"/>
                  </a:solidFill>
                </a:uFill>
                <a:latin typeface="Arial MT"/>
                <a:cs typeface="Arial MT"/>
                <a:hlinkClick r:id="rId9"/>
              </a:rPr>
              <a:t> </a:t>
            </a:r>
            <a:r>
              <a:rPr sz="1400" u="heavy" dirty="0">
                <a:uFill>
                  <a:solidFill>
                    <a:srgbClr val="000000"/>
                  </a:solidFill>
                </a:uFill>
                <a:latin typeface="Arial MT"/>
                <a:cs typeface="Arial MT"/>
                <a:hlinkClick r:id="rId9"/>
              </a:rPr>
              <a:t>12</a:t>
            </a:r>
            <a:r>
              <a:rPr sz="1400" u="heavy" spc="235" dirty="0">
                <a:uFill>
                  <a:solidFill>
                    <a:srgbClr val="000000"/>
                  </a:solidFill>
                </a:uFill>
                <a:latin typeface="Arial MT"/>
                <a:cs typeface="Arial MT"/>
                <a:hlinkClick r:id="rId9"/>
              </a:rPr>
              <a:t> </a:t>
            </a:r>
            <a:r>
              <a:rPr sz="1400" u="heavy" dirty="0">
                <a:uFill>
                  <a:solidFill>
                    <a:srgbClr val="000000"/>
                  </a:solidFill>
                </a:uFill>
                <a:latin typeface="Arial MT"/>
                <a:cs typeface="Arial MT"/>
                <a:hlinkClick r:id="rId9"/>
              </a:rPr>
              <a:t>juillet</a:t>
            </a:r>
            <a:r>
              <a:rPr sz="1400" u="heavy" spc="235" dirty="0">
                <a:uFill>
                  <a:solidFill>
                    <a:srgbClr val="000000"/>
                  </a:solidFill>
                </a:uFill>
                <a:latin typeface="Arial MT"/>
                <a:cs typeface="Arial MT"/>
                <a:hlinkClick r:id="rId9"/>
              </a:rPr>
              <a:t> </a:t>
            </a:r>
            <a:r>
              <a:rPr sz="1400" u="heavy" dirty="0">
                <a:uFill>
                  <a:solidFill>
                    <a:srgbClr val="000000"/>
                  </a:solidFill>
                </a:uFill>
                <a:latin typeface="Arial MT"/>
                <a:cs typeface="Arial MT"/>
                <a:hlinkClick r:id="rId9"/>
              </a:rPr>
              <a:t>2024</a:t>
            </a:r>
            <a:r>
              <a:rPr sz="1400" u="heavy" spc="245" dirty="0">
                <a:uFill>
                  <a:solidFill>
                    <a:srgbClr val="000000"/>
                  </a:solidFill>
                </a:uFill>
                <a:latin typeface="Arial MT"/>
                <a:cs typeface="Arial MT"/>
              </a:rPr>
              <a:t> </a:t>
            </a:r>
            <a:r>
              <a:rPr sz="1400" dirty="0">
                <a:latin typeface="Arial MT"/>
                <a:cs typeface="Arial MT"/>
              </a:rPr>
              <a:t>:</a:t>
            </a:r>
            <a:r>
              <a:rPr sz="1400" spc="235" dirty="0">
                <a:latin typeface="Arial MT"/>
                <a:cs typeface="Arial MT"/>
              </a:rPr>
              <a:t> </a:t>
            </a:r>
            <a:r>
              <a:rPr sz="1400" dirty="0">
                <a:latin typeface="Arial MT"/>
                <a:cs typeface="Arial MT"/>
              </a:rPr>
              <a:t>définit</a:t>
            </a:r>
            <a:r>
              <a:rPr sz="1400" spc="235" dirty="0">
                <a:latin typeface="Arial MT"/>
                <a:cs typeface="Arial MT"/>
              </a:rPr>
              <a:t> </a:t>
            </a:r>
            <a:r>
              <a:rPr sz="1400" spc="-25" dirty="0">
                <a:latin typeface="Arial MT"/>
                <a:cs typeface="Arial MT"/>
              </a:rPr>
              <a:t>les 	</a:t>
            </a:r>
            <a:r>
              <a:rPr sz="1400" dirty="0">
                <a:latin typeface="Arial MT"/>
                <a:cs typeface="Arial MT"/>
              </a:rPr>
              <a:t>qualités</a:t>
            </a:r>
            <a:r>
              <a:rPr sz="1400" spc="55" dirty="0">
                <a:latin typeface="Arial MT"/>
                <a:cs typeface="Arial MT"/>
              </a:rPr>
              <a:t> </a:t>
            </a:r>
            <a:r>
              <a:rPr sz="1400" dirty="0">
                <a:latin typeface="Arial MT"/>
                <a:cs typeface="Arial MT"/>
              </a:rPr>
              <a:t>et</a:t>
            </a:r>
            <a:r>
              <a:rPr sz="1400" spc="65" dirty="0">
                <a:latin typeface="Arial MT"/>
                <a:cs typeface="Arial MT"/>
              </a:rPr>
              <a:t> </a:t>
            </a:r>
            <a:r>
              <a:rPr sz="1400" dirty="0">
                <a:latin typeface="Arial MT"/>
                <a:cs typeface="Arial MT"/>
              </a:rPr>
              <a:t>conditions</a:t>
            </a:r>
            <a:r>
              <a:rPr sz="1400" spc="65" dirty="0">
                <a:latin typeface="Arial MT"/>
                <a:cs typeface="Arial MT"/>
              </a:rPr>
              <a:t> </a:t>
            </a:r>
            <a:r>
              <a:rPr sz="1400" dirty="0">
                <a:latin typeface="Arial MT"/>
                <a:cs typeface="Arial MT"/>
              </a:rPr>
              <a:t>d’utilisation</a:t>
            </a:r>
            <a:r>
              <a:rPr sz="1400" spc="65" dirty="0">
                <a:latin typeface="Arial MT"/>
                <a:cs typeface="Arial MT"/>
              </a:rPr>
              <a:t> </a:t>
            </a:r>
            <a:r>
              <a:rPr sz="1400" dirty="0">
                <a:latin typeface="Arial MT"/>
                <a:cs typeface="Arial MT"/>
              </a:rPr>
              <a:t>de</a:t>
            </a:r>
            <a:r>
              <a:rPr sz="1400" spc="65" dirty="0">
                <a:latin typeface="Arial MT"/>
                <a:cs typeface="Arial MT"/>
              </a:rPr>
              <a:t> </a:t>
            </a:r>
            <a:r>
              <a:rPr sz="1400" dirty="0">
                <a:latin typeface="Arial MT"/>
                <a:cs typeface="Arial MT"/>
              </a:rPr>
              <a:t>ces</a:t>
            </a:r>
            <a:r>
              <a:rPr sz="1400" spc="65" dirty="0">
                <a:latin typeface="Arial MT"/>
                <a:cs typeface="Arial MT"/>
              </a:rPr>
              <a:t> </a:t>
            </a:r>
            <a:r>
              <a:rPr sz="1400" dirty="0">
                <a:latin typeface="Arial MT"/>
                <a:cs typeface="Arial MT"/>
              </a:rPr>
              <a:t>eaux</a:t>
            </a:r>
            <a:r>
              <a:rPr sz="1400" spc="65" dirty="0">
                <a:latin typeface="Arial MT"/>
                <a:cs typeface="Arial MT"/>
              </a:rPr>
              <a:t> </a:t>
            </a:r>
            <a:r>
              <a:rPr sz="1400" spc="-20" dirty="0">
                <a:latin typeface="Arial MT"/>
                <a:cs typeface="Arial MT"/>
              </a:rPr>
              <a:t>dans 	</a:t>
            </a:r>
            <a:r>
              <a:rPr sz="1400" dirty="0">
                <a:latin typeface="Arial MT"/>
                <a:cs typeface="Arial MT"/>
              </a:rPr>
              <a:t>le</a:t>
            </a:r>
            <a:r>
              <a:rPr sz="1400" spc="-30" dirty="0">
                <a:latin typeface="Arial MT"/>
                <a:cs typeface="Arial MT"/>
              </a:rPr>
              <a:t> </a:t>
            </a:r>
            <a:r>
              <a:rPr sz="1400" dirty="0">
                <a:latin typeface="Arial MT"/>
                <a:cs typeface="Arial MT"/>
              </a:rPr>
              <a:t>cadre</a:t>
            </a:r>
            <a:r>
              <a:rPr sz="1400" spc="-15" dirty="0">
                <a:latin typeface="Arial MT"/>
                <a:cs typeface="Arial MT"/>
              </a:rPr>
              <a:t> </a:t>
            </a:r>
            <a:r>
              <a:rPr sz="1400" dirty="0">
                <a:latin typeface="Arial MT"/>
                <a:cs typeface="Arial MT"/>
              </a:rPr>
              <a:t>d’usages</a:t>
            </a:r>
            <a:r>
              <a:rPr sz="1400" spc="-15" dirty="0">
                <a:latin typeface="Arial MT"/>
                <a:cs typeface="Arial MT"/>
              </a:rPr>
              <a:t> </a:t>
            </a:r>
            <a:r>
              <a:rPr sz="1400" dirty="0">
                <a:latin typeface="Arial MT"/>
                <a:cs typeface="Arial MT"/>
              </a:rPr>
              <a:t>domestiques</a:t>
            </a:r>
            <a:r>
              <a:rPr sz="1400" spc="-15" dirty="0">
                <a:latin typeface="Arial MT"/>
                <a:cs typeface="Arial MT"/>
              </a:rPr>
              <a:t> </a:t>
            </a:r>
            <a:r>
              <a:rPr sz="1400" dirty="0">
                <a:latin typeface="Arial MT"/>
                <a:cs typeface="Arial MT"/>
              </a:rPr>
              <a:t>(annexe</a:t>
            </a:r>
            <a:r>
              <a:rPr sz="1400" spc="-15" dirty="0">
                <a:latin typeface="Arial MT"/>
                <a:cs typeface="Arial MT"/>
              </a:rPr>
              <a:t> </a:t>
            </a:r>
            <a:r>
              <a:rPr sz="1400" spc="-20" dirty="0">
                <a:latin typeface="Arial MT"/>
                <a:cs typeface="Arial MT"/>
              </a:rPr>
              <a:t>II),</a:t>
            </a:r>
            <a:endParaRPr sz="1400" dirty="0">
              <a:latin typeface="Arial MT"/>
              <a:cs typeface="Arial MT"/>
            </a:endParaRPr>
          </a:p>
          <a:p>
            <a:pPr marL="297815" indent="-258445">
              <a:lnSpc>
                <a:spcPct val="100000"/>
              </a:lnSpc>
              <a:spcBef>
                <a:spcPts val="1200"/>
              </a:spcBef>
              <a:buChar char="•"/>
              <a:tabLst>
                <a:tab pos="297815" algn="l"/>
              </a:tabLst>
            </a:pPr>
            <a:r>
              <a:rPr sz="1400" b="1" dirty="0">
                <a:solidFill>
                  <a:srgbClr val="92D050"/>
                </a:solidFill>
                <a:latin typeface="Arial"/>
                <a:cs typeface="Arial"/>
              </a:rPr>
              <a:t>Code</a:t>
            </a:r>
            <a:r>
              <a:rPr sz="1400" b="1" spc="-25" dirty="0">
                <a:solidFill>
                  <a:srgbClr val="92D050"/>
                </a:solidFill>
                <a:latin typeface="Arial"/>
                <a:cs typeface="Arial"/>
              </a:rPr>
              <a:t> </a:t>
            </a:r>
            <a:r>
              <a:rPr sz="1400" b="1" dirty="0">
                <a:solidFill>
                  <a:srgbClr val="92D050"/>
                </a:solidFill>
                <a:latin typeface="Arial"/>
                <a:cs typeface="Arial"/>
              </a:rPr>
              <a:t>de</a:t>
            </a:r>
            <a:r>
              <a:rPr sz="1400" b="1" spc="-20" dirty="0">
                <a:solidFill>
                  <a:srgbClr val="92D050"/>
                </a:solidFill>
                <a:latin typeface="Arial"/>
                <a:cs typeface="Arial"/>
              </a:rPr>
              <a:t> </a:t>
            </a:r>
            <a:r>
              <a:rPr sz="1400" b="1" dirty="0">
                <a:solidFill>
                  <a:srgbClr val="92D050"/>
                </a:solidFill>
                <a:latin typeface="Arial"/>
                <a:cs typeface="Arial"/>
              </a:rPr>
              <a:t>la</a:t>
            </a:r>
            <a:r>
              <a:rPr sz="1400" b="1" spc="-20" dirty="0">
                <a:solidFill>
                  <a:srgbClr val="92D050"/>
                </a:solidFill>
                <a:latin typeface="Arial"/>
                <a:cs typeface="Arial"/>
              </a:rPr>
              <a:t> </a:t>
            </a:r>
            <a:r>
              <a:rPr sz="1400" b="1" dirty="0">
                <a:solidFill>
                  <a:srgbClr val="92D050"/>
                </a:solidFill>
                <a:latin typeface="Arial"/>
                <a:cs typeface="Arial"/>
              </a:rPr>
              <a:t>Santé</a:t>
            </a:r>
            <a:r>
              <a:rPr sz="1400" b="1" spc="-20" dirty="0">
                <a:solidFill>
                  <a:srgbClr val="92D050"/>
                </a:solidFill>
                <a:latin typeface="Arial"/>
                <a:cs typeface="Arial"/>
              </a:rPr>
              <a:t> </a:t>
            </a:r>
            <a:r>
              <a:rPr sz="1400" b="1" dirty="0">
                <a:solidFill>
                  <a:srgbClr val="92D050"/>
                </a:solidFill>
                <a:latin typeface="Arial"/>
                <a:cs typeface="Arial"/>
              </a:rPr>
              <a:t>Publique</a:t>
            </a:r>
            <a:r>
              <a:rPr sz="1400" b="1" spc="-20" dirty="0">
                <a:solidFill>
                  <a:srgbClr val="92D050"/>
                </a:solidFill>
                <a:latin typeface="Arial"/>
                <a:cs typeface="Arial"/>
              </a:rPr>
              <a:t> </a:t>
            </a:r>
            <a:r>
              <a:rPr sz="1400" spc="-50" dirty="0">
                <a:latin typeface="Arial MT"/>
                <a:cs typeface="Arial MT"/>
              </a:rPr>
              <a:t>:</a:t>
            </a:r>
            <a:endParaRPr sz="1400" dirty="0">
              <a:latin typeface="Arial MT"/>
              <a:cs typeface="Arial MT"/>
            </a:endParaRPr>
          </a:p>
          <a:p>
            <a:pPr marL="755015" lvl="1" indent="-258445">
              <a:lnSpc>
                <a:spcPct val="100000"/>
              </a:lnSpc>
              <a:spcBef>
                <a:spcPts val="1200"/>
              </a:spcBef>
              <a:buChar char="•"/>
              <a:tabLst>
                <a:tab pos="755015" algn="l"/>
              </a:tabLst>
            </a:pPr>
            <a:r>
              <a:rPr sz="1400" b="1" dirty="0">
                <a:latin typeface="Arial"/>
                <a:cs typeface="Arial"/>
              </a:rPr>
              <a:t>Les</a:t>
            </a:r>
            <a:r>
              <a:rPr sz="1400" b="1" spc="-5" dirty="0">
                <a:latin typeface="Arial"/>
                <a:cs typeface="Arial"/>
              </a:rPr>
              <a:t> </a:t>
            </a:r>
            <a:r>
              <a:rPr sz="1400" b="1" dirty="0">
                <a:latin typeface="Arial"/>
                <a:cs typeface="Arial"/>
              </a:rPr>
              <a:t>articles</a:t>
            </a:r>
            <a:r>
              <a:rPr sz="1400" b="1" spc="-10" dirty="0">
                <a:latin typeface="Arial"/>
                <a:cs typeface="Arial"/>
              </a:rPr>
              <a:t> </a:t>
            </a:r>
            <a:r>
              <a:rPr sz="1400" b="1" dirty="0">
                <a:latin typeface="Arial"/>
                <a:cs typeface="Arial"/>
              </a:rPr>
              <a:t>R</a:t>
            </a:r>
            <a:r>
              <a:rPr sz="1400" b="1" spc="-5" dirty="0">
                <a:latin typeface="Arial"/>
                <a:cs typeface="Arial"/>
              </a:rPr>
              <a:t> </a:t>
            </a:r>
            <a:r>
              <a:rPr sz="1400" b="1" spc="-10" dirty="0">
                <a:latin typeface="Arial"/>
                <a:cs typeface="Arial"/>
              </a:rPr>
              <a:t>1322-</a:t>
            </a:r>
            <a:r>
              <a:rPr sz="1400" b="1" dirty="0">
                <a:latin typeface="Arial"/>
                <a:cs typeface="Arial"/>
              </a:rPr>
              <a:t>87</a:t>
            </a:r>
            <a:r>
              <a:rPr sz="1400" b="1" spc="-5" dirty="0">
                <a:latin typeface="Arial"/>
                <a:cs typeface="Arial"/>
              </a:rPr>
              <a:t> </a:t>
            </a:r>
            <a:r>
              <a:rPr sz="1400" b="1" dirty="0">
                <a:latin typeface="Arial"/>
                <a:cs typeface="Arial"/>
              </a:rPr>
              <a:t>à</a:t>
            </a:r>
            <a:r>
              <a:rPr sz="1400" b="1" spc="-5" dirty="0">
                <a:latin typeface="Arial"/>
                <a:cs typeface="Arial"/>
              </a:rPr>
              <a:t> </a:t>
            </a:r>
            <a:r>
              <a:rPr sz="1400" b="1" spc="-10" dirty="0">
                <a:latin typeface="Arial"/>
                <a:cs typeface="Arial"/>
              </a:rPr>
              <a:t>R.1322-</a:t>
            </a:r>
            <a:r>
              <a:rPr sz="1400" b="1" spc="-25" dirty="0">
                <a:latin typeface="Arial"/>
                <a:cs typeface="Arial"/>
              </a:rPr>
              <a:t>123</a:t>
            </a:r>
            <a:endParaRPr sz="1400" dirty="0">
              <a:latin typeface="Arial"/>
              <a:cs typeface="Arial"/>
            </a:endParaRPr>
          </a:p>
          <a:p>
            <a:pPr marL="755015" lvl="1" indent="-258445">
              <a:lnSpc>
                <a:spcPct val="100000"/>
              </a:lnSpc>
              <a:spcBef>
                <a:spcPts val="1200"/>
              </a:spcBef>
              <a:buChar char="•"/>
              <a:tabLst>
                <a:tab pos="755015" algn="l"/>
              </a:tabLst>
            </a:pPr>
            <a:r>
              <a:rPr sz="1400" u="heavy" dirty="0">
                <a:solidFill>
                  <a:srgbClr val="92D050"/>
                </a:solidFill>
                <a:uFill>
                  <a:solidFill>
                    <a:srgbClr val="92D050"/>
                  </a:solidFill>
                </a:uFill>
                <a:latin typeface="Arial MT"/>
                <a:cs typeface="Arial MT"/>
                <a:hlinkClick r:id="rId10"/>
              </a:rPr>
              <a:t>Art</a:t>
            </a:r>
            <a:r>
              <a:rPr sz="1400" u="heavy" spc="-5" dirty="0">
                <a:solidFill>
                  <a:srgbClr val="92D050"/>
                </a:solidFill>
                <a:uFill>
                  <a:solidFill>
                    <a:srgbClr val="92D050"/>
                  </a:solidFill>
                </a:uFill>
                <a:latin typeface="Arial MT"/>
                <a:cs typeface="Arial MT"/>
                <a:hlinkClick r:id="rId10"/>
              </a:rPr>
              <a:t> </a:t>
            </a:r>
            <a:r>
              <a:rPr sz="1400" u="heavy" dirty="0">
                <a:solidFill>
                  <a:srgbClr val="92D050"/>
                </a:solidFill>
                <a:uFill>
                  <a:solidFill>
                    <a:srgbClr val="92D050"/>
                  </a:solidFill>
                </a:uFill>
                <a:latin typeface="Arial MT"/>
                <a:cs typeface="Arial MT"/>
                <a:hlinkClick r:id="rId10"/>
              </a:rPr>
              <a:t>R</a:t>
            </a:r>
            <a:r>
              <a:rPr sz="1400" u="heavy" spc="-10" dirty="0">
                <a:solidFill>
                  <a:srgbClr val="92D050"/>
                </a:solidFill>
                <a:uFill>
                  <a:solidFill>
                    <a:srgbClr val="92D050"/>
                  </a:solidFill>
                </a:uFill>
                <a:latin typeface="Arial MT"/>
                <a:cs typeface="Arial MT"/>
                <a:hlinkClick r:id="rId10"/>
              </a:rPr>
              <a:t> 1322-</a:t>
            </a:r>
            <a:r>
              <a:rPr sz="1400" u="heavy" dirty="0">
                <a:solidFill>
                  <a:srgbClr val="92D050"/>
                </a:solidFill>
                <a:uFill>
                  <a:solidFill>
                    <a:srgbClr val="92D050"/>
                  </a:solidFill>
                </a:uFill>
                <a:latin typeface="Arial MT"/>
                <a:cs typeface="Arial MT"/>
                <a:hlinkClick r:id="rId10"/>
              </a:rPr>
              <a:t>90</a:t>
            </a:r>
            <a:r>
              <a:rPr sz="1400" u="heavy" dirty="0">
                <a:solidFill>
                  <a:srgbClr val="92D050"/>
                </a:solidFill>
                <a:uFill>
                  <a:solidFill>
                    <a:srgbClr val="92D050"/>
                  </a:solidFill>
                </a:uFill>
                <a:latin typeface="Arial MT"/>
                <a:cs typeface="Arial MT"/>
              </a:rPr>
              <a:t> </a:t>
            </a:r>
            <a:r>
              <a:rPr sz="1400" spc="-50" dirty="0">
                <a:solidFill>
                  <a:srgbClr val="92D050"/>
                </a:solidFill>
                <a:latin typeface="Arial MT"/>
                <a:cs typeface="Arial MT"/>
              </a:rPr>
              <a:t>:</a:t>
            </a:r>
            <a:endParaRPr sz="1400" dirty="0">
              <a:latin typeface="Arial MT"/>
              <a:cs typeface="Arial MT"/>
            </a:endParaRPr>
          </a:p>
          <a:p>
            <a:pPr marL="12700" marR="6350" algn="just">
              <a:lnSpc>
                <a:spcPct val="100000"/>
              </a:lnSpc>
              <a:spcBef>
                <a:spcPts val="1200"/>
              </a:spcBef>
            </a:pPr>
            <a:r>
              <a:rPr sz="1400" dirty="0">
                <a:solidFill>
                  <a:srgbClr val="92D050"/>
                </a:solidFill>
                <a:latin typeface="Arial MT"/>
                <a:cs typeface="Arial MT"/>
              </a:rPr>
              <a:t>«</a:t>
            </a:r>
            <a:r>
              <a:rPr sz="1400" spc="-15" dirty="0">
                <a:solidFill>
                  <a:srgbClr val="92D050"/>
                </a:solidFill>
                <a:latin typeface="Arial MT"/>
                <a:cs typeface="Arial MT"/>
              </a:rPr>
              <a:t> </a:t>
            </a:r>
            <a:r>
              <a:rPr sz="1400" dirty="0">
                <a:latin typeface="Arial MT"/>
                <a:cs typeface="Arial MT"/>
              </a:rPr>
              <a:t>‘</a:t>
            </a:r>
            <a:r>
              <a:rPr sz="1400" spc="155" dirty="0">
                <a:latin typeface="Arial MT"/>
                <a:cs typeface="Arial MT"/>
              </a:rPr>
              <a:t> </a:t>
            </a:r>
            <a:r>
              <a:rPr sz="1400" dirty="0">
                <a:latin typeface="Arial MT"/>
                <a:cs typeface="Arial MT"/>
              </a:rPr>
              <a:t>‘</a:t>
            </a:r>
            <a:r>
              <a:rPr sz="1400" spc="150" dirty="0">
                <a:latin typeface="Arial MT"/>
                <a:cs typeface="Arial MT"/>
              </a:rPr>
              <a:t> </a:t>
            </a:r>
            <a:r>
              <a:rPr sz="1400" dirty="0">
                <a:latin typeface="Arial MT"/>
                <a:cs typeface="Arial MT"/>
              </a:rPr>
              <a:t>Eaux</a:t>
            </a:r>
            <a:r>
              <a:rPr sz="1400" spc="150" dirty="0">
                <a:latin typeface="Arial MT"/>
                <a:cs typeface="Arial MT"/>
              </a:rPr>
              <a:t> </a:t>
            </a:r>
            <a:r>
              <a:rPr sz="1400" dirty="0">
                <a:latin typeface="Arial MT"/>
                <a:cs typeface="Arial MT"/>
              </a:rPr>
              <a:t>issues</a:t>
            </a:r>
            <a:r>
              <a:rPr sz="1400" spc="155" dirty="0">
                <a:latin typeface="Arial MT"/>
                <a:cs typeface="Arial MT"/>
              </a:rPr>
              <a:t> </a:t>
            </a:r>
            <a:r>
              <a:rPr sz="1400" dirty="0">
                <a:latin typeface="Arial MT"/>
                <a:cs typeface="Arial MT"/>
              </a:rPr>
              <a:t>des</a:t>
            </a:r>
            <a:r>
              <a:rPr sz="1400" spc="150" dirty="0">
                <a:latin typeface="Arial MT"/>
                <a:cs typeface="Arial MT"/>
              </a:rPr>
              <a:t> </a:t>
            </a:r>
            <a:r>
              <a:rPr sz="1400" dirty="0">
                <a:latin typeface="Arial MT"/>
                <a:cs typeface="Arial MT"/>
              </a:rPr>
              <a:t>piscines</a:t>
            </a:r>
            <a:r>
              <a:rPr sz="1400" spc="150" dirty="0">
                <a:latin typeface="Arial MT"/>
                <a:cs typeface="Arial MT"/>
              </a:rPr>
              <a:t> </a:t>
            </a:r>
            <a:r>
              <a:rPr sz="1400" dirty="0">
                <a:latin typeface="Arial MT"/>
                <a:cs typeface="Arial MT"/>
              </a:rPr>
              <a:t>à</a:t>
            </a:r>
            <a:r>
              <a:rPr sz="1400" spc="155" dirty="0">
                <a:latin typeface="Arial MT"/>
                <a:cs typeface="Arial MT"/>
              </a:rPr>
              <a:t> </a:t>
            </a:r>
            <a:r>
              <a:rPr sz="1400" dirty="0">
                <a:latin typeface="Arial MT"/>
                <a:cs typeface="Arial MT"/>
              </a:rPr>
              <a:t>usage</a:t>
            </a:r>
            <a:r>
              <a:rPr sz="1400" spc="150" dirty="0">
                <a:latin typeface="Arial MT"/>
                <a:cs typeface="Arial MT"/>
              </a:rPr>
              <a:t> </a:t>
            </a:r>
            <a:r>
              <a:rPr sz="1400" dirty="0">
                <a:latin typeface="Arial MT"/>
                <a:cs typeface="Arial MT"/>
              </a:rPr>
              <a:t>collectif'':</a:t>
            </a:r>
            <a:r>
              <a:rPr sz="1400" spc="150" dirty="0">
                <a:latin typeface="Arial MT"/>
                <a:cs typeface="Arial MT"/>
              </a:rPr>
              <a:t> </a:t>
            </a:r>
            <a:r>
              <a:rPr sz="1400" spc="-20" dirty="0">
                <a:latin typeface="Arial MT"/>
                <a:cs typeface="Arial MT"/>
              </a:rPr>
              <a:t>eaux </a:t>
            </a:r>
            <a:r>
              <a:rPr sz="1400" dirty="0">
                <a:latin typeface="Arial MT"/>
                <a:cs typeface="Arial MT"/>
              </a:rPr>
              <a:t>issues</a:t>
            </a:r>
            <a:r>
              <a:rPr sz="1400" spc="165" dirty="0">
                <a:latin typeface="Arial MT"/>
                <a:cs typeface="Arial MT"/>
              </a:rPr>
              <a:t> </a:t>
            </a:r>
            <a:r>
              <a:rPr sz="1400" dirty="0">
                <a:latin typeface="Arial MT"/>
                <a:cs typeface="Arial MT"/>
              </a:rPr>
              <a:t>des</a:t>
            </a:r>
            <a:r>
              <a:rPr sz="1400" spc="165" dirty="0">
                <a:latin typeface="Arial MT"/>
                <a:cs typeface="Arial MT"/>
              </a:rPr>
              <a:t> </a:t>
            </a:r>
            <a:r>
              <a:rPr sz="1400" dirty="0">
                <a:latin typeface="Arial MT"/>
                <a:cs typeface="Arial MT"/>
              </a:rPr>
              <a:t>piscines</a:t>
            </a:r>
            <a:r>
              <a:rPr sz="1400" spc="165" dirty="0">
                <a:latin typeface="Arial MT"/>
                <a:cs typeface="Arial MT"/>
              </a:rPr>
              <a:t> </a:t>
            </a:r>
            <a:r>
              <a:rPr sz="1400" dirty="0">
                <a:latin typeface="Arial MT"/>
                <a:cs typeface="Arial MT"/>
              </a:rPr>
              <a:t>mentionnées</a:t>
            </a:r>
            <a:r>
              <a:rPr sz="1400" spc="165" dirty="0">
                <a:latin typeface="Arial MT"/>
                <a:cs typeface="Arial MT"/>
              </a:rPr>
              <a:t> </a:t>
            </a:r>
            <a:r>
              <a:rPr sz="1400" dirty="0">
                <a:latin typeface="Arial MT"/>
                <a:cs typeface="Arial MT"/>
              </a:rPr>
              <a:t>à</a:t>
            </a:r>
            <a:r>
              <a:rPr sz="1400" spc="165" dirty="0">
                <a:latin typeface="Arial MT"/>
                <a:cs typeface="Arial MT"/>
              </a:rPr>
              <a:t> </a:t>
            </a:r>
            <a:r>
              <a:rPr sz="1400" dirty="0">
                <a:latin typeface="Arial MT"/>
                <a:cs typeface="Arial MT"/>
              </a:rPr>
              <a:t>l'article</a:t>
            </a:r>
            <a:r>
              <a:rPr sz="1400" spc="160" dirty="0">
                <a:latin typeface="Arial MT"/>
                <a:cs typeface="Arial MT"/>
              </a:rPr>
              <a:t> </a:t>
            </a:r>
            <a:r>
              <a:rPr sz="1400" u="heavy" dirty="0">
                <a:solidFill>
                  <a:srgbClr val="467886"/>
                </a:solidFill>
                <a:uFill>
                  <a:solidFill>
                    <a:srgbClr val="467886"/>
                  </a:solidFill>
                </a:uFill>
                <a:latin typeface="Arial MT"/>
                <a:cs typeface="Arial MT"/>
                <a:hlinkClick r:id="rId11"/>
              </a:rPr>
              <a:t>D.</a:t>
            </a:r>
            <a:r>
              <a:rPr sz="1400" u="heavy" spc="160" dirty="0">
                <a:solidFill>
                  <a:srgbClr val="467886"/>
                </a:solidFill>
                <a:uFill>
                  <a:solidFill>
                    <a:srgbClr val="467886"/>
                  </a:solidFill>
                </a:uFill>
                <a:latin typeface="Arial MT"/>
                <a:cs typeface="Arial MT"/>
                <a:hlinkClick r:id="rId11"/>
              </a:rPr>
              <a:t> </a:t>
            </a:r>
            <a:r>
              <a:rPr sz="1400" u="heavy" spc="-10" dirty="0">
                <a:solidFill>
                  <a:srgbClr val="467886"/>
                </a:solidFill>
                <a:uFill>
                  <a:solidFill>
                    <a:srgbClr val="467886"/>
                  </a:solidFill>
                </a:uFill>
                <a:latin typeface="Arial MT"/>
                <a:cs typeface="Arial MT"/>
                <a:hlinkClick r:id="rId11"/>
              </a:rPr>
              <a:t>1332-</a:t>
            </a:r>
            <a:r>
              <a:rPr sz="1400" u="heavy" spc="-25" dirty="0">
                <a:solidFill>
                  <a:srgbClr val="467886"/>
                </a:solidFill>
                <a:uFill>
                  <a:solidFill>
                    <a:srgbClr val="467886"/>
                  </a:solidFill>
                </a:uFill>
                <a:latin typeface="Arial MT"/>
                <a:cs typeface="Arial MT"/>
                <a:hlinkClick r:id="rId11"/>
              </a:rPr>
              <a:t>1</a:t>
            </a:r>
            <a:r>
              <a:rPr sz="1400" spc="-25" dirty="0">
                <a:latin typeface="Arial MT"/>
                <a:cs typeface="Arial MT"/>
              </a:rPr>
              <a:t>, </a:t>
            </a:r>
            <a:r>
              <a:rPr sz="1400" dirty="0">
                <a:latin typeface="Arial MT"/>
                <a:cs typeface="Arial MT"/>
              </a:rPr>
              <a:t>provenant</a:t>
            </a:r>
            <a:r>
              <a:rPr sz="1400" spc="275" dirty="0">
                <a:latin typeface="Arial MT"/>
                <a:cs typeface="Arial MT"/>
              </a:rPr>
              <a:t> </a:t>
            </a:r>
            <a:r>
              <a:rPr sz="1400" dirty="0">
                <a:latin typeface="Arial MT"/>
                <a:cs typeface="Arial MT"/>
              </a:rPr>
              <a:t>exclusivement</a:t>
            </a:r>
            <a:r>
              <a:rPr sz="1400" spc="280" dirty="0">
                <a:latin typeface="Arial MT"/>
                <a:cs typeface="Arial MT"/>
              </a:rPr>
              <a:t> </a:t>
            </a:r>
            <a:r>
              <a:rPr sz="1400" dirty="0">
                <a:latin typeface="Arial MT"/>
                <a:cs typeface="Arial MT"/>
              </a:rPr>
              <a:t>des</a:t>
            </a:r>
            <a:r>
              <a:rPr sz="1400" spc="285" dirty="0">
                <a:latin typeface="Arial MT"/>
                <a:cs typeface="Arial MT"/>
              </a:rPr>
              <a:t> </a:t>
            </a:r>
            <a:r>
              <a:rPr sz="1400" dirty="0">
                <a:latin typeface="Arial MT"/>
                <a:cs typeface="Arial MT"/>
              </a:rPr>
              <a:t>opérations</a:t>
            </a:r>
            <a:r>
              <a:rPr sz="1400" spc="285" dirty="0">
                <a:latin typeface="Arial MT"/>
                <a:cs typeface="Arial MT"/>
              </a:rPr>
              <a:t> </a:t>
            </a:r>
            <a:r>
              <a:rPr sz="1400" dirty="0">
                <a:latin typeface="Arial MT"/>
                <a:cs typeface="Arial MT"/>
              </a:rPr>
              <a:t>de</a:t>
            </a:r>
            <a:r>
              <a:rPr sz="1400" spc="285" dirty="0">
                <a:latin typeface="Arial MT"/>
                <a:cs typeface="Arial MT"/>
              </a:rPr>
              <a:t> </a:t>
            </a:r>
            <a:r>
              <a:rPr sz="1400" spc="-10" dirty="0">
                <a:latin typeface="Arial MT"/>
                <a:cs typeface="Arial MT"/>
              </a:rPr>
              <a:t>vidanges </a:t>
            </a:r>
            <a:r>
              <a:rPr sz="1400" dirty="0">
                <a:latin typeface="Arial MT"/>
                <a:cs typeface="Arial MT"/>
              </a:rPr>
              <a:t>des</a:t>
            </a:r>
            <a:r>
              <a:rPr sz="1400" spc="480" dirty="0">
                <a:latin typeface="Arial MT"/>
                <a:cs typeface="Arial MT"/>
              </a:rPr>
              <a:t> </a:t>
            </a:r>
            <a:r>
              <a:rPr sz="1400" dirty="0">
                <a:latin typeface="Arial MT"/>
                <a:cs typeface="Arial MT"/>
              </a:rPr>
              <a:t>bassins,</a:t>
            </a:r>
            <a:r>
              <a:rPr sz="1400" spc="484" dirty="0">
                <a:latin typeface="Arial MT"/>
                <a:cs typeface="Arial MT"/>
              </a:rPr>
              <a:t> </a:t>
            </a:r>
            <a:r>
              <a:rPr sz="1400" dirty="0">
                <a:latin typeface="Arial MT"/>
                <a:cs typeface="Arial MT"/>
              </a:rPr>
              <a:t>des</a:t>
            </a:r>
            <a:r>
              <a:rPr sz="1400" spc="484" dirty="0">
                <a:latin typeface="Arial MT"/>
                <a:cs typeface="Arial MT"/>
              </a:rPr>
              <a:t> </a:t>
            </a:r>
            <a:r>
              <a:rPr sz="1400" dirty="0">
                <a:latin typeface="Arial MT"/>
                <a:cs typeface="Arial MT"/>
              </a:rPr>
              <a:t>pédiluves</a:t>
            </a:r>
            <a:r>
              <a:rPr sz="1400" spc="480" dirty="0">
                <a:latin typeface="Arial MT"/>
                <a:cs typeface="Arial MT"/>
              </a:rPr>
              <a:t> </a:t>
            </a:r>
            <a:r>
              <a:rPr sz="1400" dirty="0">
                <a:latin typeface="Arial MT"/>
                <a:cs typeface="Arial MT"/>
              </a:rPr>
              <a:t>et</a:t>
            </a:r>
            <a:r>
              <a:rPr sz="1400" spc="484" dirty="0">
                <a:latin typeface="Arial MT"/>
                <a:cs typeface="Arial MT"/>
              </a:rPr>
              <a:t> </a:t>
            </a:r>
            <a:r>
              <a:rPr sz="1400" dirty="0">
                <a:latin typeface="Arial MT"/>
                <a:cs typeface="Arial MT"/>
              </a:rPr>
              <a:t>rampes</a:t>
            </a:r>
            <a:r>
              <a:rPr sz="1400" spc="484" dirty="0">
                <a:latin typeface="Arial MT"/>
                <a:cs typeface="Arial MT"/>
              </a:rPr>
              <a:t> </a:t>
            </a:r>
            <a:r>
              <a:rPr sz="1400" spc="-10" dirty="0">
                <a:latin typeface="Arial MT"/>
                <a:cs typeface="Arial MT"/>
              </a:rPr>
              <a:t>d'aspersions </a:t>
            </a:r>
            <a:r>
              <a:rPr sz="1400" dirty="0">
                <a:latin typeface="Arial MT"/>
                <a:cs typeface="Arial MT"/>
              </a:rPr>
              <a:t>pour</a:t>
            </a:r>
            <a:r>
              <a:rPr sz="1400" spc="-15" dirty="0">
                <a:latin typeface="Arial MT"/>
                <a:cs typeface="Arial MT"/>
              </a:rPr>
              <a:t> </a:t>
            </a:r>
            <a:r>
              <a:rPr sz="1400" dirty="0">
                <a:latin typeface="Arial MT"/>
                <a:cs typeface="Arial MT"/>
              </a:rPr>
              <a:t>pieds,</a:t>
            </a:r>
            <a:r>
              <a:rPr sz="1400" spc="-15" dirty="0">
                <a:latin typeface="Arial MT"/>
                <a:cs typeface="Arial MT"/>
              </a:rPr>
              <a:t> </a:t>
            </a:r>
            <a:r>
              <a:rPr sz="1400" dirty="0">
                <a:latin typeface="Arial MT"/>
                <a:cs typeface="Arial MT"/>
              </a:rPr>
              <a:t>ainsi</a:t>
            </a:r>
            <a:r>
              <a:rPr sz="1400" spc="-15" dirty="0">
                <a:latin typeface="Arial MT"/>
                <a:cs typeface="Arial MT"/>
              </a:rPr>
              <a:t> </a:t>
            </a:r>
            <a:r>
              <a:rPr sz="1400" dirty="0">
                <a:latin typeface="Arial MT"/>
                <a:cs typeface="Arial MT"/>
              </a:rPr>
              <a:t>que</a:t>
            </a:r>
            <a:r>
              <a:rPr sz="1400" spc="-15" dirty="0">
                <a:latin typeface="Arial MT"/>
                <a:cs typeface="Arial MT"/>
              </a:rPr>
              <a:t> </a:t>
            </a:r>
            <a:r>
              <a:rPr sz="1400" dirty="0">
                <a:latin typeface="Arial MT"/>
                <a:cs typeface="Arial MT"/>
              </a:rPr>
              <a:t>du</a:t>
            </a:r>
            <a:r>
              <a:rPr sz="1400" spc="-15" dirty="0">
                <a:latin typeface="Arial MT"/>
                <a:cs typeface="Arial MT"/>
              </a:rPr>
              <a:t> </a:t>
            </a:r>
            <a:r>
              <a:rPr sz="1400" dirty="0">
                <a:latin typeface="Arial MT"/>
                <a:cs typeface="Arial MT"/>
              </a:rPr>
              <a:t>lavage</a:t>
            </a:r>
            <a:r>
              <a:rPr sz="1400" spc="-15" dirty="0">
                <a:latin typeface="Arial MT"/>
                <a:cs typeface="Arial MT"/>
              </a:rPr>
              <a:t> </a:t>
            </a:r>
            <a:r>
              <a:rPr sz="1400" dirty="0">
                <a:latin typeface="Arial MT"/>
                <a:cs typeface="Arial MT"/>
              </a:rPr>
              <a:t>des</a:t>
            </a:r>
            <a:r>
              <a:rPr sz="1400" spc="-15" dirty="0">
                <a:latin typeface="Arial MT"/>
                <a:cs typeface="Arial MT"/>
              </a:rPr>
              <a:t> </a:t>
            </a:r>
            <a:r>
              <a:rPr sz="1400" dirty="0">
                <a:latin typeface="Arial MT"/>
                <a:cs typeface="Arial MT"/>
              </a:rPr>
              <a:t>filtres</a:t>
            </a:r>
            <a:r>
              <a:rPr sz="1400" spc="-15" dirty="0">
                <a:latin typeface="Arial MT"/>
                <a:cs typeface="Arial MT"/>
              </a:rPr>
              <a:t> </a:t>
            </a:r>
            <a:r>
              <a:rPr sz="1400" dirty="0">
                <a:latin typeface="Arial MT"/>
                <a:cs typeface="Arial MT"/>
              </a:rPr>
              <a:t>;</a:t>
            </a:r>
            <a:r>
              <a:rPr sz="1400" spc="-10" dirty="0">
                <a:latin typeface="Arial MT"/>
                <a:cs typeface="Arial MT"/>
              </a:rPr>
              <a:t> </a:t>
            </a:r>
            <a:r>
              <a:rPr sz="1400" spc="-50" dirty="0">
                <a:latin typeface="Arial MT"/>
                <a:cs typeface="Arial MT"/>
              </a:rPr>
              <a:t>»</a:t>
            </a:r>
            <a:endParaRPr sz="1400" dirty="0">
              <a:latin typeface="Arial MT"/>
              <a:cs typeface="Arial M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BC32FB0-DF3E-6930-1F9C-E09350B6468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6D7215A-78A1-4491-814F-99E00C5EF298}"/>
              </a:ext>
            </a:extLst>
          </p:cNvPr>
          <p:cNvSpPr txBox="1"/>
          <p:nvPr/>
        </p:nvSpPr>
        <p:spPr>
          <a:xfrm>
            <a:off x="1295400" y="3653029"/>
            <a:ext cx="2819400" cy="628377"/>
          </a:xfrm>
          <a:prstGeom prst="rect">
            <a:avLst/>
          </a:prstGeom>
        </p:spPr>
        <p:txBody>
          <a:bodyPr vert="horz" wrap="square" lIns="0" tIns="12700" rIns="0" bIns="0" rtlCol="0">
            <a:spAutoFit/>
          </a:bodyPr>
          <a:lstStyle/>
          <a:p>
            <a:pPr marL="12700">
              <a:lnSpc>
                <a:spcPct val="100000"/>
              </a:lnSpc>
              <a:spcBef>
                <a:spcPts val="100"/>
              </a:spcBef>
            </a:pPr>
            <a:r>
              <a:rPr lang="fr-FR" sz="2000" b="1" dirty="0">
                <a:solidFill>
                  <a:srgbClr val="22B9CE"/>
                </a:solidFill>
                <a:latin typeface="Trebuchet MS"/>
                <a:cs typeface="Trebuchet MS"/>
              </a:rPr>
              <a:t>Mardi </a:t>
            </a:r>
            <a:r>
              <a:rPr sz="2000" b="1" dirty="0">
                <a:solidFill>
                  <a:srgbClr val="22B9CE"/>
                </a:solidFill>
                <a:latin typeface="Trebuchet MS"/>
                <a:cs typeface="Trebuchet MS"/>
              </a:rPr>
              <a:t>7</a:t>
            </a:r>
            <a:r>
              <a:rPr sz="2000" b="1" spc="-20" dirty="0">
                <a:solidFill>
                  <a:srgbClr val="22B9CE"/>
                </a:solidFill>
                <a:latin typeface="Trebuchet MS"/>
                <a:cs typeface="Trebuchet MS"/>
              </a:rPr>
              <a:t> </a:t>
            </a:r>
            <a:r>
              <a:rPr sz="2000" b="1" spc="-10" dirty="0" err="1">
                <a:solidFill>
                  <a:srgbClr val="22B9CE"/>
                </a:solidFill>
                <a:latin typeface="Trebuchet MS"/>
                <a:cs typeface="Trebuchet MS"/>
              </a:rPr>
              <a:t>avril</a:t>
            </a:r>
            <a:r>
              <a:rPr lang="fr-FR" sz="2000" dirty="0">
                <a:latin typeface="Trebuchet MS"/>
                <a:cs typeface="Trebuchet MS"/>
              </a:rPr>
              <a:t> </a:t>
            </a:r>
            <a:r>
              <a:rPr sz="2000" b="1" spc="-20" dirty="0">
                <a:solidFill>
                  <a:srgbClr val="22B9CE"/>
                </a:solidFill>
                <a:latin typeface="Trebuchet MS"/>
                <a:cs typeface="Trebuchet MS"/>
              </a:rPr>
              <a:t>2026</a:t>
            </a:r>
            <a:br>
              <a:rPr lang="fr-FR" sz="2000" b="1" spc="-20" dirty="0">
                <a:solidFill>
                  <a:srgbClr val="22B9CE"/>
                </a:solidFill>
                <a:latin typeface="Trebuchet MS"/>
                <a:cs typeface="Trebuchet MS"/>
              </a:rPr>
            </a:br>
            <a:r>
              <a:rPr lang="fr-FR" sz="2000" b="1" spc="-20" dirty="0">
                <a:solidFill>
                  <a:srgbClr val="22B9CE"/>
                </a:solidFill>
                <a:latin typeface="Trebuchet MS"/>
                <a:cs typeface="Trebuchet MS"/>
              </a:rPr>
              <a:t>10h à 11h30</a:t>
            </a:r>
            <a:endParaRPr sz="2000" dirty="0">
              <a:latin typeface="Trebuchet MS"/>
              <a:cs typeface="Trebuchet MS"/>
            </a:endParaRPr>
          </a:p>
        </p:txBody>
      </p:sp>
      <p:sp>
        <p:nvSpPr>
          <p:cNvPr id="3" name="object 3">
            <a:extLst>
              <a:ext uri="{FF2B5EF4-FFF2-40B4-BE49-F238E27FC236}">
                <a16:creationId xmlns:a16="http://schemas.microsoft.com/office/drawing/2014/main" id="{E95E304D-62D9-C8E0-7258-25B84AF3A3EE}"/>
              </a:ext>
            </a:extLst>
          </p:cNvPr>
          <p:cNvSpPr txBox="1">
            <a:spLocks noGrp="1"/>
          </p:cNvSpPr>
          <p:nvPr>
            <p:ph type="title"/>
          </p:nvPr>
        </p:nvSpPr>
        <p:spPr>
          <a:xfrm>
            <a:off x="405605" y="1163447"/>
            <a:ext cx="7498080" cy="2041525"/>
          </a:xfrm>
          <a:prstGeom prst="rect">
            <a:avLst/>
          </a:prstGeom>
        </p:spPr>
        <p:txBody>
          <a:bodyPr vert="horz" wrap="square" lIns="0" tIns="10795" rIns="0" bIns="0" rtlCol="0">
            <a:spAutoFit/>
          </a:bodyPr>
          <a:lstStyle/>
          <a:p>
            <a:pPr marL="12065" marR="5080" algn="ctr">
              <a:lnSpc>
                <a:spcPct val="100299"/>
              </a:lnSpc>
              <a:spcBef>
                <a:spcPts val="85"/>
              </a:spcBef>
            </a:pPr>
            <a:r>
              <a:rPr sz="4400" b="1" dirty="0">
                <a:solidFill>
                  <a:srgbClr val="9FC514"/>
                </a:solidFill>
                <a:latin typeface="Trebuchet MS"/>
                <a:cs typeface="Trebuchet MS"/>
              </a:rPr>
              <a:t>«</a:t>
            </a:r>
            <a:r>
              <a:rPr sz="4400" b="1" spc="-110" dirty="0">
                <a:solidFill>
                  <a:srgbClr val="9FC514"/>
                </a:solidFill>
                <a:latin typeface="Trebuchet MS"/>
                <a:cs typeface="Trebuchet MS"/>
              </a:rPr>
              <a:t> </a:t>
            </a:r>
            <a:r>
              <a:rPr sz="4400" b="1" dirty="0">
                <a:solidFill>
                  <a:srgbClr val="9FC514"/>
                </a:solidFill>
                <a:latin typeface="Trebuchet MS"/>
                <a:cs typeface="Trebuchet MS"/>
              </a:rPr>
              <a:t>Gestion</a:t>
            </a:r>
            <a:r>
              <a:rPr sz="4400" b="1" spc="-100" dirty="0">
                <a:solidFill>
                  <a:srgbClr val="9FC514"/>
                </a:solidFill>
                <a:latin typeface="Trebuchet MS"/>
                <a:cs typeface="Trebuchet MS"/>
              </a:rPr>
              <a:t> </a:t>
            </a:r>
            <a:r>
              <a:rPr sz="4400" b="1" dirty="0">
                <a:solidFill>
                  <a:srgbClr val="9FC514"/>
                </a:solidFill>
                <a:latin typeface="Trebuchet MS"/>
                <a:cs typeface="Trebuchet MS"/>
              </a:rPr>
              <a:t>raisonnée</a:t>
            </a:r>
            <a:r>
              <a:rPr sz="4400" b="1" spc="-105" dirty="0">
                <a:solidFill>
                  <a:srgbClr val="9FC514"/>
                </a:solidFill>
                <a:latin typeface="Trebuchet MS"/>
                <a:cs typeface="Trebuchet MS"/>
              </a:rPr>
              <a:t> </a:t>
            </a:r>
            <a:r>
              <a:rPr sz="4400" b="1" dirty="0">
                <a:solidFill>
                  <a:srgbClr val="9FC514"/>
                </a:solidFill>
                <a:latin typeface="Trebuchet MS"/>
                <a:cs typeface="Trebuchet MS"/>
              </a:rPr>
              <a:t>de</a:t>
            </a:r>
            <a:r>
              <a:rPr sz="4400" b="1" spc="-100" dirty="0">
                <a:solidFill>
                  <a:srgbClr val="9FC514"/>
                </a:solidFill>
                <a:latin typeface="Trebuchet MS"/>
                <a:cs typeface="Trebuchet MS"/>
              </a:rPr>
              <a:t> </a:t>
            </a:r>
            <a:r>
              <a:rPr sz="4400" b="1" spc="-10" dirty="0">
                <a:solidFill>
                  <a:srgbClr val="9FC514"/>
                </a:solidFill>
                <a:latin typeface="Trebuchet MS"/>
                <a:cs typeface="Trebuchet MS"/>
              </a:rPr>
              <a:t>l’eau </a:t>
            </a:r>
            <a:r>
              <a:rPr sz="4400" b="1" dirty="0">
                <a:solidFill>
                  <a:srgbClr val="9FC514"/>
                </a:solidFill>
                <a:latin typeface="Trebuchet MS"/>
                <a:cs typeface="Trebuchet MS"/>
              </a:rPr>
              <a:t>et</a:t>
            </a:r>
            <a:r>
              <a:rPr sz="4400" b="1" spc="-60" dirty="0">
                <a:solidFill>
                  <a:srgbClr val="9FC514"/>
                </a:solidFill>
                <a:latin typeface="Trebuchet MS"/>
                <a:cs typeface="Trebuchet MS"/>
              </a:rPr>
              <a:t> </a:t>
            </a:r>
            <a:r>
              <a:rPr sz="4400" b="1" dirty="0">
                <a:solidFill>
                  <a:srgbClr val="9FC514"/>
                </a:solidFill>
                <a:latin typeface="Trebuchet MS"/>
                <a:cs typeface="Trebuchet MS"/>
              </a:rPr>
              <a:t>de</a:t>
            </a:r>
            <a:r>
              <a:rPr sz="4400" b="1" spc="-55" dirty="0">
                <a:solidFill>
                  <a:srgbClr val="9FC514"/>
                </a:solidFill>
                <a:latin typeface="Trebuchet MS"/>
                <a:cs typeface="Trebuchet MS"/>
              </a:rPr>
              <a:t> </a:t>
            </a:r>
            <a:r>
              <a:rPr sz="4400" b="1" dirty="0">
                <a:solidFill>
                  <a:srgbClr val="9FC514"/>
                </a:solidFill>
                <a:latin typeface="Trebuchet MS"/>
                <a:cs typeface="Trebuchet MS"/>
              </a:rPr>
              <a:t>l’énergie</a:t>
            </a:r>
            <a:r>
              <a:rPr sz="4400" b="1" spc="-55" dirty="0">
                <a:solidFill>
                  <a:srgbClr val="9FC514"/>
                </a:solidFill>
                <a:latin typeface="Trebuchet MS"/>
                <a:cs typeface="Trebuchet MS"/>
              </a:rPr>
              <a:t> </a:t>
            </a:r>
            <a:r>
              <a:rPr sz="4400" b="1" dirty="0">
                <a:solidFill>
                  <a:srgbClr val="9FC514"/>
                </a:solidFill>
                <a:latin typeface="Trebuchet MS"/>
                <a:cs typeface="Trebuchet MS"/>
              </a:rPr>
              <a:t>dans</a:t>
            </a:r>
            <a:r>
              <a:rPr sz="4400" b="1" spc="-55" dirty="0">
                <a:solidFill>
                  <a:srgbClr val="9FC514"/>
                </a:solidFill>
                <a:latin typeface="Trebuchet MS"/>
                <a:cs typeface="Trebuchet MS"/>
              </a:rPr>
              <a:t> </a:t>
            </a:r>
            <a:r>
              <a:rPr sz="4400" b="1" spc="-25" dirty="0">
                <a:solidFill>
                  <a:srgbClr val="9FC514"/>
                </a:solidFill>
                <a:latin typeface="Trebuchet MS"/>
                <a:cs typeface="Trebuchet MS"/>
              </a:rPr>
              <a:t>les </a:t>
            </a:r>
            <a:r>
              <a:rPr sz="4400" b="1" dirty="0">
                <a:solidFill>
                  <a:srgbClr val="9FC514"/>
                </a:solidFill>
                <a:latin typeface="Trebuchet MS"/>
                <a:cs typeface="Trebuchet MS"/>
              </a:rPr>
              <a:t>piscines</a:t>
            </a:r>
            <a:r>
              <a:rPr sz="4400" b="1" spc="-240" dirty="0">
                <a:solidFill>
                  <a:srgbClr val="9FC514"/>
                </a:solidFill>
                <a:latin typeface="Trebuchet MS"/>
                <a:cs typeface="Trebuchet MS"/>
              </a:rPr>
              <a:t> </a:t>
            </a:r>
            <a:r>
              <a:rPr sz="4400" b="1" dirty="0">
                <a:solidFill>
                  <a:srgbClr val="9FC514"/>
                </a:solidFill>
                <a:latin typeface="Trebuchet MS"/>
                <a:cs typeface="Trebuchet MS"/>
              </a:rPr>
              <a:t>collectives</a:t>
            </a:r>
            <a:r>
              <a:rPr sz="4400" b="1" spc="-240" dirty="0">
                <a:solidFill>
                  <a:srgbClr val="9FC514"/>
                </a:solidFill>
                <a:latin typeface="Trebuchet MS"/>
                <a:cs typeface="Trebuchet MS"/>
              </a:rPr>
              <a:t> </a:t>
            </a:r>
            <a:r>
              <a:rPr sz="4400" b="1" spc="-50" dirty="0">
                <a:solidFill>
                  <a:srgbClr val="9FC514"/>
                </a:solidFill>
                <a:latin typeface="Trebuchet MS"/>
                <a:cs typeface="Trebuchet MS"/>
              </a:rPr>
              <a:t>»</a:t>
            </a:r>
            <a:endParaRPr sz="4400" dirty="0">
              <a:latin typeface="Trebuchet MS"/>
              <a:cs typeface="Trebuchet MS"/>
            </a:endParaRPr>
          </a:p>
        </p:txBody>
      </p:sp>
      <p:pic>
        <p:nvPicPr>
          <p:cNvPr id="4" name="object 4">
            <a:extLst>
              <a:ext uri="{FF2B5EF4-FFF2-40B4-BE49-F238E27FC236}">
                <a16:creationId xmlns:a16="http://schemas.microsoft.com/office/drawing/2014/main" id="{91EC3736-7FF0-99E8-9129-84DED5EDA4C4}"/>
              </a:ext>
            </a:extLst>
          </p:cNvPr>
          <p:cNvPicPr/>
          <p:nvPr/>
        </p:nvPicPr>
        <p:blipFill>
          <a:blip r:embed="rId2" cstate="print"/>
          <a:stretch>
            <a:fillRect/>
          </a:stretch>
        </p:blipFill>
        <p:spPr>
          <a:xfrm>
            <a:off x="619125" y="5800725"/>
            <a:ext cx="1676399" cy="771524"/>
          </a:xfrm>
          <a:prstGeom prst="rect">
            <a:avLst/>
          </a:prstGeom>
        </p:spPr>
      </p:pic>
      <p:pic>
        <p:nvPicPr>
          <p:cNvPr id="5" name="object 5">
            <a:extLst>
              <a:ext uri="{FF2B5EF4-FFF2-40B4-BE49-F238E27FC236}">
                <a16:creationId xmlns:a16="http://schemas.microsoft.com/office/drawing/2014/main" id="{D363DCF7-7B57-C1C0-6296-A14B49AD3977}"/>
              </a:ext>
            </a:extLst>
          </p:cNvPr>
          <p:cNvPicPr/>
          <p:nvPr/>
        </p:nvPicPr>
        <p:blipFill>
          <a:blip r:embed="rId3" cstate="print"/>
          <a:stretch>
            <a:fillRect/>
          </a:stretch>
        </p:blipFill>
        <p:spPr>
          <a:xfrm>
            <a:off x="2733675" y="5838825"/>
            <a:ext cx="876299" cy="809624"/>
          </a:xfrm>
          <a:prstGeom prst="rect">
            <a:avLst/>
          </a:prstGeom>
        </p:spPr>
      </p:pic>
      <p:sp>
        <p:nvSpPr>
          <p:cNvPr id="12" name="object 12">
            <a:extLst>
              <a:ext uri="{FF2B5EF4-FFF2-40B4-BE49-F238E27FC236}">
                <a16:creationId xmlns:a16="http://schemas.microsoft.com/office/drawing/2014/main" id="{55A2955D-80F4-B924-8DE9-07E9B08FF7E0}"/>
              </a:ext>
            </a:extLst>
          </p:cNvPr>
          <p:cNvSpPr txBox="1"/>
          <p:nvPr/>
        </p:nvSpPr>
        <p:spPr>
          <a:xfrm>
            <a:off x="598169" y="5231193"/>
            <a:ext cx="264668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47525A"/>
                </a:solidFill>
                <a:latin typeface="Trebuchet MS"/>
                <a:cs typeface="Trebuchet MS"/>
              </a:rPr>
              <a:t>Webinaire</a:t>
            </a:r>
            <a:r>
              <a:rPr sz="1800" b="1" spc="-70" dirty="0">
                <a:solidFill>
                  <a:srgbClr val="47525A"/>
                </a:solidFill>
                <a:latin typeface="Trebuchet MS"/>
                <a:cs typeface="Trebuchet MS"/>
              </a:rPr>
              <a:t> </a:t>
            </a:r>
            <a:r>
              <a:rPr sz="1800" b="1" dirty="0">
                <a:solidFill>
                  <a:srgbClr val="47525A"/>
                </a:solidFill>
                <a:latin typeface="Trebuchet MS"/>
                <a:cs typeface="Trebuchet MS"/>
              </a:rPr>
              <a:t>organisé</a:t>
            </a:r>
            <a:r>
              <a:rPr sz="1800" b="1" spc="-70" dirty="0">
                <a:solidFill>
                  <a:srgbClr val="47525A"/>
                </a:solidFill>
                <a:latin typeface="Trebuchet MS"/>
                <a:cs typeface="Trebuchet MS"/>
              </a:rPr>
              <a:t> </a:t>
            </a:r>
            <a:r>
              <a:rPr sz="1800" b="1" dirty="0">
                <a:solidFill>
                  <a:srgbClr val="47525A"/>
                </a:solidFill>
                <a:latin typeface="Trebuchet MS"/>
                <a:cs typeface="Trebuchet MS"/>
              </a:rPr>
              <a:t>par</a:t>
            </a:r>
            <a:r>
              <a:rPr sz="1800" b="1" spc="-70" dirty="0">
                <a:solidFill>
                  <a:srgbClr val="47525A"/>
                </a:solidFill>
                <a:latin typeface="Trebuchet MS"/>
                <a:cs typeface="Trebuchet MS"/>
              </a:rPr>
              <a:t> </a:t>
            </a:r>
            <a:r>
              <a:rPr sz="1800" b="1" spc="-50" dirty="0">
                <a:solidFill>
                  <a:srgbClr val="47525A"/>
                </a:solidFill>
                <a:latin typeface="Trebuchet MS"/>
                <a:cs typeface="Trebuchet MS"/>
              </a:rPr>
              <a:t>:</a:t>
            </a:r>
            <a:endParaRPr sz="1800">
              <a:latin typeface="Trebuchet MS"/>
              <a:cs typeface="Trebuchet MS"/>
            </a:endParaRPr>
          </a:p>
        </p:txBody>
      </p:sp>
      <p:pic>
        <p:nvPicPr>
          <p:cNvPr id="13" name="object 13">
            <a:extLst>
              <a:ext uri="{FF2B5EF4-FFF2-40B4-BE49-F238E27FC236}">
                <a16:creationId xmlns:a16="http://schemas.microsoft.com/office/drawing/2014/main" id="{BB11C856-167A-B7CA-6434-ADAC42B1D0FA}"/>
              </a:ext>
            </a:extLst>
          </p:cNvPr>
          <p:cNvPicPr/>
          <p:nvPr/>
        </p:nvPicPr>
        <p:blipFill>
          <a:blip r:embed="rId4" cstate="print"/>
          <a:stretch>
            <a:fillRect/>
          </a:stretch>
        </p:blipFill>
        <p:spPr>
          <a:xfrm>
            <a:off x="3886200" y="5800725"/>
            <a:ext cx="1596976" cy="866774"/>
          </a:xfrm>
          <a:prstGeom prst="rect">
            <a:avLst/>
          </a:prstGeom>
        </p:spPr>
      </p:pic>
      <p:pic>
        <p:nvPicPr>
          <p:cNvPr id="15" name="Image 11">
            <a:extLst>
              <a:ext uri="{FF2B5EF4-FFF2-40B4-BE49-F238E27FC236}">
                <a16:creationId xmlns:a16="http://schemas.microsoft.com/office/drawing/2014/main" id="{3E70ED2D-827B-72FE-58CE-29D4FA2537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447" b="93919" l="9961" r="89893">
                        <a14:foregroundMark x1="41113" y1="19341" x2="37793" y2="25201"/>
                        <a14:foregroundMark x1="37793" y1="25201" x2="37402" y2="25201"/>
                        <a14:foregroundMark x1="45410" y1="12308" x2="45166" y2="19780"/>
                        <a14:foregroundMark x1="45166" y1="19780" x2="49707" y2="26520"/>
                        <a14:foregroundMark x1="49707" y1="26520" x2="61670" y2="24835"/>
                        <a14:foregroundMark x1="61670" y1="24835" x2="62402" y2="24835"/>
                        <a14:foregroundMark x1="45703" y1="12601" x2="50537" y2="20073"/>
                        <a14:foregroundMark x1="50537" y1="20073" x2="55908" y2="18095"/>
                        <a14:foregroundMark x1="55908" y1="18095" x2="56787" y2="15604"/>
                        <a14:foregroundMark x1="48096" y1="7912" x2="52588" y2="9963"/>
                        <a14:foregroundMark x1="52588" y1="9963" x2="52686" y2="9744"/>
                        <a14:foregroundMark x1="49121" y1="6447" x2="50879" y2="6447"/>
                        <a14:foregroundMark x1="34229" y1="88352" x2="42188" y2="84322"/>
                        <a14:foregroundMark x1="42188" y1="84322" x2="59814" y2="86374"/>
                        <a14:foregroundMark x1="59814" y1="86374" x2="63965" y2="89524"/>
                        <a14:foregroundMark x1="63965" y1="89524" x2="64160" y2="89890"/>
                        <a14:foregroundMark x1="42236" y1="93919" x2="50879" y2="91868"/>
                        <a14:foregroundMark x1="50879" y1="91868" x2="58105" y2="93919"/>
                      </a14:backgroundRemoval>
                    </a14:imgEffect>
                  </a14:imgLayer>
                </a14:imgProps>
              </a:ext>
              <a:ext uri="{28A0092B-C50C-407E-A947-70E740481C1C}">
                <a14:useLocalDpi xmlns:a14="http://schemas.microsoft.com/office/drawing/2010/main" val="0"/>
              </a:ext>
            </a:extLst>
          </a:blip>
          <a:stretch>
            <a:fillRect/>
          </a:stretch>
        </p:blipFill>
        <p:spPr>
          <a:xfrm>
            <a:off x="6186909" y="597932"/>
            <a:ext cx="7919235" cy="5949880"/>
          </a:xfrm>
          <a:prstGeom prst="rect">
            <a:avLst/>
          </a:prstGeom>
        </p:spPr>
      </p:pic>
      <p:sp>
        <p:nvSpPr>
          <p:cNvPr id="16" name="Graphique 9" descr="Eau contour">
            <a:extLst>
              <a:ext uri="{FF2B5EF4-FFF2-40B4-BE49-F238E27FC236}">
                <a16:creationId xmlns:a16="http://schemas.microsoft.com/office/drawing/2014/main" id="{1F3F5A54-270F-B2AC-59F0-DF1549C417F2}"/>
              </a:ext>
            </a:extLst>
          </p:cNvPr>
          <p:cNvSpPr/>
          <p:nvPr/>
        </p:nvSpPr>
        <p:spPr>
          <a:xfrm>
            <a:off x="7964748" y="177963"/>
            <a:ext cx="4278932" cy="6141777"/>
          </a:xfrm>
          <a:custGeom>
            <a:avLst/>
            <a:gdLst>
              <a:gd name="connsiteX0" fmla="*/ 0 w 2267719"/>
              <a:gd name="connsiteY0" fmla="*/ 2201774 h 3281075"/>
              <a:gd name="connsiteX1" fmla="*/ 1133860 w 2267719"/>
              <a:gd name="connsiteY1" fmla="*/ 3281075 h 3281075"/>
              <a:gd name="connsiteX2" fmla="*/ 2267719 w 2267719"/>
              <a:gd name="connsiteY2" fmla="*/ 2201774 h 3281075"/>
              <a:gd name="connsiteX3" fmla="*/ 1133860 w 2267719"/>
              <a:gd name="connsiteY3" fmla="*/ 0 h 3281075"/>
              <a:gd name="connsiteX4" fmla="*/ 0 w 2267719"/>
              <a:gd name="connsiteY4" fmla="*/ 2201774 h 3281075"/>
              <a:gd name="connsiteX5" fmla="*/ 2177011 w 2267719"/>
              <a:gd name="connsiteY5" fmla="*/ 2201774 h 3281075"/>
              <a:gd name="connsiteX6" fmla="*/ 1133860 w 2267719"/>
              <a:gd name="connsiteY6" fmla="*/ 3194731 h 3281075"/>
              <a:gd name="connsiteX7" fmla="*/ 90709 w 2267719"/>
              <a:gd name="connsiteY7" fmla="*/ 2201774 h 3281075"/>
              <a:gd name="connsiteX8" fmla="*/ 1133959 w 2267719"/>
              <a:gd name="connsiteY8" fmla="*/ 151776 h 3281075"/>
              <a:gd name="connsiteX9" fmla="*/ 2177011 w 2267719"/>
              <a:gd name="connsiteY9" fmla="*/ 2201774 h 32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7719" h="3281075">
                <a:moveTo>
                  <a:pt x="0" y="2201774"/>
                </a:moveTo>
                <a:cubicBezTo>
                  <a:pt x="0" y="2797855"/>
                  <a:pt x="507647" y="3281075"/>
                  <a:pt x="1133860" y="3281075"/>
                </a:cubicBezTo>
                <a:cubicBezTo>
                  <a:pt x="1760072" y="3281075"/>
                  <a:pt x="2267719" y="2797855"/>
                  <a:pt x="2267719" y="2201774"/>
                </a:cubicBezTo>
                <a:cubicBezTo>
                  <a:pt x="2267719" y="1515339"/>
                  <a:pt x="1133860" y="0"/>
                  <a:pt x="1133860" y="0"/>
                </a:cubicBezTo>
                <a:cubicBezTo>
                  <a:pt x="1133860" y="0"/>
                  <a:pt x="0" y="1519656"/>
                  <a:pt x="0" y="2201774"/>
                </a:cubicBezTo>
                <a:close/>
                <a:moveTo>
                  <a:pt x="2177011" y="2201774"/>
                </a:moveTo>
                <a:cubicBezTo>
                  <a:pt x="2177011" y="2750171"/>
                  <a:pt x="1709974" y="3194731"/>
                  <a:pt x="1133860" y="3194731"/>
                </a:cubicBezTo>
                <a:cubicBezTo>
                  <a:pt x="557746" y="3194731"/>
                  <a:pt x="90709" y="2750171"/>
                  <a:pt x="90709" y="2201774"/>
                </a:cubicBezTo>
                <a:cubicBezTo>
                  <a:pt x="90709" y="1653735"/>
                  <a:pt x="884678" y="500364"/>
                  <a:pt x="1133959" y="151776"/>
                </a:cubicBezTo>
                <a:cubicBezTo>
                  <a:pt x="1383350" y="499600"/>
                  <a:pt x="2177011" y="1650036"/>
                  <a:pt x="2177011" y="2201774"/>
                </a:cubicBezTo>
                <a:close/>
              </a:path>
            </a:pathLst>
          </a:custGeom>
          <a:solidFill>
            <a:srgbClr val="23BACF"/>
          </a:solidFill>
          <a:ln w="1563" cap="flat">
            <a:noFill/>
            <a:prstDash val="solid"/>
            <a:miter/>
          </a:ln>
        </p:spPr>
        <p:txBody>
          <a:bodyPr rtlCol="0" anchor="ctr"/>
          <a:lstStyle/>
          <a:p>
            <a:endParaRPr lang="fr-FR"/>
          </a:p>
        </p:txBody>
      </p:sp>
      <p:grpSp>
        <p:nvGrpSpPr>
          <p:cNvPr id="17" name="object 5">
            <a:extLst>
              <a:ext uri="{FF2B5EF4-FFF2-40B4-BE49-F238E27FC236}">
                <a16:creationId xmlns:a16="http://schemas.microsoft.com/office/drawing/2014/main" id="{289A2626-F2BA-F9EF-E65C-961D0AA25EF0}"/>
              </a:ext>
            </a:extLst>
          </p:cNvPr>
          <p:cNvGrpSpPr/>
          <p:nvPr/>
        </p:nvGrpSpPr>
        <p:grpSpPr>
          <a:xfrm>
            <a:off x="6155893" y="238125"/>
            <a:ext cx="6036107" cy="6237693"/>
            <a:chOff x="6155893" y="238125"/>
            <a:chExt cx="6036107" cy="6237693"/>
          </a:xfrm>
        </p:grpSpPr>
        <p:sp>
          <p:nvSpPr>
            <p:cNvPr id="18" name="object 6">
              <a:extLst>
                <a:ext uri="{FF2B5EF4-FFF2-40B4-BE49-F238E27FC236}">
                  <a16:creationId xmlns:a16="http://schemas.microsoft.com/office/drawing/2014/main" id="{399CF56E-91E0-9105-E975-6AC3C57449FA}"/>
                </a:ext>
              </a:extLst>
            </p:cNvPr>
            <p:cNvSpPr/>
            <p:nvPr/>
          </p:nvSpPr>
          <p:spPr>
            <a:xfrm>
              <a:off x="9429750" y="238125"/>
              <a:ext cx="2762250" cy="6143625"/>
            </a:xfrm>
            <a:custGeom>
              <a:avLst/>
              <a:gdLst/>
              <a:ahLst/>
              <a:cxnLst/>
              <a:rect l="l" t="t" r="r" b="b"/>
              <a:pathLst>
                <a:path w="2762250" h="6143625">
                  <a:moveTo>
                    <a:pt x="2009774" y="6143624"/>
                  </a:moveTo>
                  <a:lnTo>
                    <a:pt x="1961675" y="6143055"/>
                  </a:lnTo>
                  <a:lnTo>
                    <a:pt x="1913852" y="6141358"/>
                  </a:lnTo>
                  <a:lnTo>
                    <a:pt x="1866318" y="6138546"/>
                  </a:lnTo>
                  <a:lnTo>
                    <a:pt x="1819085" y="6134631"/>
                  </a:lnTo>
                  <a:lnTo>
                    <a:pt x="1772167" y="6129626"/>
                  </a:lnTo>
                  <a:lnTo>
                    <a:pt x="1725574" y="6123544"/>
                  </a:lnTo>
                  <a:lnTo>
                    <a:pt x="1679319" y="6116395"/>
                  </a:lnTo>
                  <a:lnTo>
                    <a:pt x="1633417" y="6108195"/>
                  </a:lnTo>
                  <a:lnTo>
                    <a:pt x="1587879" y="6098956"/>
                  </a:lnTo>
                  <a:lnTo>
                    <a:pt x="1542719" y="6088690"/>
                  </a:lnTo>
                  <a:lnTo>
                    <a:pt x="1497949" y="6077410"/>
                  </a:lnTo>
                  <a:lnTo>
                    <a:pt x="1453579" y="6065128"/>
                  </a:lnTo>
                  <a:lnTo>
                    <a:pt x="1409625" y="6051858"/>
                  </a:lnTo>
                  <a:lnTo>
                    <a:pt x="1366099" y="6037612"/>
                  </a:lnTo>
                  <a:lnTo>
                    <a:pt x="1323011" y="6022403"/>
                  </a:lnTo>
                  <a:lnTo>
                    <a:pt x="1280378" y="6006244"/>
                  </a:lnTo>
                  <a:lnTo>
                    <a:pt x="1238209" y="5989146"/>
                  </a:lnTo>
                  <a:lnTo>
                    <a:pt x="1196519" y="5971123"/>
                  </a:lnTo>
                  <a:lnTo>
                    <a:pt x="1155319" y="5952188"/>
                  </a:lnTo>
                  <a:lnTo>
                    <a:pt x="1114622" y="5932353"/>
                  </a:lnTo>
                  <a:lnTo>
                    <a:pt x="1074442" y="5911631"/>
                  </a:lnTo>
                  <a:lnTo>
                    <a:pt x="1034790" y="5890035"/>
                  </a:lnTo>
                  <a:lnTo>
                    <a:pt x="995678" y="5867577"/>
                  </a:lnTo>
                  <a:lnTo>
                    <a:pt x="957121" y="5844270"/>
                  </a:lnTo>
                  <a:lnTo>
                    <a:pt x="919131" y="5820127"/>
                  </a:lnTo>
                  <a:lnTo>
                    <a:pt x="881719" y="5795160"/>
                  </a:lnTo>
                  <a:lnTo>
                    <a:pt x="844899" y="5769383"/>
                  </a:lnTo>
                  <a:lnTo>
                    <a:pt x="808684" y="5742807"/>
                  </a:lnTo>
                  <a:lnTo>
                    <a:pt x="773084" y="5715446"/>
                  </a:lnTo>
                  <a:lnTo>
                    <a:pt x="738114" y="5687312"/>
                  </a:lnTo>
                  <a:lnTo>
                    <a:pt x="703788" y="5658419"/>
                  </a:lnTo>
                  <a:lnTo>
                    <a:pt x="670115" y="5628776"/>
                  </a:lnTo>
                  <a:lnTo>
                    <a:pt x="637110" y="5598401"/>
                  </a:lnTo>
                  <a:lnTo>
                    <a:pt x="604785" y="5567302"/>
                  </a:lnTo>
                  <a:lnTo>
                    <a:pt x="573153" y="5535494"/>
                  </a:lnTo>
                  <a:lnTo>
                    <a:pt x="542227" y="5502990"/>
                  </a:lnTo>
                  <a:lnTo>
                    <a:pt x="512017" y="5469802"/>
                  </a:lnTo>
                  <a:lnTo>
                    <a:pt x="482539" y="5435944"/>
                  </a:lnTo>
                  <a:lnTo>
                    <a:pt x="453804" y="5401426"/>
                  </a:lnTo>
                  <a:lnTo>
                    <a:pt x="425825" y="5366262"/>
                  </a:lnTo>
                  <a:lnTo>
                    <a:pt x="398614" y="5330467"/>
                  </a:lnTo>
                  <a:lnTo>
                    <a:pt x="372185" y="5294049"/>
                  </a:lnTo>
                  <a:lnTo>
                    <a:pt x="346549" y="5257024"/>
                  </a:lnTo>
                  <a:lnTo>
                    <a:pt x="321719" y="5219404"/>
                  </a:lnTo>
                  <a:lnTo>
                    <a:pt x="297709" y="5181202"/>
                  </a:lnTo>
                  <a:lnTo>
                    <a:pt x="274531" y="5142431"/>
                  </a:lnTo>
                  <a:lnTo>
                    <a:pt x="252196" y="5103102"/>
                  </a:lnTo>
                  <a:lnTo>
                    <a:pt x="230718" y="5063229"/>
                  </a:lnTo>
                  <a:lnTo>
                    <a:pt x="210110" y="5022826"/>
                  </a:lnTo>
                  <a:lnTo>
                    <a:pt x="190384" y="4981902"/>
                  </a:lnTo>
                  <a:lnTo>
                    <a:pt x="171553" y="4940473"/>
                  </a:lnTo>
                  <a:lnTo>
                    <a:pt x="153629" y="4898551"/>
                  </a:lnTo>
                  <a:lnTo>
                    <a:pt x="136625" y="4856147"/>
                  </a:lnTo>
                  <a:lnTo>
                    <a:pt x="120554" y="4813276"/>
                  </a:lnTo>
                  <a:lnTo>
                    <a:pt x="105429" y="4769948"/>
                  </a:lnTo>
                  <a:lnTo>
                    <a:pt x="91261" y="4726179"/>
                  </a:lnTo>
                  <a:lnTo>
                    <a:pt x="78064" y="4681980"/>
                  </a:lnTo>
                  <a:lnTo>
                    <a:pt x="65850" y="4637363"/>
                  </a:lnTo>
                  <a:lnTo>
                    <a:pt x="54631" y="4592342"/>
                  </a:lnTo>
                  <a:lnTo>
                    <a:pt x="44422" y="4546929"/>
                  </a:lnTo>
                  <a:lnTo>
                    <a:pt x="35234" y="4501136"/>
                  </a:lnTo>
                  <a:lnTo>
                    <a:pt x="27078" y="4454978"/>
                  </a:lnTo>
                  <a:lnTo>
                    <a:pt x="19969" y="4408465"/>
                  </a:lnTo>
                  <a:lnTo>
                    <a:pt x="13920" y="4361612"/>
                  </a:lnTo>
                  <a:lnTo>
                    <a:pt x="8942" y="4314430"/>
                  </a:lnTo>
                  <a:lnTo>
                    <a:pt x="5049" y="4266932"/>
                  </a:lnTo>
                  <a:lnTo>
                    <a:pt x="2252" y="4219132"/>
                  </a:lnTo>
                  <a:lnTo>
                    <a:pt x="564" y="4171042"/>
                  </a:lnTo>
                  <a:lnTo>
                    <a:pt x="0" y="4122673"/>
                  </a:lnTo>
                  <a:lnTo>
                    <a:pt x="314027" y="2939669"/>
                  </a:lnTo>
                  <a:lnTo>
                    <a:pt x="1004886" y="1582371"/>
                  </a:lnTo>
                  <a:lnTo>
                    <a:pt x="1695746" y="464555"/>
                  </a:lnTo>
                  <a:lnTo>
                    <a:pt x="2009774" y="0"/>
                  </a:lnTo>
                  <a:lnTo>
                    <a:pt x="2323802" y="463429"/>
                  </a:lnTo>
                  <a:lnTo>
                    <a:pt x="2762249" y="1171651"/>
                  </a:lnTo>
                  <a:lnTo>
                    <a:pt x="2762249" y="5996886"/>
                  </a:lnTo>
                  <a:lnTo>
                    <a:pt x="2696536" y="6022403"/>
                  </a:lnTo>
                  <a:lnTo>
                    <a:pt x="2653449" y="6037612"/>
                  </a:lnTo>
                  <a:lnTo>
                    <a:pt x="2609922" y="6051858"/>
                  </a:lnTo>
                  <a:lnTo>
                    <a:pt x="2565968" y="6065128"/>
                  </a:lnTo>
                  <a:lnTo>
                    <a:pt x="2521599" y="6077410"/>
                  </a:lnTo>
                  <a:lnTo>
                    <a:pt x="2476828" y="6088690"/>
                  </a:lnTo>
                  <a:lnTo>
                    <a:pt x="2431668" y="6098956"/>
                  </a:lnTo>
                  <a:lnTo>
                    <a:pt x="2386131" y="6108195"/>
                  </a:lnTo>
                  <a:lnTo>
                    <a:pt x="2340228" y="6116395"/>
                  </a:lnTo>
                  <a:lnTo>
                    <a:pt x="2293974" y="6123544"/>
                  </a:lnTo>
                  <a:lnTo>
                    <a:pt x="2247381" y="6129626"/>
                  </a:lnTo>
                  <a:lnTo>
                    <a:pt x="2200463" y="6134631"/>
                  </a:lnTo>
                  <a:lnTo>
                    <a:pt x="2153229" y="6138546"/>
                  </a:lnTo>
                  <a:lnTo>
                    <a:pt x="2105695" y="6141358"/>
                  </a:lnTo>
                  <a:lnTo>
                    <a:pt x="2057872" y="6143055"/>
                  </a:lnTo>
                  <a:lnTo>
                    <a:pt x="2009774" y="6143624"/>
                  </a:lnTo>
                  <a:close/>
                </a:path>
              </a:pathLst>
            </a:custGeom>
            <a:solidFill>
              <a:srgbClr val="22B9CE">
                <a:alpha val="50195"/>
              </a:srgbClr>
            </a:solidFill>
          </p:spPr>
          <p:txBody>
            <a:bodyPr wrap="square" lIns="0" tIns="0" rIns="0" bIns="0" rtlCol="0"/>
            <a:lstStyle/>
            <a:p>
              <a:endParaRPr/>
            </a:p>
          </p:txBody>
        </p:sp>
        <p:pic>
          <p:nvPicPr>
            <p:cNvPr id="19" name="object 8">
              <a:extLst>
                <a:ext uri="{FF2B5EF4-FFF2-40B4-BE49-F238E27FC236}">
                  <a16:creationId xmlns:a16="http://schemas.microsoft.com/office/drawing/2014/main" id="{1D784A01-3037-6A47-C71C-DF4CB28DCF68}"/>
                </a:ext>
              </a:extLst>
            </p:cNvPr>
            <p:cNvPicPr/>
            <p:nvPr/>
          </p:nvPicPr>
          <p:blipFill>
            <a:blip r:embed="rId7" cstate="print"/>
            <a:stretch>
              <a:fillRect/>
            </a:stretch>
          </p:blipFill>
          <p:spPr>
            <a:xfrm>
              <a:off x="6155893" y="532219"/>
              <a:ext cx="6000749" cy="5943599"/>
            </a:xfrm>
            <a:prstGeom prst="rect">
              <a:avLst/>
            </a:prstGeom>
          </p:spPr>
        </p:pic>
      </p:grpSp>
      <p:pic>
        <p:nvPicPr>
          <p:cNvPr id="6" name="object 7">
            <a:extLst>
              <a:ext uri="{FF2B5EF4-FFF2-40B4-BE49-F238E27FC236}">
                <a16:creationId xmlns:a16="http://schemas.microsoft.com/office/drawing/2014/main" id="{6ECEAFB0-E254-8B19-4FE9-76B548BE171E}"/>
              </a:ext>
            </a:extLst>
          </p:cNvPr>
          <p:cNvPicPr/>
          <p:nvPr/>
        </p:nvPicPr>
        <p:blipFill>
          <a:blip r:embed="rId8" cstate="print"/>
          <a:stretch>
            <a:fillRect/>
          </a:stretch>
        </p:blipFill>
        <p:spPr>
          <a:xfrm>
            <a:off x="5758284" y="5836414"/>
            <a:ext cx="857249" cy="990598"/>
          </a:xfrm>
          <a:prstGeom prst="rect">
            <a:avLst/>
          </a:prstGeom>
        </p:spPr>
      </p:pic>
    </p:spTree>
    <p:extLst>
      <p:ext uri="{BB962C8B-B14F-4D97-AF65-F5344CB8AC3E}">
        <p14:creationId xmlns:p14="http://schemas.microsoft.com/office/powerpoint/2010/main" val="4048538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4007" y="5908916"/>
            <a:ext cx="748663" cy="703578"/>
          </a:xfrm>
          <a:prstGeom prst="rect">
            <a:avLst/>
          </a:prstGeom>
        </p:spPr>
      </p:pic>
      <p:grpSp>
        <p:nvGrpSpPr>
          <p:cNvPr id="3" name="object 3"/>
          <p:cNvGrpSpPr/>
          <p:nvPr/>
        </p:nvGrpSpPr>
        <p:grpSpPr>
          <a:xfrm>
            <a:off x="1128225" y="5946074"/>
            <a:ext cx="8651240" cy="707390"/>
            <a:chOff x="1128225" y="5946074"/>
            <a:chExt cx="8651240" cy="707390"/>
          </a:xfrm>
        </p:grpSpPr>
        <p:pic>
          <p:nvPicPr>
            <p:cNvPr id="4" name="object 4"/>
            <p:cNvPicPr/>
            <p:nvPr/>
          </p:nvPicPr>
          <p:blipFill>
            <a:blip r:embed="rId3" cstate="print"/>
            <a:stretch>
              <a:fillRect/>
            </a:stretch>
          </p:blipFill>
          <p:spPr>
            <a:xfrm>
              <a:off x="1128225" y="5946074"/>
              <a:ext cx="1263991" cy="587765"/>
            </a:xfrm>
            <a:prstGeom prst="rect">
              <a:avLst/>
            </a:prstGeom>
          </p:spPr>
        </p:pic>
        <p:pic>
          <p:nvPicPr>
            <p:cNvPr id="5" name="object 5"/>
            <p:cNvPicPr/>
            <p:nvPr/>
          </p:nvPicPr>
          <p:blipFill>
            <a:blip r:embed="rId4" cstate="print"/>
            <a:stretch>
              <a:fillRect/>
            </a:stretch>
          </p:blipFill>
          <p:spPr>
            <a:xfrm>
              <a:off x="2091120" y="6500963"/>
              <a:ext cx="7688028" cy="152433"/>
            </a:xfrm>
            <a:prstGeom prst="rect">
              <a:avLst/>
            </a:prstGeom>
          </p:spPr>
        </p:pic>
      </p:grpSp>
      <p:pic>
        <p:nvPicPr>
          <p:cNvPr id="6" name="object 6"/>
          <p:cNvPicPr/>
          <p:nvPr/>
        </p:nvPicPr>
        <p:blipFill>
          <a:blip r:embed="rId5" cstate="print"/>
          <a:stretch>
            <a:fillRect/>
          </a:stretch>
        </p:blipFill>
        <p:spPr>
          <a:xfrm>
            <a:off x="11336188" y="5863082"/>
            <a:ext cx="855810" cy="983393"/>
          </a:xfrm>
          <a:prstGeom prst="rect">
            <a:avLst/>
          </a:prstGeom>
        </p:spPr>
      </p:pic>
      <p:pic>
        <p:nvPicPr>
          <p:cNvPr id="7" name="object 7"/>
          <p:cNvPicPr/>
          <p:nvPr/>
        </p:nvPicPr>
        <p:blipFill>
          <a:blip r:embed="rId6" cstate="print"/>
          <a:stretch>
            <a:fillRect/>
          </a:stretch>
        </p:blipFill>
        <p:spPr>
          <a:xfrm>
            <a:off x="9889518" y="6130654"/>
            <a:ext cx="1348477" cy="573454"/>
          </a:xfrm>
          <a:prstGeom prst="rect">
            <a:avLst/>
          </a:prstGeom>
        </p:spPr>
      </p:pic>
      <p:sp>
        <p:nvSpPr>
          <p:cNvPr id="8" name="object 8"/>
          <p:cNvSpPr txBox="1">
            <a:spLocks noGrp="1"/>
          </p:cNvSpPr>
          <p:nvPr>
            <p:ph type="title"/>
          </p:nvPr>
        </p:nvSpPr>
        <p:spPr>
          <a:xfrm>
            <a:off x="76199" y="37711"/>
            <a:ext cx="4867910" cy="1088390"/>
          </a:xfrm>
          <a:prstGeom prst="rect">
            <a:avLst/>
          </a:prstGeom>
        </p:spPr>
        <p:txBody>
          <a:bodyPr vert="horz" wrap="square" lIns="0" tIns="12065" rIns="0" bIns="0" rtlCol="0">
            <a:spAutoFit/>
          </a:bodyPr>
          <a:lstStyle/>
          <a:p>
            <a:pPr marL="12700" marR="5080">
              <a:lnSpc>
                <a:spcPct val="126800"/>
              </a:lnSpc>
              <a:spcBef>
                <a:spcPts val="95"/>
              </a:spcBef>
            </a:pPr>
            <a:r>
              <a:rPr sz="2750" dirty="0">
                <a:solidFill>
                  <a:srgbClr val="92D050"/>
                </a:solidFill>
              </a:rPr>
              <a:t>Les</a:t>
            </a:r>
            <a:r>
              <a:rPr sz="2750" spc="-35" dirty="0">
                <a:solidFill>
                  <a:srgbClr val="92D050"/>
                </a:solidFill>
              </a:rPr>
              <a:t> </a:t>
            </a:r>
            <a:r>
              <a:rPr sz="2750" dirty="0">
                <a:solidFill>
                  <a:srgbClr val="92D050"/>
                </a:solidFill>
              </a:rPr>
              <a:t>nouveautés</a:t>
            </a:r>
            <a:r>
              <a:rPr sz="2750" spc="-30" dirty="0">
                <a:solidFill>
                  <a:srgbClr val="92D050"/>
                </a:solidFill>
              </a:rPr>
              <a:t> </a:t>
            </a:r>
            <a:r>
              <a:rPr sz="2750" spc="-10" dirty="0">
                <a:solidFill>
                  <a:srgbClr val="92D050"/>
                </a:solidFill>
              </a:rPr>
              <a:t>règlementaires </a:t>
            </a:r>
            <a:r>
              <a:rPr sz="2750" dirty="0">
                <a:solidFill>
                  <a:srgbClr val="92D050"/>
                </a:solidFill>
              </a:rPr>
              <a:t>Les</a:t>
            </a:r>
            <a:r>
              <a:rPr sz="2750" spc="-25" dirty="0">
                <a:solidFill>
                  <a:srgbClr val="92D050"/>
                </a:solidFill>
              </a:rPr>
              <a:t> </a:t>
            </a:r>
            <a:r>
              <a:rPr sz="2750" spc="-20" dirty="0">
                <a:solidFill>
                  <a:srgbClr val="92D050"/>
                </a:solidFill>
              </a:rPr>
              <a:t>ICPE</a:t>
            </a:r>
            <a:endParaRPr sz="2750"/>
          </a:p>
        </p:txBody>
      </p:sp>
      <p:sp>
        <p:nvSpPr>
          <p:cNvPr id="9" name="object 9"/>
          <p:cNvSpPr txBox="1"/>
          <p:nvPr/>
        </p:nvSpPr>
        <p:spPr>
          <a:xfrm>
            <a:off x="116647" y="1150815"/>
            <a:ext cx="5390515" cy="452120"/>
          </a:xfrm>
          <a:prstGeom prst="rect">
            <a:avLst/>
          </a:prstGeom>
        </p:spPr>
        <p:txBody>
          <a:bodyPr vert="horz" wrap="square" lIns="0" tIns="12700" rIns="0" bIns="0" rtlCol="0">
            <a:spAutoFit/>
          </a:bodyPr>
          <a:lstStyle/>
          <a:p>
            <a:pPr marL="271145" marR="5080" indent="-259079">
              <a:lnSpc>
                <a:spcPct val="100000"/>
              </a:lnSpc>
              <a:spcBef>
                <a:spcPts val="100"/>
              </a:spcBef>
              <a:buChar char="•"/>
              <a:tabLst>
                <a:tab pos="271145" algn="l"/>
                <a:tab pos="1208405" algn="l"/>
                <a:tab pos="1453515" algn="l"/>
                <a:tab pos="1737995" algn="l"/>
                <a:tab pos="3040380" algn="l"/>
                <a:tab pos="3868420" algn="l"/>
                <a:tab pos="4370705" algn="l"/>
                <a:tab pos="4803775" algn="l"/>
              </a:tabLst>
            </a:pPr>
            <a:r>
              <a:rPr sz="1400" u="heavy" dirty="0">
                <a:uFill>
                  <a:solidFill>
                    <a:srgbClr val="000000"/>
                  </a:solidFill>
                </a:uFill>
                <a:latin typeface="Arial MT"/>
                <a:cs typeface="Arial MT"/>
                <a:hlinkClick r:id="rId7"/>
              </a:rPr>
              <a:t>Décret</a:t>
            </a:r>
            <a:r>
              <a:rPr sz="1400" u="heavy" spc="65" dirty="0">
                <a:uFill>
                  <a:solidFill>
                    <a:srgbClr val="000000"/>
                  </a:solidFill>
                </a:uFill>
                <a:latin typeface="Arial MT"/>
                <a:cs typeface="Arial MT"/>
                <a:hlinkClick r:id="rId7"/>
              </a:rPr>
              <a:t> </a:t>
            </a:r>
            <a:r>
              <a:rPr sz="1400" u="heavy" dirty="0">
                <a:uFill>
                  <a:solidFill>
                    <a:srgbClr val="000000"/>
                  </a:solidFill>
                </a:uFill>
                <a:latin typeface="Arial MT"/>
                <a:cs typeface="Arial MT"/>
                <a:hlinkClick r:id="rId7"/>
              </a:rPr>
              <a:t>n°</a:t>
            </a:r>
            <a:r>
              <a:rPr sz="1400" u="heavy" spc="65" dirty="0">
                <a:uFill>
                  <a:solidFill>
                    <a:srgbClr val="000000"/>
                  </a:solidFill>
                </a:uFill>
                <a:latin typeface="Arial MT"/>
                <a:cs typeface="Arial MT"/>
                <a:hlinkClick r:id="rId7"/>
              </a:rPr>
              <a:t> </a:t>
            </a:r>
            <a:r>
              <a:rPr sz="1400" u="heavy" spc="-10" dirty="0">
                <a:uFill>
                  <a:solidFill>
                    <a:srgbClr val="000000"/>
                  </a:solidFill>
                </a:uFill>
                <a:latin typeface="Arial MT"/>
                <a:cs typeface="Arial MT"/>
                <a:hlinkClick r:id="rId7"/>
              </a:rPr>
              <a:t>2025-</a:t>
            </a:r>
            <a:r>
              <a:rPr sz="1400" u="heavy" dirty="0">
                <a:uFill>
                  <a:solidFill>
                    <a:srgbClr val="000000"/>
                  </a:solidFill>
                </a:uFill>
                <a:latin typeface="Arial MT"/>
                <a:cs typeface="Arial MT"/>
                <a:hlinkClick r:id="rId7"/>
              </a:rPr>
              <a:t>239</a:t>
            </a:r>
            <a:r>
              <a:rPr sz="1400" u="heavy" spc="70" dirty="0">
                <a:uFill>
                  <a:solidFill>
                    <a:srgbClr val="000000"/>
                  </a:solidFill>
                </a:uFill>
                <a:latin typeface="Arial MT"/>
                <a:cs typeface="Arial MT"/>
                <a:hlinkClick r:id="rId7"/>
              </a:rPr>
              <a:t> </a:t>
            </a:r>
            <a:r>
              <a:rPr sz="1400" u="heavy" dirty="0">
                <a:uFill>
                  <a:solidFill>
                    <a:srgbClr val="000000"/>
                  </a:solidFill>
                </a:uFill>
                <a:latin typeface="Arial MT"/>
                <a:cs typeface="Arial MT"/>
                <a:hlinkClick r:id="rId7"/>
              </a:rPr>
              <a:t>du</a:t>
            </a:r>
            <a:r>
              <a:rPr sz="1400" u="heavy" spc="75" dirty="0">
                <a:uFill>
                  <a:solidFill>
                    <a:srgbClr val="000000"/>
                  </a:solidFill>
                </a:uFill>
                <a:latin typeface="Arial MT"/>
                <a:cs typeface="Arial MT"/>
                <a:hlinkClick r:id="rId7"/>
              </a:rPr>
              <a:t> </a:t>
            </a:r>
            <a:r>
              <a:rPr sz="1400" u="heavy" dirty="0">
                <a:uFill>
                  <a:solidFill>
                    <a:srgbClr val="000000"/>
                  </a:solidFill>
                </a:uFill>
                <a:latin typeface="Arial MT"/>
                <a:cs typeface="Arial MT"/>
                <a:hlinkClick r:id="rId7"/>
              </a:rPr>
              <a:t>14</a:t>
            </a:r>
            <a:r>
              <a:rPr sz="1400" u="heavy" spc="70" dirty="0">
                <a:uFill>
                  <a:solidFill>
                    <a:srgbClr val="000000"/>
                  </a:solidFill>
                </a:uFill>
                <a:latin typeface="Arial MT"/>
                <a:cs typeface="Arial MT"/>
                <a:hlinkClick r:id="rId7"/>
              </a:rPr>
              <a:t> </a:t>
            </a:r>
            <a:r>
              <a:rPr sz="1400" u="heavy" dirty="0">
                <a:uFill>
                  <a:solidFill>
                    <a:srgbClr val="000000"/>
                  </a:solidFill>
                </a:uFill>
                <a:latin typeface="Arial MT"/>
                <a:cs typeface="Arial MT"/>
                <a:hlinkClick r:id="rId7"/>
              </a:rPr>
              <a:t>mars</a:t>
            </a:r>
            <a:r>
              <a:rPr sz="1400" u="heavy" spc="70" dirty="0">
                <a:uFill>
                  <a:solidFill>
                    <a:srgbClr val="000000"/>
                  </a:solidFill>
                </a:uFill>
                <a:latin typeface="Arial MT"/>
                <a:cs typeface="Arial MT"/>
                <a:hlinkClick r:id="rId7"/>
              </a:rPr>
              <a:t> </a:t>
            </a:r>
            <a:r>
              <a:rPr sz="1400" u="heavy" dirty="0">
                <a:uFill>
                  <a:solidFill>
                    <a:srgbClr val="000000"/>
                  </a:solidFill>
                </a:uFill>
                <a:latin typeface="Arial MT"/>
                <a:cs typeface="Arial MT"/>
                <a:hlinkClick r:id="rId7"/>
              </a:rPr>
              <a:t>2025</a:t>
            </a:r>
            <a:r>
              <a:rPr sz="1400" u="heavy" spc="85" dirty="0">
                <a:uFill>
                  <a:solidFill>
                    <a:srgbClr val="000000"/>
                  </a:solidFill>
                </a:uFill>
                <a:latin typeface="Arial MT"/>
                <a:cs typeface="Arial MT"/>
              </a:rPr>
              <a:t> </a:t>
            </a:r>
            <a:r>
              <a:rPr sz="1400" dirty="0">
                <a:latin typeface="Arial MT"/>
                <a:cs typeface="Arial MT"/>
              </a:rPr>
              <a:t>relatif</a:t>
            </a:r>
            <a:r>
              <a:rPr sz="1400" spc="65" dirty="0">
                <a:latin typeface="Arial MT"/>
                <a:cs typeface="Arial MT"/>
              </a:rPr>
              <a:t> </a:t>
            </a:r>
            <a:r>
              <a:rPr sz="1400" dirty="0">
                <a:latin typeface="Arial MT"/>
                <a:cs typeface="Arial MT"/>
              </a:rPr>
              <a:t>à</a:t>
            </a:r>
            <a:r>
              <a:rPr sz="1400" spc="70" dirty="0">
                <a:latin typeface="Arial MT"/>
                <a:cs typeface="Arial MT"/>
              </a:rPr>
              <a:t> </a:t>
            </a:r>
            <a:r>
              <a:rPr sz="1400" dirty="0">
                <a:latin typeface="Arial MT"/>
                <a:cs typeface="Arial MT"/>
              </a:rPr>
              <a:t>l'utilisation</a:t>
            </a:r>
            <a:r>
              <a:rPr sz="1400" spc="70" dirty="0">
                <a:latin typeface="Arial MT"/>
                <a:cs typeface="Arial MT"/>
              </a:rPr>
              <a:t> </a:t>
            </a:r>
            <a:r>
              <a:rPr sz="1400" spc="-10" dirty="0">
                <a:latin typeface="Arial MT"/>
                <a:cs typeface="Arial MT"/>
              </a:rPr>
              <a:t>d'eaux impropres</a:t>
            </a:r>
            <a:r>
              <a:rPr sz="1400" dirty="0">
                <a:latin typeface="Arial MT"/>
                <a:cs typeface="Arial MT"/>
              </a:rPr>
              <a:t>	</a:t>
            </a:r>
            <a:r>
              <a:rPr sz="1400" spc="-50" dirty="0">
                <a:latin typeface="Arial MT"/>
                <a:cs typeface="Arial MT"/>
              </a:rPr>
              <a:t>à</a:t>
            </a:r>
            <a:r>
              <a:rPr sz="1400" dirty="0">
                <a:latin typeface="Arial MT"/>
                <a:cs typeface="Arial MT"/>
              </a:rPr>
              <a:t>	</a:t>
            </a:r>
            <a:r>
              <a:rPr sz="1400" spc="-25" dirty="0">
                <a:latin typeface="Arial MT"/>
                <a:cs typeface="Arial MT"/>
              </a:rPr>
              <a:t>la</a:t>
            </a:r>
            <a:r>
              <a:rPr sz="1400" dirty="0">
                <a:latin typeface="Arial MT"/>
                <a:cs typeface="Arial MT"/>
              </a:rPr>
              <a:t>	</a:t>
            </a:r>
            <a:r>
              <a:rPr sz="1400" spc="-10" dirty="0">
                <a:latin typeface="Arial MT"/>
                <a:cs typeface="Arial MT"/>
              </a:rPr>
              <a:t>consommation</a:t>
            </a:r>
            <a:r>
              <a:rPr sz="1400" dirty="0">
                <a:latin typeface="Arial MT"/>
                <a:cs typeface="Arial MT"/>
              </a:rPr>
              <a:t>	</a:t>
            </a:r>
            <a:r>
              <a:rPr sz="1400" spc="-10" dirty="0">
                <a:latin typeface="Arial MT"/>
                <a:cs typeface="Arial MT"/>
              </a:rPr>
              <a:t>humaine</a:t>
            </a:r>
            <a:r>
              <a:rPr sz="1400" dirty="0">
                <a:latin typeface="Arial MT"/>
                <a:cs typeface="Arial MT"/>
              </a:rPr>
              <a:t>	</a:t>
            </a:r>
            <a:r>
              <a:rPr sz="1400" spc="-20" dirty="0">
                <a:latin typeface="Arial MT"/>
                <a:cs typeface="Arial MT"/>
              </a:rPr>
              <a:t>pour</a:t>
            </a:r>
            <a:r>
              <a:rPr sz="1400" dirty="0">
                <a:latin typeface="Arial MT"/>
                <a:cs typeface="Arial MT"/>
              </a:rPr>
              <a:t>	</a:t>
            </a:r>
            <a:r>
              <a:rPr sz="1400" spc="-25" dirty="0">
                <a:latin typeface="Arial MT"/>
                <a:cs typeface="Arial MT"/>
              </a:rPr>
              <a:t>des</a:t>
            </a:r>
            <a:r>
              <a:rPr sz="1400" dirty="0">
                <a:latin typeface="Arial MT"/>
                <a:cs typeface="Arial MT"/>
              </a:rPr>
              <a:t>	</a:t>
            </a:r>
            <a:r>
              <a:rPr sz="1400" spc="-10" dirty="0">
                <a:latin typeface="Arial MT"/>
                <a:cs typeface="Arial MT"/>
              </a:rPr>
              <a:t>usages</a:t>
            </a:r>
            <a:endParaRPr sz="1400">
              <a:latin typeface="Arial MT"/>
              <a:cs typeface="Arial MT"/>
            </a:endParaRPr>
          </a:p>
        </p:txBody>
      </p:sp>
      <p:sp>
        <p:nvSpPr>
          <p:cNvPr id="10" name="object 10"/>
          <p:cNvSpPr txBox="1"/>
          <p:nvPr/>
        </p:nvSpPr>
        <p:spPr>
          <a:xfrm>
            <a:off x="2864214" y="1577535"/>
            <a:ext cx="2642870" cy="238760"/>
          </a:xfrm>
          <a:prstGeom prst="rect">
            <a:avLst/>
          </a:prstGeom>
        </p:spPr>
        <p:txBody>
          <a:bodyPr vert="horz" wrap="square" lIns="0" tIns="12700" rIns="0" bIns="0" rtlCol="0">
            <a:spAutoFit/>
          </a:bodyPr>
          <a:lstStyle/>
          <a:p>
            <a:pPr marL="12700">
              <a:lnSpc>
                <a:spcPct val="100000"/>
              </a:lnSpc>
              <a:spcBef>
                <a:spcPts val="100"/>
              </a:spcBef>
              <a:tabLst>
                <a:tab pos="1108710" algn="l"/>
                <a:tab pos="1967864" algn="l"/>
                <a:tab pos="2491105" algn="l"/>
              </a:tabLst>
            </a:pPr>
            <a:r>
              <a:rPr sz="1400" spc="-10" dirty="0">
                <a:latin typeface="Arial MT"/>
                <a:cs typeface="Arial MT"/>
              </a:rPr>
              <a:t>installations</a:t>
            </a:r>
            <a:r>
              <a:rPr sz="1400" dirty="0">
                <a:latin typeface="Arial MT"/>
                <a:cs typeface="Arial MT"/>
              </a:rPr>
              <a:t>	</a:t>
            </a:r>
            <a:r>
              <a:rPr sz="1400" spc="-10" dirty="0">
                <a:latin typeface="Arial MT"/>
                <a:cs typeface="Arial MT"/>
              </a:rPr>
              <a:t>classées</a:t>
            </a:r>
            <a:r>
              <a:rPr sz="1400" dirty="0">
                <a:latin typeface="Arial MT"/>
                <a:cs typeface="Arial MT"/>
              </a:rPr>
              <a:t>	</a:t>
            </a:r>
            <a:r>
              <a:rPr sz="1400" spc="-20" dirty="0">
                <a:latin typeface="Arial MT"/>
                <a:cs typeface="Arial MT"/>
              </a:rPr>
              <a:t>pour</a:t>
            </a:r>
            <a:r>
              <a:rPr sz="1400" dirty="0">
                <a:latin typeface="Arial MT"/>
                <a:cs typeface="Arial MT"/>
              </a:rPr>
              <a:t>	</a:t>
            </a:r>
            <a:r>
              <a:rPr sz="1400" spc="-25" dirty="0">
                <a:latin typeface="Arial MT"/>
                <a:cs typeface="Arial MT"/>
              </a:rPr>
              <a:t>la</a:t>
            </a:r>
            <a:endParaRPr sz="1400">
              <a:latin typeface="Arial MT"/>
              <a:cs typeface="Arial MT"/>
            </a:endParaRPr>
          </a:p>
        </p:txBody>
      </p:sp>
      <p:sp>
        <p:nvSpPr>
          <p:cNvPr id="11" name="object 11"/>
          <p:cNvSpPr txBox="1"/>
          <p:nvPr/>
        </p:nvSpPr>
        <p:spPr>
          <a:xfrm>
            <a:off x="116647" y="1577535"/>
            <a:ext cx="2609215" cy="817880"/>
          </a:xfrm>
          <a:prstGeom prst="rect">
            <a:avLst/>
          </a:prstGeom>
        </p:spPr>
        <p:txBody>
          <a:bodyPr vert="horz" wrap="square" lIns="0" tIns="12700" rIns="0" bIns="0" rtlCol="0">
            <a:spAutoFit/>
          </a:bodyPr>
          <a:lstStyle/>
          <a:p>
            <a:pPr marL="271145" marR="5080">
              <a:lnSpc>
                <a:spcPct val="100000"/>
              </a:lnSpc>
              <a:spcBef>
                <a:spcPts val="100"/>
              </a:spcBef>
              <a:tabLst>
                <a:tab pos="1447165" algn="l"/>
                <a:tab pos="1812289" algn="l"/>
                <a:tab pos="2305685" algn="l"/>
              </a:tabLst>
            </a:pPr>
            <a:r>
              <a:rPr sz="1400" spc="-10" dirty="0">
                <a:latin typeface="Arial MT"/>
                <a:cs typeface="Arial MT"/>
              </a:rPr>
              <a:t>domestiques</a:t>
            </a:r>
            <a:r>
              <a:rPr sz="1400" dirty="0">
                <a:latin typeface="Arial MT"/>
                <a:cs typeface="Arial MT"/>
              </a:rPr>
              <a:t>	</a:t>
            </a:r>
            <a:r>
              <a:rPr sz="1400" spc="-25" dirty="0">
                <a:latin typeface="Arial MT"/>
                <a:cs typeface="Arial MT"/>
              </a:rPr>
              <a:t>au</a:t>
            </a:r>
            <a:r>
              <a:rPr sz="1400" dirty="0">
                <a:latin typeface="Arial MT"/>
                <a:cs typeface="Arial MT"/>
              </a:rPr>
              <a:t>	</a:t>
            </a:r>
            <a:r>
              <a:rPr sz="1400" spc="-20" dirty="0">
                <a:latin typeface="Arial MT"/>
                <a:cs typeface="Arial MT"/>
              </a:rPr>
              <a:t>sein</a:t>
            </a:r>
            <a:r>
              <a:rPr sz="1400" dirty="0">
                <a:latin typeface="Arial MT"/>
                <a:cs typeface="Arial MT"/>
              </a:rPr>
              <a:t>	</a:t>
            </a:r>
            <a:r>
              <a:rPr sz="1400" spc="-25" dirty="0">
                <a:latin typeface="Arial MT"/>
                <a:cs typeface="Arial MT"/>
              </a:rPr>
              <a:t>des </a:t>
            </a:r>
            <a:r>
              <a:rPr sz="1400" dirty="0">
                <a:latin typeface="Arial MT"/>
                <a:cs typeface="Arial MT"/>
              </a:rPr>
              <a:t>protection</a:t>
            </a:r>
            <a:r>
              <a:rPr sz="1400" spc="-30" dirty="0">
                <a:latin typeface="Arial MT"/>
                <a:cs typeface="Arial MT"/>
              </a:rPr>
              <a:t> </a:t>
            </a:r>
            <a:r>
              <a:rPr sz="1400" dirty="0">
                <a:latin typeface="Arial MT"/>
                <a:cs typeface="Arial MT"/>
              </a:rPr>
              <a:t>de</a:t>
            </a:r>
            <a:r>
              <a:rPr sz="1400" spc="-30" dirty="0">
                <a:latin typeface="Arial MT"/>
                <a:cs typeface="Arial MT"/>
              </a:rPr>
              <a:t> </a:t>
            </a:r>
            <a:r>
              <a:rPr sz="1400" spc="-10" dirty="0">
                <a:latin typeface="Arial MT"/>
                <a:cs typeface="Arial MT"/>
              </a:rPr>
              <a:t>l'environnement</a:t>
            </a:r>
            <a:endParaRPr sz="1400" dirty="0">
              <a:latin typeface="Arial MT"/>
              <a:cs typeface="Arial MT"/>
            </a:endParaRPr>
          </a:p>
          <a:p>
            <a:pPr marL="271145" indent="-258445">
              <a:lnSpc>
                <a:spcPct val="100000"/>
              </a:lnSpc>
              <a:spcBef>
                <a:spcPts val="1200"/>
              </a:spcBef>
              <a:buChar char="•"/>
              <a:tabLst>
                <a:tab pos="271145" algn="l"/>
              </a:tabLst>
            </a:pPr>
            <a:r>
              <a:rPr sz="1400" b="1" dirty="0">
                <a:solidFill>
                  <a:srgbClr val="92D050"/>
                </a:solidFill>
                <a:latin typeface="Arial"/>
                <a:cs typeface="Arial"/>
              </a:rPr>
              <a:t>Code</a:t>
            </a:r>
            <a:r>
              <a:rPr sz="1400" b="1" spc="-15" dirty="0">
                <a:solidFill>
                  <a:srgbClr val="92D050"/>
                </a:solidFill>
                <a:latin typeface="Arial"/>
                <a:cs typeface="Arial"/>
              </a:rPr>
              <a:t> </a:t>
            </a:r>
            <a:r>
              <a:rPr sz="1400" b="1" dirty="0">
                <a:solidFill>
                  <a:srgbClr val="92D050"/>
                </a:solidFill>
                <a:latin typeface="Arial"/>
                <a:cs typeface="Arial"/>
              </a:rPr>
              <a:t>de</a:t>
            </a:r>
            <a:r>
              <a:rPr sz="1400" b="1" spc="-10" dirty="0">
                <a:solidFill>
                  <a:srgbClr val="92D050"/>
                </a:solidFill>
                <a:latin typeface="Arial"/>
                <a:cs typeface="Arial"/>
              </a:rPr>
              <a:t> </a:t>
            </a:r>
            <a:r>
              <a:rPr sz="1400" b="1" dirty="0">
                <a:solidFill>
                  <a:srgbClr val="92D050"/>
                </a:solidFill>
                <a:latin typeface="Arial"/>
                <a:cs typeface="Arial"/>
              </a:rPr>
              <a:t>l’environnement</a:t>
            </a:r>
            <a:r>
              <a:rPr sz="1400" b="1" spc="-15" dirty="0">
                <a:solidFill>
                  <a:srgbClr val="92D050"/>
                </a:solidFill>
                <a:latin typeface="Arial"/>
                <a:cs typeface="Arial"/>
              </a:rPr>
              <a:t> </a:t>
            </a:r>
            <a:r>
              <a:rPr sz="1400" spc="-50" dirty="0">
                <a:latin typeface="Arial MT"/>
                <a:cs typeface="Arial MT"/>
              </a:rPr>
              <a:t>:</a:t>
            </a:r>
            <a:endParaRPr sz="1400" dirty="0">
              <a:latin typeface="Arial MT"/>
              <a:cs typeface="Arial MT"/>
            </a:endParaRPr>
          </a:p>
        </p:txBody>
      </p:sp>
      <p:sp>
        <p:nvSpPr>
          <p:cNvPr id="12" name="object 12"/>
          <p:cNvSpPr txBox="1"/>
          <p:nvPr/>
        </p:nvSpPr>
        <p:spPr>
          <a:xfrm>
            <a:off x="116647" y="2438400"/>
            <a:ext cx="5390515" cy="3530600"/>
          </a:xfrm>
          <a:prstGeom prst="rect">
            <a:avLst/>
          </a:prstGeom>
        </p:spPr>
        <p:txBody>
          <a:bodyPr vert="horz" wrap="square" lIns="0" tIns="12700" rIns="0" bIns="0" rtlCol="0">
            <a:spAutoFit/>
          </a:bodyPr>
          <a:lstStyle/>
          <a:p>
            <a:pPr marL="727075" marR="6985" indent="-257810" algn="just">
              <a:lnSpc>
                <a:spcPct val="100000"/>
              </a:lnSpc>
              <a:spcBef>
                <a:spcPts val="100"/>
              </a:spcBef>
              <a:buChar char="•"/>
              <a:tabLst>
                <a:tab pos="728345" algn="l"/>
              </a:tabLst>
            </a:pPr>
            <a:r>
              <a:rPr sz="1400" u="heavy" dirty="0">
                <a:solidFill>
                  <a:srgbClr val="92D050"/>
                </a:solidFill>
                <a:uFill>
                  <a:solidFill>
                    <a:srgbClr val="92D050"/>
                  </a:solidFill>
                </a:uFill>
                <a:latin typeface="Arial MT"/>
                <a:cs typeface="Arial MT"/>
                <a:hlinkClick r:id="rId8"/>
              </a:rPr>
              <a:t>Art.</a:t>
            </a:r>
            <a:r>
              <a:rPr sz="1400" u="heavy" spc="350" dirty="0">
                <a:solidFill>
                  <a:srgbClr val="92D050"/>
                </a:solidFill>
                <a:uFill>
                  <a:solidFill>
                    <a:srgbClr val="92D050"/>
                  </a:solidFill>
                </a:uFill>
                <a:latin typeface="Arial MT"/>
                <a:cs typeface="Arial MT"/>
                <a:hlinkClick r:id="rId8"/>
              </a:rPr>
              <a:t> </a:t>
            </a:r>
            <a:r>
              <a:rPr sz="1400" u="heavy" dirty="0">
                <a:solidFill>
                  <a:srgbClr val="92D050"/>
                </a:solidFill>
                <a:uFill>
                  <a:solidFill>
                    <a:srgbClr val="92D050"/>
                  </a:solidFill>
                </a:uFill>
                <a:latin typeface="Arial MT"/>
                <a:cs typeface="Arial MT"/>
                <a:hlinkClick r:id="rId8"/>
              </a:rPr>
              <a:t>R.</a:t>
            </a:r>
            <a:r>
              <a:rPr sz="1400" u="heavy" spc="355" dirty="0">
                <a:solidFill>
                  <a:srgbClr val="92D050"/>
                </a:solidFill>
                <a:uFill>
                  <a:solidFill>
                    <a:srgbClr val="92D050"/>
                  </a:solidFill>
                </a:uFill>
                <a:latin typeface="Arial MT"/>
                <a:cs typeface="Arial MT"/>
                <a:hlinkClick r:id="rId8"/>
              </a:rPr>
              <a:t> </a:t>
            </a:r>
            <a:r>
              <a:rPr sz="1400" u="heavy" dirty="0">
                <a:solidFill>
                  <a:srgbClr val="92D050"/>
                </a:solidFill>
                <a:uFill>
                  <a:solidFill>
                    <a:srgbClr val="92D050"/>
                  </a:solidFill>
                </a:uFill>
                <a:latin typeface="Arial MT"/>
                <a:cs typeface="Arial MT"/>
                <a:hlinkClick r:id="rId8"/>
              </a:rPr>
              <a:t>512-100.-I.-</a:t>
            </a:r>
            <a:r>
              <a:rPr sz="1400" dirty="0">
                <a:latin typeface="Arial MT"/>
                <a:cs typeface="Arial MT"/>
              </a:rPr>
              <a:t>L'utilisation</a:t>
            </a:r>
            <a:r>
              <a:rPr sz="1400" spc="350" dirty="0">
                <a:latin typeface="Arial MT"/>
                <a:cs typeface="Arial MT"/>
              </a:rPr>
              <a:t> </a:t>
            </a:r>
            <a:r>
              <a:rPr sz="1400" dirty="0">
                <a:latin typeface="Arial MT"/>
                <a:cs typeface="Arial MT"/>
              </a:rPr>
              <a:t>des</a:t>
            </a:r>
            <a:r>
              <a:rPr sz="1400" spc="355" dirty="0">
                <a:latin typeface="Arial MT"/>
                <a:cs typeface="Arial MT"/>
              </a:rPr>
              <a:t> </a:t>
            </a:r>
            <a:r>
              <a:rPr sz="1400" dirty="0">
                <a:latin typeface="Arial MT"/>
                <a:cs typeface="Arial MT"/>
              </a:rPr>
              <a:t>eaux</a:t>
            </a:r>
            <a:r>
              <a:rPr sz="1400" spc="350" dirty="0">
                <a:latin typeface="Arial MT"/>
                <a:cs typeface="Arial MT"/>
              </a:rPr>
              <a:t> </a:t>
            </a:r>
            <a:r>
              <a:rPr sz="1400" dirty="0">
                <a:latin typeface="Arial MT"/>
                <a:cs typeface="Arial MT"/>
              </a:rPr>
              <a:t>impropres</a:t>
            </a:r>
            <a:r>
              <a:rPr sz="1400" spc="355" dirty="0">
                <a:latin typeface="Arial MT"/>
                <a:cs typeface="Arial MT"/>
              </a:rPr>
              <a:t> </a:t>
            </a:r>
            <a:r>
              <a:rPr sz="1400" dirty="0">
                <a:latin typeface="Arial MT"/>
                <a:cs typeface="Arial MT"/>
              </a:rPr>
              <a:t>à</a:t>
            </a:r>
            <a:r>
              <a:rPr sz="1400" spc="350" dirty="0">
                <a:latin typeface="Arial MT"/>
                <a:cs typeface="Arial MT"/>
              </a:rPr>
              <a:t> </a:t>
            </a:r>
            <a:r>
              <a:rPr sz="1400" spc="-25" dirty="0">
                <a:latin typeface="Arial MT"/>
                <a:cs typeface="Arial MT"/>
              </a:rPr>
              <a:t>la 	</a:t>
            </a:r>
            <a:r>
              <a:rPr sz="1400" dirty="0">
                <a:latin typeface="Arial MT"/>
                <a:cs typeface="Arial MT"/>
              </a:rPr>
              <a:t>consommation</a:t>
            </a:r>
            <a:r>
              <a:rPr sz="1400" spc="95" dirty="0">
                <a:latin typeface="Arial MT"/>
                <a:cs typeface="Arial MT"/>
              </a:rPr>
              <a:t>  </a:t>
            </a:r>
            <a:r>
              <a:rPr sz="1400" dirty="0">
                <a:latin typeface="Arial MT"/>
                <a:cs typeface="Arial MT"/>
              </a:rPr>
              <a:t>humaine,</a:t>
            </a:r>
            <a:r>
              <a:rPr sz="1400" spc="100" dirty="0">
                <a:latin typeface="Arial MT"/>
                <a:cs typeface="Arial MT"/>
              </a:rPr>
              <a:t>  </a:t>
            </a:r>
            <a:r>
              <a:rPr sz="1400" dirty="0">
                <a:latin typeface="Arial MT"/>
                <a:cs typeface="Arial MT"/>
              </a:rPr>
              <a:t>est</a:t>
            </a:r>
            <a:r>
              <a:rPr sz="1400" spc="95" dirty="0">
                <a:latin typeface="Arial MT"/>
                <a:cs typeface="Arial MT"/>
              </a:rPr>
              <a:t>  </a:t>
            </a:r>
            <a:r>
              <a:rPr sz="1400" dirty="0">
                <a:latin typeface="Arial MT"/>
                <a:cs typeface="Arial MT"/>
              </a:rPr>
              <a:t>permise</a:t>
            </a:r>
            <a:r>
              <a:rPr sz="1400" spc="105" dirty="0">
                <a:latin typeface="Arial MT"/>
                <a:cs typeface="Arial MT"/>
              </a:rPr>
              <a:t>  </a:t>
            </a:r>
            <a:r>
              <a:rPr sz="1400" b="1" dirty="0">
                <a:latin typeface="Arial"/>
                <a:cs typeface="Arial"/>
              </a:rPr>
              <a:t>[…]</a:t>
            </a:r>
            <a:r>
              <a:rPr sz="1400" b="1" spc="95" dirty="0">
                <a:latin typeface="Arial"/>
                <a:cs typeface="Arial"/>
              </a:rPr>
              <a:t>  </a:t>
            </a:r>
            <a:r>
              <a:rPr sz="1400" b="1" dirty="0">
                <a:latin typeface="Arial"/>
                <a:cs typeface="Arial"/>
              </a:rPr>
              <a:t>lorsque</a:t>
            </a:r>
            <a:r>
              <a:rPr sz="1400" b="1" spc="100" dirty="0">
                <a:latin typeface="Arial"/>
                <a:cs typeface="Arial"/>
              </a:rPr>
              <a:t>  </a:t>
            </a:r>
            <a:r>
              <a:rPr sz="1400" b="1" spc="-25" dirty="0">
                <a:latin typeface="Arial"/>
                <a:cs typeface="Arial"/>
              </a:rPr>
              <a:t>la 	</a:t>
            </a:r>
            <a:r>
              <a:rPr sz="1400" b="1" dirty="0">
                <a:latin typeface="Arial"/>
                <a:cs typeface="Arial"/>
              </a:rPr>
              <a:t>qualité</a:t>
            </a:r>
            <a:r>
              <a:rPr sz="1400" b="1" spc="235" dirty="0">
                <a:latin typeface="Arial"/>
                <a:cs typeface="Arial"/>
              </a:rPr>
              <a:t> </a:t>
            </a:r>
            <a:r>
              <a:rPr sz="1400" b="1" dirty="0">
                <a:latin typeface="Arial"/>
                <a:cs typeface="Arial"/>
              </a:rPr>
              <a:t>de</a:t>
            </a:r>
            <a:r>
              <a:rPr sz="1400" b="1" spc="240" dirty="0">
                <a:latin typeface="Arial"/>
                <a:cs typeface="Arial"/>
              </a:rPr>
              <a:t> </a:t>
            </a:r>
            <a:r>
              <a:rPr sz="1400" b="1" dirty="0">
                <a:latin typeface="Arial"/>
                <a:cs typeface="Arial"/>
              </a:rPr>
              <a:t>ces</a:t>
            </a:r>
            <a:r>
              <a:rPr sz="1400" b="1" spc="240" dirty="0">
                <a:latin typeface="Arial"/>
                <a:cs typeface="Arial"/>
              </a:rPr>
              <a:t> </a:t>
            </a:r>
            <a:r>
              <a:rPr sz="1400" b="1" dirty="0">
                <a:latin typeface="Arial"/>
                <a:cs typeface="Arial"/>
              </a:rPr>
              <a:t>eaux</a:t>
            </a:r>
            <a:r>
              <a:rPr sz="1400" b="1" spc="235" dirty="0">
                <a:latin typeface="Arial"/>
                <a:cs typeface="Arial"/>
              </a:rPr>
              <a:t> </a:t>
            </a:r>
            <a:r>
              <a:rPr sz="1400" b="1" dirty="0">
                <a:latin typeface="Arial"/>
                <a:cs typeface="Arial"/>
              </a:rPr>
              <a:t>n'a</a:t>
            </a:r>
            <a:r>
              <a:rPr sz="1400" b="1" spc="240" dirty="0">
                <a:latin typeface="Arial"/>
                <a:cs typeface="Arial"/>
              </a:rPr>
              <a:t> </a:t>
            </a:r>
            <a:r>
              <a:rPr sz="1400" b="1" dirty="0">
                <a:latin typeface="Arial"/>
                <a:cs typeface="Arial"/>
              </a:rPr>
              <a:t>aucune</a:t>
            </a:r>
            <a:r>
              <a:rPr sz="1400" b="1" spc="240" dirty="0">
                <a:latin typeface="Arial"/>
                <a:cs typeface="Arial"/>
              </a:rPr>
              <a:t> </a:t>
            </a:r>
            <a:r>
              <a:rPr sz="1400" b="1" dirty="0">
                <a:latin typeface="Arial"/>
                <a:cs typeface="Arial"/>
              </a:rPr>
              <a:t>influence,</a:t>
            </a:r>
            <a:r>
              <a:rPr sz="1400" b="1" spc="235" dirty="0">
                <a:latin typeface="Arial"/>
                <a:cs typeface="Arial"/>
              </a:rPr>
              <a:t> </a:t>
            </a:r>
            <a:r>
              <a:rPr sz="1400" b="1" dirty="0">
                <a:latin typeface="Arial"/>
                <a:cs typeface="Arial"/>
              </a:rPr>
              <a:t>directe</a:t>
            </a:r>
            <a:r>
              <a:rPr sz="1400" b="1" spc="240" dirty="0">
                <a:latin typeface="Arial"/>
                <a:cs typeface="Arial"/>
              </a:rPr>
              <a:t> </a:t>
            </a:r>
            <a:r>
              <a:rPr sz="1400" b="1" spc="-25" dirty="0">
                <a:latin typeface="Arial"/>
                <a:cs typeface="Arial"/>
              </a:rPr>
              <a:t>ou 	</a:t>
            </a:r>
            <a:r>
              <a:rPr sz="1400" b="1" dirty="0">
                <a:latin typeface="Arial"/>
                <a:cs typeface="Arial"/>
              </a:rPr>
              <a:t>indirecte,</a:t>
            </a:r>
            <a:r>
              <a:rPr sz="1400" b="1" spc="290" dirty="0">
                <a:latin typeface="Arial"/>
                <a:cs typeface="Arial"/>
              </a:rPr>
              <a:t> </a:t>
            </a:r>
            <a:r>
              <a:rPr sz="1400" b="1" dirty="0">
                <a:latin typeface="Arial"/>
                <a:cs typeface="Arial"/>
              </a:rPr>
              <a:t>sur</a:t>
            </a:r>
            <a:r>
              <a:rPr sz="1400" b="1" spc="300" dirty="0">
                <a:latin typeface="Arial"/>
                <a:cs typeface="Arial"/>
              </a:rPr>
              <a:t> </a:t>
            </a:r>
            <a:r>
              <a:rPr sz="1400" b="1" dirty="0">
                <a:latin typeface="Arial"/>
                <a:cs typeface="Arial"/>
              </a:rPr>
              <a:t>la</a:t>
            </a:r>
            <a:r>
              <a:rPr sz="1400" b="1" spc="300" dirty="0">
                <a:latin typeface="Arial"/>
                <a:cs typeface="Arial"/>
              </a:rPr>
              <a:t> </a:t>
            </a:r>
            <a:r>
              <a:rPr sz="1400" b="1" dirty="0">
                <a:latin typeface="Arial"/>
                <a:cs typeface="Arial"/>
              </a:rPr>
              <a:t>santé</a:t>
            </a:r>
            <a:r>
              <a:rPr sz="1400" b="1" spc="300" dirty="0">
                <a:latin typeface="Arial"/>
                <a:cs typeface="Arial"/>
              </a:rPr>
              <a:t> </a:t>
            </a:r>
            <a:r>
              <a:rPr sz="1400" b="1" dirty="0">
                <a:latin typeface="Arial"/>
                <a:cs typeface="Arial"/>
              </a:rPr>
              <a:t>de</a:t>
            </a:r>
            <a:r>
              <a:rPr sz="1400" b="1" spc="300" dirty="0">
                <a:latin typeface="Arial"/>
                <a:cs typeface="Arial"/>
              </a:rPr>
              <a:t> </a:t>
            </a:r>
            <a:r>
              <a:rPr sz="1400" b="1" dirty="0">
                <a:latin typeface="Arial"/>
                <a:cs typeface="Arial"/>
              </a:rPr>
              <a:t>l'usager</a:t>
            </a:r>
            <a:r>
              <a:rPr sz="1400" b="1" spc="305" dirty="0">
                <a:latin typeface="Arial"/>
                <a:cs typeface="Arial"/>
              </a:rPr>
              <a:t> </a:t>
            </a:r>
            <a:r>
              <a:rPr sz="1400" dirty="0">
                <a:latin typeface="Arial MT"/>
                <a:cs typeface="Arial MT"/>
              </a:rPr>
              <a:t>et</a:t>
            </a:r>
            <a:r>
              <a:rPr sz="1400" spc="305" dirty="0">
                <a:latin typeface="Arial MT"/>
                <a:cs typeface="Arial MT"/>
              </a:rPr>
              <a:t> </a:t>
            </a:r>
            <a:r>
              <a:rPr sz="1400" dirty="0">
                <a:latin typeface="Arial MT"/>
                <a:cs typeface="Arial MT"/>
              </a:rPr>
              <a:t>que</a:t>
            </a:r>
            <a:r>
              <a:rPr sz="1400" spc="300" dirty="0">
                <a:latin typeface="Arial MT"/>
                <a:cs typeface="Arial MT"/>
              </a:rPr>
              <a:t> </a:t>
            </a:r>
            <a:r>
              <a:rPr sz="1400" dirty="0">
                <a:latin typeface="Arial MT"/>
                <a:cs typeface="Arial MT"/>
              </a:rPr>
              <a:t>les</a:t>
            </a:r>
            <a:r>
              <a:rPr sz="1400" spc="300" dirty="0">
                <a:latin typeface="Arial MT"/>
                <a:cs typeface="Arial MT"/>
              </a:rPr>
              <a:t> </a:t>
            </a:r>
            <a:r>
              <a:rPr sz="1400" spc="-10" dirty="0">
                <a:latin typeface="Arial MT"/>
                <a:cs typeface="Arial MT"/>
              </a:rPr>
              <a:t>intérêts 	</a:t>
            </a:r>
            <a:r>
              <a:rPr sz="1400" dirty="0">
                <a:latin typeface="Arial MT"/>
                <a:cs typeface="Arial MT"/>
              </a:rPr>
              <a:t>mentionnés</a:t>
            </a:r>
            <a:r>
              <a:rPr sz="1400" spc="75" dirty="0">
                <a:latin typeface="Arial MT"/>
                <a:cs typeface="Arial MT"/>
              </a:rPr>
              <a:t>  </a:t>
            </a:r>
            <a:r>
              <a:rPr sz="1400" dirty="0">
                <a:latin typeface="Arial MT"/>
                <a:cs typeface="Arial MT"/>
              </a:rPr>
              <a:t>à</a:t>
            </a:r>
            <a:r>
              <a:rPr sz="1400" spc="80" dirty="0">
                <a:latin typeface="Arial MT"/>
                <a:cs typeface="Arial MT"/>
              </a:rPr>
              <a:t>  </a:t>
            </a:r>
            <a:r>
              <a:rPr sz="1400" dirty="0">
                <a:latin typeface="Arial MT"/>
                <a:cs typeface="Arial MT"/>
              </a:rPr>
              <a:t>l'article</a:t>
            </a:r>
            <a:r>
              <a:rPr sz="1400" spc="75" dirty="0">
                <a:latin typeface="Arial MT"/>
                <a:cs typeface="Arial MT"/>
              </a:rPr>
              <a:t>  </a:t>
            </a:r>
            <a:r>
              <a:rPr sz="1400" dirty="0">
                <a:latin typeface="Arial MT"/>
                <a:cs typeface="Arial MT"/>
              </a:rPr>
              <a:t>L.</a:t>
            </a:r>
            <a:r>
              <a:rPr sz="1400" spc="80" dirty="0">
                <a:latin typeface="Arial MT"/>
                <a:cs typeface="Arial MT"/>
              </a:rPr>
              <a:t>  </a:t>
            </a:r>
            <a:r>
              <a:rPr sz="1400" spc="-30" dirty="0">
                <a:latin typeface="Arial MT"/>
                <a:cs typeface="Arial MT"/>
              </a:rPr>
              <a:t>511-</a:t>
            </a:r>
            <a:r>
              <a:rPr sz="1400" dirty="0">
                <a:latin typeface="Arial MT"/>
                <a:cs typeface="Arial MT"/>
              </a:rPr>
              <a:t>1</a:t>
            </a:r>
            <a:r>
              <a:rPr sz="1400" spc="75" dirty="0">
                <a:latin typeface="Arial MT"/>
                <a:cs typeface="Arial MT"/>
              </a:rPr>
              <a:t>  </a:t>
            </a:r>
            <a:r>
              <a:rPr sz="1400" dirty="0">
                <a:latin typeface="Arial MT"/>
                <a:cs typeface="Arial MT"/>
              </a:rPr>
              <a:t>du</a:t>
            </a:r>
            <a:r>
              <a:rPr sz="1400" spc="80" dirty="0">
                <a:latin typeface="Arial MT"/>
                <a:cs typeface="Arial MT"/>
              </a:rPr>
              <a:t>  </a:t>
            </a:r>
            <a:r>
              <a:rPr sz="1400" dirty="0">
                <a:latin typeface="Arial MT"/>
                <a:cs typeface="Arial MT"/>
              </a:rPr>
              <a:t>présent</a:t>
            </a:r>
            <a:r>
              <a:rPr sz="1400" spc="75" dirty="0">
                <a:latin typeface="Arial MT"/>
                <a:cs typeface="Arial MT"/>
              </a:rPr>
              <a:t>  </a:t>
            </a:r>
            <a:r>
              <a:rPr sz="1400" dirty="0">
                <a:latin typeface="Arial MT"/>
                <a:cs typeface="Arial MT"/>
              </a:rPr>
              <a:t>code</a:t>
            </a:r>
            <a:r>
              <a:rPr sz="1400" spc="80" dirty="0">
                <a:latin typeface="Arial MT"/>
                <a:cs typeface="Arial MT"/>
              </a:rPr>
              <a:t>  </a:t>
            </a:r>
            <a:r>
              <a:rPr sz="1400" spc="-20" dirty="0">
                <a:latin typeface="Arial MT"/>
                <a:cs typeface="Arial MT"/>
              </a:rPr>
              <a:t>sont 	</a:t>
            </a:r>
            <a:r>
              <a:rPr sz="1400" dirty="0">
                <a:latin typeface="Arial MT"/>
                <a:cs typeface="Arial MT"/>
              </a:rPr>
              <a:t>protégés,</a:t>
            </a:r>
            <a:r>
              <a:rPr sz="1400" spc="-20" dirty="0">
                <a:latin typeface="Arial MT"/>
                <a:cs typeface="Arial MT"/>
              </a:rPr>
              <a:t> </a:t>
            </a:r>
            <a:r>
              <a:rPr sz="1400" b="1" dirty="0">
                <a:latin typeface="Arial"/>
                <a:cs typeface="Arial"/>
              </a:rPr>
              <a:t>pour</a:t>
            </a:r>
            <a:r>
              <a:rPr sz="1400" b="1" spc="-30" dirty="0">
                <a:latin typeface="Arial"/>
                <a:cs typeface="Arial"/>
              </a:rPr>
              <a:t> </a:t>
            </a:r>
            <a:r>
              <a:rPr sz="1400" b="1" dirty="0">
                <a:latin typeface="Arial"/>
                <a:cs typeface="Arial"/>
              </a:rPr>
              <a:t>les</a:t>
            </a:r>
            <a:r>
              <a:rPr sz="1400" b="1" spc="-25" dirty="0">
                <a:latin typeface="Arial"/>
                <a:cs typeface="Arial"/>
              </a:rPr>
              <a:t> </a:t>
            </a:r>
            <a:r>
              <a:rPr sz="1400" b="1" dirty="0">
                <a:latin typeface="Arial"/>
                <a:cs typeface="Arial"/>
              </a:rPr>
              <a:t>usages</a:t>
            </a:r>
            <a:r>
              <a:rPr sz="1400" b="1" spc="-25" dirty="0">
                <a:latin typeface="Arial"/>
                <a:cs typeface="Arial"/>
              </a:rPr>
              <a:t> </a:t>
            </a:r>
            <a:r>
              <a:rPr sz="1400" b="1" spc="-10" dirty="0">
                <a:latin typeface="Arial"/>
                <a:cs typeface="Arial"/>
              </a:rPr>
              <a:t>domestiques</a:t>
            </a:r>
            <a:endParaRPr sz="1400" dirty="0">
              <a:latin typeface="Arial"/>
              <a:cs typeface="Arial"/>
            </a:endParaRPr>
          </a:p>
          <a:p>
            <a:pPr marL="271145" indent="-258445">
              <a:lnSpc>
                <a:spcPct val="100000"/>
              </a:lnSpc>
              <a:spcBef>
                <a:spcPts val="1200"/>
              </a:spcBef>
              <a:buChar char="•"/>
              <a:tabLst>
                <a:tab pos="271145" algn="l"/>
              </a:tabLst>
            </a:pPr>
            <a:r>
              <a:rPr sz="1400" u="heavy" dirty="0">
                <a:uFill>
                  <a:solidFill>
                    <a:srgbClr val="000000"/>
                  </a:solidFill>
                </a:uFill>
                <a:latin typeface="Arial MT"/>
                <a:cs typeface="Arial MT"/>
                <a:hlinkClick r:id="rId9"/>
              </a:rPr>
              <a:t>Arrêté</a:t>
            </a:r>
            <a:r>
              <a:rPr sz="1400" u="heavy" spc="-25" dirty="0">
                <a:uFill>
                  <a:solidFill>
                    <a:srgbClr val="000000"/>
                  </a:solidFill>
                </a:uFill>
                <a:latin typeface="Arial MT"/>
                <a:cs typeface="Arial MT"/>
                <a:hlinkClick r:id="rId9"/>
              </a:rPr>
              <a:t> </a:t>
            </a:r>
            <a:r>
              <a:rPr sz="1400" u="heavy" dirty="0">
                <a:uFill>
                  <a:solidFill>
                    <a:srgbClr val="000000"/>
                  </a:solidFill>
                </a:uFill>
                <a:latin typeface="Arial MT"/>
                <a:cs typeface="Arial MT"/>
                <a:hlinkClick r:id="rId9"/>
              </a:rPr>
              <a:t>14</a:t>
            </a:r>
            <a:r>
              <a:rPr sz="1400" u="heavy" spc="-15" dirty="0">
                <a:uFill>
                  <a:solidFill>
                    <a:srgbClr val="000000"/>
                  </a:solidFill>
                </a:uFill>
                <a:latin typeface="Arial MT"/>
                <a:cs typeface="Arial MT"/>
                <a:hlinkClick r:id="rId9"/>
              </a:rPr>
              <a:t> </a:t>
            </a:r>
            <a:r>
              <a:rPr sz="1400" u="heavy" dirty="0">
                <a:uFill>
                  <a:solidFill>
                    <a:srgbClr val="000000"/>
                  </a:solidFill>
                </a:uFill>
                <a:latin typeface="Arial MT"/>
                <a:cs typeface="Arial MT"/>
                <a:hlinkClick r:id="rId9"/>
              </a:rPr>
              <a:t>mars</a:t>
            </a:r>
            <a:r>
              <a:rPr sz="1400" u="heavy" spc="-10" dirty="0">
                <a:uFill>
                  <a:solidFill>
                    <a:srgbClr val="000000"/>
                  </a:solidFill>
                </a:uFill>
                <a:latin typeface="Arial MT"/>
                <a:cs typeface="Arial MT"/>
                <a:hlinkClick r:id="rId9"/>
              </a:rPr>
              <a:t> </a:t>
            </a:r>
            <a:r>
              <a:rPr sz="1400" u="heavy" dirty="0">
                <a:uFill>
                  <a:solidFill>
                    <a:srgbClr val="000000"/>
                  </a:solidFill>
                </a:uFill>
                <a:latin typeface="Arial MT"/>
                <a:cs typeface="Arial MT"/>
                <a:hlinkClick r:id="rId9"/>
              </a:rPr>
              <a:t>2025</a:t>
            </a:r>
            <a:r>
              <a:rPr sz="1400" u="heavy" spc="-15" dirty="0">
                <a:uFill>
                  <a:solidFill>
                    <a:srgbClr val="000000"/>
                  </a:solidFill>
                </a:uFill>
                <a:latin typeface="Arial MT"/>
                <a:cs typeface="Arial MT"/>
                <a:hlinkClick r:id="rId9"/>
              </a:rPr>
              <a:t> </a:t>
            </a:r>
            <a:r>
              <a:rPr sz="1400" u="heavy" dirty="0">
                <a:uFill>
                  <a:solidFill>
                    <a:srgbClr val="000000"/>
                  </a:solidFill>
                </a:uFill>
                <a:latin typeface="Arial MT"/>
                <a:cs typeface="Arial MT"/>
                <a:hlinkClick r:id="rId9"/>
              </a:rPr>
              <a:t>-</a:t>
            </a:r>
            <a:r>
              <a:rPr sz="1400" u="heavy" spc="-10" dirty="0">
                <a:uFill>
                  <a:solidFill>
                    <a:srgbClr val="000000"/>
                  </a:solidFill>
                </a:uFill>
                <a:latin typeface="Arial MT"/>
                <a:cs typeface="Arial MT"/>
                <a:hlinkClick r:id="rId9"/>
              </a:rPr>
              <a:t> </a:t>
            </a:r>
            <a:r>
              <a:rPr sz="1400" u="heavy" dirty="0">
                <a:uFill>
                  <a:solidFill>
                    <a:srgbClr val="000000"/>
                  </a:solidFill>
                </a:uFill>
                <a:latin typeface="Arial MT"/>
                <a:cs typeface="Arial MT"/>
                <a:hlinkClick r:id="rId9"/>
              </a:rPr>
              <a:t>art</a:t>
            </a:r>
            <a:r>
              <a:rPr sz="1400" u="heavy" spc="-15" dirty="0">
                <a:uFill>
                  <a:solidFill>
                    <a:srgbClr val="000000"/>
                  </a:solidFill>
                </a:uFill>
                <a:latin typeface="Arial MT"/>
                <a:cs typeface="Arial MT"/>
                <a:hlinkClick r:id="rId9"/>
              </a:rPr>
              <a:t> </a:t>
            </a:r>
            <a:r>
              <a:rPr sz="1400" u="heavy" dirty="0">
                <a:uFill>
                  <a:solidFill>
                    <a:srgbClr val="000000"/>
                  </a:solidFill>
                </a:uFill>
                <a:latin typeface="Arial MT"/>
                <a:cs typeface="Arial MT"/>
                <a:hlinkClick r:id="rId9"/>
              </a:rPr>
              <a:t>2</a:t>
            </a:r>
            <a:r>
              <a:rPr sz="1400" u="heavy" spc="-5" dirty="0">
                <a:uFill>
                  <a:solidFill>
                    <a:srgbClr val="000000"/>
                  </a:solidFill>
                </a:uFill>
                <a:latin typeface="Arial MT"/>
                <a:cs typeface="Arial MT"/>
              </a:rPr>
              <a:t> </a:t>
            </a:r>
            <a:r>
              <a:rPr sz="1400" spc="-50" dirty="0">
                <a:latin typeface="Arial MT"/>
                <a:cs typeface="Arial MT"/>
              </a:rPr>
              <a:t>:</a:t>
            </a:r>
            <a:endParaRPr sz="1400" dirty="0">
              <a:latin typeface="Arial MT"/>
              <a:cs typeface="Arial MT"/>
            </a:endParaRPr>
          </a:p>
          <a:p>
            <a:pPr marL="727075" marR="5080" lvl="1" indent="-257810" algn="just">
              <a:lnSpc>
                <a:spcPct val="100000"/>
              </a:lnSpc>
              <a:spcBef>
                <a:spcPts val="1200"/>
              </a:spcBef>
              <a:buChar char="•"/>
              <a:tabLst>
                <a:tab pos="728345" algn="l"/>
              </a:tabLst>
            </a:pPr>
            <a:r>
              <a:rPr sz="1400" b="1" dirty="0">
                <a:latin typeface="Arial"/>
                <a:cs typeface="Arial"/>
              </a:rPr>
              <a:t>«</a:t>
            </a:r>
            <a:r>
              <a:rPr sz="1400" b="1" spc="165" dirty="0">
                <a:latin typeface="Arial"/>
                <a:cs typeface="Arial"/>
              </a:rPr>
              <a:t> </a:t>
            </a:r>
            <a:r>
              <a:rPr sz="1400" b="1" dirty="0">
                <a:latin typeface="Arial"/>
                <a:cs typeface="Arial"/>
              </a:rPr>
              <a:t>Eaux</a:t>
            </a:r>
            <a:r>
              <a:rPr sz="1400" b="1" spc="170" dirty="0">
                <a:latin typeface="Arial"/>
                <a:cs typeface="Arial"/>
              </a:rPr>
              <a:t> </a:t>
            </a:r>
            <a:r>
              <a:rPr sz="1400" b="1" dirty="0">
                <a:latin typeface="Arial"/>
                <a:cs typeface="Arial"/>
              </a:rPr>
              <a:t>issues</a:t>
            </a:r>
            <a:r>
              <a:rPr sz="1400" b="1" spc="170" dirty="0">
                <a:latin typeface="Arial"/>
                <a:cs typeface="Arial"/>
              </a:rPr>
              <a:t> </a:t>
            </a:r>
            <a:r>
              <a:rPr sz="1400" b="1" dirty="0">
                <a:latin typeface="Arial"/>
                <a:cs typeface="Arial"/>
              </a:rPr>
              <a:t>des</a:t>
            </a:r>
            <a:r>
              <a:rPr sz="1400" b="1" spc="170" dirty="0">
                <a:latin typeface="Arial"/>
                <a:cs typeface="Arial"/>
              </a:rPr>
              <a:t> </a:t>
            </a:r>
            <a:r>
              <a:rPr sz="1400" b="1" dirty="0">
                <a:latin typeface="Arial"/>
                <a:cs typeface="Arial"/>
              </a:rPr>
              <a:t>piscines</a:t>
            </a:r>
            <a:r>
              <a:rPr sz="1400" b="1" spc="170" dirty="0">
                <a:latin typeface="Arial"/>
                <a:cs typeface="Arial"/>
              </a:rPr>
              <a:t> </a:t>
            </a:r>
            <a:r>
              <a:rPr sz="1400" b="1" dirty="0">
                <a:latin typeface="Arial"/>
                <a:cs typeface="Arial"/>
              </a:rPr>
              <a:t>à</a:t>
            </a:r>
            <a:r>
              <a:rPr sz="1400" b="1" spc="170" dirty="0">
                <a:latin typeface="Arial"/>
                <a:cs typeface="Arial"/>
              </a:rPr>
              <a:t> </a:t>
            </a:r>
            <a:r>
              <a:rPr sz="1400" b="1" dirty="0">
                <a:latin typeface="Arial"/>
                <a:cs typeface="Arial"/>
              </a:rPr>
              <a:t>usage</a:t>
            </a:r>
            <a:r>
              <a:rPr sz="1400" b="1" spc="170" dirty="0">
                <a:latin typeface="Arial"/>
                <a:cs typeface="Arial"/>
              </a:rPr>
              <a:t> </a:t>
            </a:r>
            <a:r>
              <a:rPr sz="1400" b="1" dirty="0">
                <a:latin typeface="Arial"/>
                <a:cs typeface="Arial"/>
              </a:rPr>
              <a:t>collectif</a:t>
            </a:r>
            <a:r>
              <a:rPr sz="1400" b="1" spc="170" dirty="0">
                <a:latin typeface="Arial"/>
                <a:cs typeface="Arial"/>
              </a:rPr>
              <a:t> </a:t>
            </a:r>
            <a:r>
              <a:rPr sz="1400" b="1" dirty="0">
                <a:latin typeface="Arial"/>
                <a:cs typeface="Arial"/>
              </a:rPr>
              <a:t>»</a:t>
            </a:r>
            <a:r>
              <a:rPr sz="1400" b="1" spc="170" dirty="0">
                <a:latin typeface="Arial"/>
                <a:cs typeface="Arial"/>
              </a:rPr>
              <a:t> </a:t>
            </a:r>
            <a:r>
              <a:rPr sz="1400" dirty="0">
                <a:latin typeface="Arial MT"/>
                <a:cs typeface="Arial MT"/>
              </a:rPr>
              <a:t>:</a:t>
            </a:r>
            <a:r>
              <a:rPr sz="1400" spc="165" dirty="0">
                <a:latin typeface="Arial MT"/>
                <a:cs typeface="Arial MT"/>
              </a:rPr>
              <a:t> </a:t>
            </a:r>
            <a:r>
              <a:rPr sz="1400" spc="-20" dirty="0">
                <a:latin typeface="Arial MT"/>
                <a:cs typeface="Arial MT"/>
              </a:rPr>
              <a:t>eaux 	</a:t>
            </a:r>
            <a:r>
              <a:rPr sz="1400" dirty="0">
                <a:latin typeface="Arial MT"/>
                <a:cs typeface="Arial MT"/>
              </a:rPr>
              <a:t>impropres</a:t>
            </a:r>
            <a:r>
              <a:rPr sz="1400" spc="170" dirty="0">
                <a:latin typeface="Arial MT"/>
                <a:cs typeface="Arial MT"/>
              </a:rPr>
              <a:t> </a:t>
            </a:r>
            <a:r>
              <a:rPr sz="1400" dirty="0">
                <a:latin typeface="Arial MT"/>
                <a:cs typeface="Arial MT"/>
              </a:rPr>
              <a:t>à</a:t>
            </a:r>
            <a:r>
              <a:rPr sz="1400" spc="180" dirty="0">
                <a:latin typeface="Arial MT"/>
                <a:cs typeface="Arial MT"/>
              </a:rPr>
              <a:t> </a:t>
            </a:r>
            <a:r>
              <a:rPr sz="1400" dirty="0">
                <a:latin typeface="Arial MT"/>
                <a:cs typeface="Arial MT"/>
              </a:rPr>
              <a:t>la</a:t>
            </a:r>
            <a:r>
              <a:rPr sz="1400" spc="185" dirty="0">
                <a:latin typeface="Arial MT"/>
                <a:cs typeface="Arial MT"/>
              </a:rPr>
              <a:t> </a:t>
            </a:r>
            <a:r>
              <a:rPr sz="1400" dirty="0">
                <a:latin typeface="Arial MT"/>
                <a:cs typeface="Arial MT"/>
              </a:rPr>
              <a:t>consommation</a:t>
            </a:r>
            <a:r>
              <a:rPr sz="1400" spc="180" dirty="0">
                <a:latin typeface="Arial MT"/>
                <a:cs typeface="Arial MT"/>
              </a:rPr>
              <a:t> </a:t>
            </a:r>
            <a:r>
              <a:rPr sz="1400" dirty="0">
                <a:latin typeface="Arial MT"/>
                <a:cs typeface="Arial MT"/>
              </a:rPr>
              <a:t>humaine</a:t>
            </a:r>
            <a:r>
              <a:rPr sz="1400" spc="185" dirty="0">
                <a:latin typeface="Arial MT"/>
                <a:cs typeface="Arial MT"/>
              </a:rPr>
              <a:t> </a:t>
            </a:r>
            <a:r>
              <a:rPr sz="1400" dirty="0">
                <a:latin typeface="Arial MT"/>
                <a:cs typeface="Arial MT"/>
              </a:rPr>
              <a:t>définies</a:t>
            </a:r>
            <a:r>
              <a:rPr sz="1400" spc="180" dirty="0">
                <a:latin typeface="Arial MT"/>
                <a:cs typeface="Arial MT"/>
              </a:rPr>
              <a:t> </a:t>
            </a:r>
            <a:r>
              <a:rPr sz="1400" dirty="0">
                <a:latin typeface="Arial MT"/>
                <a:cs typeface="Arial MT"/>
              </a:rPr>
              <a:t>à</a:t>
            </a:r>
            <a:r>
              <a:rPr sz="1400" spc="185" dirty="0">
                <a:latin typeface="Arial MT"/>
                <a:cs typeface="Arial MT"/>
              </a:rPr>
              <a:t> </a:t>
            </a:r>
            <a:r>
              <a:rPr sz="1400" spc="-10" dirty="0">
                <a:latin typeface="Arial MT"/>
                <a:cs typeface="Arial MT"/>
              </a:rPr>
              <a:t>l'article</a:t>
            </a:r>
            <a:endParaRPr sz="1400" dirty="0">
              <a:latin typeface="Arial MT"/>
              <a:cs typeface="Arial MT"/>
            </a:endParaRPr>
          </a:p>
          <a:p>
            <a:pPr marL="728345" marR="6350">
              <a:lnSpc>
                <a:spcPct val="100000"/>
              </a:lnSpc>
              <a:tabLst>
                <a:tab pos="1061085" algn="l"/>
                <a:tab pos="1769110" algn="l"/>
                <a:tab pos="1790064" algn="l"/>
                <a:tab pos="2122170" algn="l"/>
                <a:tab pos="2189480" algn="l"/>
                <a:tab pos="2668270" algn="l"/>
                <a:tab pos="2792730" algn="l"/>
                <a:tab pos="2861310" algn="l"/>
                <a:tab pos="3547745" algn="l"/>
                <a:tab pos="3615054" algn="l"/>
                <a:tab pos="3788410" algn="l"/>
                <a:tab pos="3937000" algn="l"/>
                <a:tab pos="4241800" algn="l"/>
                <a:tab pos="4995545" algn="l"/>
                <a:tab pos="5167630" algn="l"/>
                <a:tab pos="5208270" algn="l"/>
              </a:tabLst>
            </a:pPr>
            <a:r>
              <a:rPr sz="1400" spc="-25" dirty="0">
                <a:latin typeface="Arial MT"/>
                <a:cs typeface="Arial MT"/>
              </a:rPr>
              <a:t>D.</a:t>
            </a:r>
            <a:r>
              <a:rPr sz="1400" dirty="0">
                <a:latin typeface="Arial MT"/>
                <a:cs typeface="Arial MT"/>
              </a:rPr>
              <a:t>	</a:t>
            </a:r>
            <a:r>
              <a:rPr sz="1400" spc="-10" dirty="0">
                <a:latin typeface="Arial MT"/>
                <a:cs typeface="Arial MT"/>
              </a:rPr>
              <a:t>1332-</a:t>
            </a:r>
            <a:r>
              <a:rPr sz="1400" spc="-50" dirty="0">
                <a:latin typeface="Arial MT"/>
                <a:cs typeface="Arial MT"/>
              </a:rPr>
              <a:t>1</a:t>
            </a:r>
            <a:r>
              <a:rPr sz="1400" dirty="0">
                <a:latin typeface="Arial MT"/>
                <a:cs typeface="Arial MT"/>
              </a:rPr>
              <a:t>	</a:t>
            </a:r>
            <a:r>
              <a:rPr sz="1400" spc="-25" dirty="0">
                <a:latin typeface="Arial MT"/>
                <a:cs typeface="Arial MT"/>
              </a:rPr>
              <a:t>du</a:t>
            </a:r>
            <a:r>
              <a:rPr sz="1400" dirty="0">
                <a:latin typeface="Arial MT"/>
                <a:cs typeface="Arial MT"/>
              </a:rPr>
              <a:t>	</a:t>
            </a:r>
            <a:r>
              <a:rPr sz="1400" spc="-20" dirty="0">
                <a:latin typeface="Arial MT"/>
                <a:cs typeface="Arial MT"/>
              </a:rPr>
              <a:t>CSP,</a:t>
            </a:r>
            <a:r>
              <a:rPr sz="1400" dirty="0">
                <a:latin typeface="Arial MT"/>
                <a:cs typeface="Arial MT"/>
              </a:rPr>
              <a:t>	</a:t>
            </a:r>
            <a:r>
              <a:rPr sz="1400" spc="-10" dirty="0">
                <a:latin typeface="Arial MT"/>
                <a:cs typeface="Arial MT"/>
              </a:rPr>
              <a:t>provenant</a:t>
            </a:r>
            <a:r>
              <a:rPr sz="1400" dirty="0">
                <a:latin typeface="Arial MT"/>
                <a:cs typeface="Arial MT"/>
              </a:rPr>
              <a:t>		</a:t>
            </a:r>
            <a:r>
              <a:rPr sz="1400" b="1" spc="-10" dirty="0">
                <a:latin typeface="Arial"/>
                <a:cs typeface="Arial"/>
              </a:rPr>
              <a:t>exclusivement</a:t>
            </a:r>
            <a:r>
              <a:rPr sz="1400" b="1" dirty="0">
                <a:latin typeface="Arial"/>
                <a:cs typeface="Arial"/>
              </a:rPr>
              <a:t>	</a:t>
            </a:r>
            <a:r>
              <a:rPr sz="1400" b="1" spc="-25" dirty="0">
                <a:latin typeface="Arial"/>
                <a:cs typeface="Arial"/>
              </a:rPr>
              <a:t>des </a:t>
            </a:r>
            <a:r>
              <a:rPr sz="1400" b="1" dirty="0">
                <a:latin typeface="Arial"/>
                <a:cs typeface="Arial"/>
              </a:rPr>
              <a:t>opérations</a:t>
            </a:r>
            <a:r>
              <a:rPr sz="1400" b="1" spc="305" dirty="0">
                <a:latin typeface="Arial"/>
                <a:cs typeface="Arial"/>
              </a:rPr>
              <a:t> </a:t>
            </a:r>
            <a:r>
              <a:rPr sz="1400" b="1" dirty="0">
                <a:latin typeface="Arial"/>
                <a:cs typeface="Arial"/>
              </a:rPr>
              <a:t>de</a:t>
            </a:r>
            <a:r>
              <a:rPr sz="1400" b="1" spc="305" dirty="0">
                <a:latin typeface="Arial"/>
                <a:cs typeface="Arial"/>
              </a:rPr>
              <a:t> </a:t>
            </a:r>
            <a:r>
              <a:rPr sz="1400" b="1" dirty="0">
                <a:latin typeface="Arial"/>
                <a:cs typeface="Arial"/>
              </a:rPr>
              <a:t>vidanges</a:t>
            </a:r>
            <a:r>
              <a:rPr sz="1400" b="1" spc="310" dirty="0">
                <a:latin typeface="Arial"/>
                <a:cs typeface="Arial"/>
              </a:rPr>
              <a:t> </a:t>
            </a:r>
            <a:r>
              <a:rPr sz="1400" b="1" dirty="0">
                <a:latin typeface="Arial"/>
                <a:cs typeface="Arial"/>
              </a:rPr>
              <a:t>complètes</a:t>
            </a:r>
            <a:r>
              <a:rPr sz="1400" b="1" spc="305" dirty="0">
                <a:latin typeface="Arial"/>
                <a:cs typeface="Arial"/>
              </a:rPr>
              <a:t> </a:t>
            </a:r>
            <a:r>
              <a:rPr sz="1400" b="1" dirty="0">
                <a:latin typeface="Arial"/>
                <a:cs typeface="Arial"/>
              </a:rPr>
              <a:t>des</a:t>
            </a:r>
            <a:r>
              <a:rPr sz="1400" b="1" spc="305" dirty="0">
                <a:latin typeface="Arial"/>
                <a:cs typeface="Arial"/>
              </a:rPr>
              <a:t> </a:t>
            </a:r>
            <a:r>
              <a:rPr sz="1400" b="1" dirty="0">
                <a:latin typeface="Arial"/>
                <a:cs typeface="Arial"/>
              </a:rPr>
              <a:t>bassins,</a:t>
            </a:r>
            <a:r>
              <a:rPr sz="1400" b="1" spc="310" dirty="0">
                <a:latin typeface="Arial"/>
                <a:cs typeface="Arial"/>
              </a:rPr>
              <a:t> </a:t>
            </a:r>
            <a:r>
              <a:rPr sz="1400" b="1" spc="-25" dirty="0">
                <a:latin typeface="Arial"/>
                <a:cs typeface="Arial"/>
              </a:rPr>
              <a:t>des </a:t>
            </a:r>
            <a:r>
              <a:rPr sz="1400" b="1" spc="-10" dirty="0">
                <a:latin typeface="Arial"/>
                <a:cs typeface="Arial"/>
              </a:rPr>
              <a:t>vidanges</a:t>
            </a:r>
            <a:r>
              <a:rPr sz="1400" b="1" dirty="0">
                <a:latin typeface="Arial"/>
                <a:cs typeface="Arial"/>
              </a:rPr>
              <a:t>		</a:t>
            </a:r>
            <a:r>
              <a:rPr sz="1400" b="1" spc="-10" dirty="0">
                <a:latin typeface="Arial"/>
                <a:cs typeface="Arial"/>
              </a:rPr>
              <a:t>partielles</a:t>
            </a:r>
            <a:r>
              <a:rPr sz="1400" b="1" dirty="0">
                <a:latin typeface="Arial"/>
                <a:cs typeface="Arial"/>
              </a:rPr>
              <a:t>			</a:t>
            </a:r>
            <a:r>
              <a:rPr sz="1400" b="1" spc="-10" dirty="0">
                <a:latin typeface="Arial"/>
                <a:cs typeface="Arial"/>
              </a:rPr>
              <a:t>liées</a:t>
            </a:r>
            <a:r>
              <a:rPr sz="1400" b="1" dirty="0">
                <a:latin typeface="Arial"/>
                <a:cs typeface="Arial"/>
              </a:rPr>
              <a:t>	</a:t>
            </a:r>
            <a:r>
              <a:rPr sz="1400" b="1" spc="-50" dirty="0">
                <a:latin typeface="Arial"/>
                <a:cs typeface="Arial"/>
              </a:rPr>
              <a:t>à</a:t>
            </a:r>
            <a:r>
              <a:rPr sz="1400" b="1" dirty="0">
                <a:latin typeface="Arial"/>
                <a:cs typeface="Arial"/>
              </a:rPr>
              <a:t>		</a:t>
            </a:r>
            <a:r>
              <a:rPr sz="1400" b="1" spc="-10" dirty="0">
                <a:latin typeface="Arial"/>
                <a:cs typeface="Arial"/>
              </a:rPr>
              <a:t>l'obligation</a:t>
            </a:r>
            <a:r>
              <a:rPr sz="1400" b="1" dirty="0">
                <a:latin typeface="Arial"/>
                <a:cs typeface="Arial"/>
              </a:rPr>
              <a:t>		</a:t>
            </a:r>
            <a:r>
              <a:rPr sz="1400" b="1" spc="-25" dirty="0">
                <a:latin typeface="Arial"/>
                <a:cs typeface="Arial"/>
              </a:rPr>
              <a:t>de </a:t>
            </a:r>
            <a:r>
              <a:rPr sz="1400" b="1" spc="-10" dirty="0">
                <a:latin typeface="Arial"/>
                <a:cs typeface="Arial"/>
              </a:rPr>
              <a:t>renouvellement</a:t>
            </a:r>
            <a:r>
              <a:rPr sz="1400" b="1" dirty="0">
                <a:latin typeface="Arial"/>
                <a:cs typeface="Arial"/>
              </a:rPr>
              <a:t>		</a:t>
            </a:r>
            <a:r>
              <a:rPr sz="1400" b="1" spc="-10" dirty="0">
                <a:latin typeface="Arial"/>
                <a:cs typeface="Arial"/>
              </a:rPr>
              <a:t>d'eau</a:t>
            </a:r>
            <a:r>
              <a:rPr sz="1400" b="1" dirty="0">
                <a:latin typeface="Arial"/>
                <a:cs typeface="Arial"/>
              </a:rPr>
              <a:t>		</a:t>
            </a:r>
            <a:r>
              <a:rPr sz="1400" b="1" spc="-10" dirty="0">
                <a:latin typeface="Arial"/>
                <a:cs typeface="Arial"/>
              </a:rPr>
              <a:t>journalier,</a:t>
            </a:r>
            <a:r>
              <a:rPr sz="1400" b="1" dirty="0">
                <a:latin typeface="Arial"/>
                <a:cs typeface="Arial"/>
              </a:rPr>
              <a:t>	</a:t>
            </a:r>
            <a:r>
              <a:rPr sz="1400" b="1" spc="-25" dirty="0">
                <a:latin typeface="Arial"/>
                <a:cs typeface="Arial"/>
              </a:rPr>
              <a:t>des</a:t>
            </a:r>
            <a:r>
              <a:rPr sz="1400" b="1" dirty="0">
                <a:latin typeface="Arial"/>
                <a:cs typeface="Arial"/>
              </a:rPr>
              <a:t>	</a:t>
            </a:r>
            <a:r>
              <a:rPr sz="1400" b="1" spc="-10" dirty="0">
                <a:latin typeface="Arial"/>
                <a:cs typeface="Arial"/>
              </a:rPr>
              <a:t>pédiluves</a:t>
            </a:r>
            <a:r>
              <a:rPr sz="1400" b="1" dirty="0">
                <a:latin typeface="Arial"/>
                <a:cs typeface="Arial"/>
              </a:rPr>
              <a:t>		</a:t>
            </a:r>
            <a:r>
              <a:rPr sz="1400" b="1" spc="-25" dirty="0">
                <a:latin typeface="Arial"/>
                <a:cs typeface="Arial"/>
              </a:rPr>
              <a:t>et </a:t>
            </a:r>
            <a:r>
              <a:rPr sz="1400" b="1" dirty="0">
                <a:latin typeface="Arial"/>
                <a:cs typeface="Arial"/>
              </a:rPr>
              <a:t>rampes</a:t>
            </a:r>
            <a:r>
              <a:rPr sz="1400" b="1" spc="160" dirty="0">
                <a:latin typeface="Arial"/>
                <a:cs typeface="Arial"/>
              </a:rPr>
              <a:t> </a:t>
            </a:r>
            <a:r>
              <a:rPr sz="1400" b="1" dirty="0">
                <a:latin typeface="Arial"/>
                <a:cs typeface="Arial"/>
              </a:rPr>
              <a:t>d'aspersions</a:t>
            </a:r>
            <a:r>
              <a:rPr sz="1400" b="1" spc="175" dirty="0">
                <a:latin typeface="Arial"/>
                <a:cs typeface="Arial"/>
              </a:rPr>
              <a:t> </a:t>
            </a:r>
            <a:r>
              <a:rPr sz="1400" b="1" dirty="0">
                <a:latin typeface="Arial"/>
                <a:cs typeface="Arial"/>
              </a:rPr>
              <a:t>pour</a:t>
            </a:r>
            <a:r>
              <a:rPr sz="1400" b="1" spc="170" dirty="0">
                <a:latin typeface="Arial"/>
                <a:cs typeface="Arial"/>
              </a:rPr>
              <a:t> </a:t>
            </a:r>
            <a:r>
              <a:rPr sz="1400" b="1" dirty="0">
                <a:latin typeface="Arial"/>
                <a:cs typeface="Arial"/>
              </a:rPr>
              <a:t>pieds,</a:t>
            </a:r>
            <a:r>
              <a:rPr sz="1400" b="1" spc="175" dirty="0">
                <a:latin typeface="Arial"/>
                <a:cs typeface="Arial"/>
              </a:rPr>
              <a:t> </a:t>
            </a:r>
            <a:r>
              <a:rPr sz="1400" b="1" dirty="0">
                <a:latin typeface="Arial"/>
                <a:cs typeface="Arial"/>
              </a:rPr>
              <a:t>ainsi</a:t>
            </a:r>
            <a:r>
              <a:rPr sz="1400" b="1" spc="170" dirty="0">
                <a:latin typeface="Arial"/>
                <a:cs typeface="Arial"/>
              </a:rPr>
              <a:t> </a:t>
            </a:r>
            <a:r>
              <a:rPr sz="1400" b="1" dirty="0">
                <a:latin typeface="Arial"/>
                <a:cs typeface="Arial"/>
              </a:rPr>
              <a:t>que</a:t>
            </a:r>
            <a:r>
              <a:rPr sz="1400" b="1" spc="175" dirty="0">
                <a:latin typeface="Arial"/>
                <a:cs typeface="Arial"/>
              </a:rPr>
              <a:t> </a:t>
            </a:r>
            <a:r>
              <a:rPr sz="1400" b="1" dirty="0">
                <a:latin typeface="Arial"/>
                <a:cs typeface="Arial"/>
              </a:rPr>
              <a:t>du</a:t>
            </a:r>
            <a:r>
              <a:rPr sz="1400" b="1" spc="175" dirty="0">
                <a:latin typeface="Arial"/>
                <a:cs typeface="Arial"/>
              </a:rPr>
              <a:t> </a:t>
            </a:r>
            <a:r>
              <a:rPr sz="1400" b="1" spc="-10" dirty="0">
                <a:latin typeface="Arial"/>
                <a:cs typeface="Arial"/>
              </a:rPr>
              <a:t>lavage </a:t>
            </a:r>
            <a:r>
              <a:rPr sz="1400" b="1" dirty="0">
                <a:latin typeface="Arial"/>
                <a:cs typeface="Arial"/>
              </a:rPr>
              <a:t>des</a:t>
            </a:r>
            <a:r>
              <a:rPr sz="1400" b="1" spc="-25" dirty="0">
                <a:latin typeface="Arial"/>
                <a:cs typeface="Arial"/>
              </a:rPr>
              <a:t> </a:t>
            </a:r>
            <a:r>
              <a:rPr sz="1400" b="1" spc="-10" dirty="0">
                <a:latin typeface="Arial"/>
                <a:cs typeface="Arial"/>
              </a:rPr>
              <a:t>filtres.</a:t>
            </a:r>
            <a:endParaRPr sz="1400" dirty="0">
              <a:latin typeface="Arial"/>
              <a:cs typeface="Arial"/>
            </a:endParaRPr>
          </a:p>
        </p:txBody>
      </p:sp>
      <p:grpSp>
        <p:nvGrpSpPr>
          <p:cNvPr id="13" name="object 13"/>
          <p:cNvGrpSpPr/>
          <p:nvPr/>
        </p:nvGrpSpPr>
        <p:grpSpPr>
          <a:xfrm>
            <a:off x="5638798" y="206665"/>
            <a:ext cx="6553200" cy="5519420"/>
            <a:chOff x="5638798" y="206665"/>
            <a:chExt cx="6553200" cy="5519420"/>
          </a:xfrm>
        </p:grpSpPr>
        <p:pic>
          <p:nvPicPr>
            <p:cNvPr id="14" name="object 14"/>
            <p:cNvPicPr/>
            <p:nvPr/>
          </p:nvPicPr>
          <p:blipFill>
            <a:blip r:embed="rId10" cstate="print"/>
            <a:stretch>
              <a:fillRect/>
            </a:stretch>
          </p:blipFill>
          <p:spPr>
            <a:xfrm>
              <a:off x="5638798" y="206665"/>
              <a:ext cx="5774648" cy="5518807"/>
            </a:xfrm>
            <a:prstGeom prst="rect">
              <a:avLst/>
            </a:prstGeom>
          </p:spPr>
        </p:pic>
        <p:pic>
          <p:nvPicPr>
            <p:cNvPr id="15" name="object 15"/>
            <p:cNvPicPr/>
            <p:nvPr/>
          </p:nvPicPr>
          <p:blipFill>
            <a:blip r:embed="rId11" cstate="print"/>
            <a:stretch>
              <a:fillRect/>
            </a:stretch>
          </p:blipFill>
          <p:spPr>
            <a:xfrm>
              <a:off x="10143725" y="905932"/>
              <a:ext cx="2048274" cy="1604709"/>
            </a:xfrm>
            <a:prstGeom prst="rect">
              <a:avLst/>
            </a:prstGeom>
          </p:spPr>
        </p:pic>
      </p:grpSp>
      <p:sp>
        <p:nvSpPr>
          <p:cNvPr id="16" name="object 16"/>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ABA7BEE-91E3-1A41-7BCE-E32E97E34057}"/>
            </a:ext>
          </a:extLst>
        </p:cNvPr>
        <p:cNvGrpSpPr/>
        <p:nvPr/>
      </p:nvGrpSpPr>
      <p:grpSpPr>
        <a:xfrm>
          <a:off x="0" y="0"/>
          <a:ext cx="0" cy="0"/>
          <a:chOff x="0" y="0"/>
          <a:chExt cx="0" cy="0"/>
        </a:xfrm>
      </p:grpSpPr>
      <p:pic>
        <p:nvPicPr>
          <p:cNvPr id="6" name="object 6">
            <a:extLst>
              <a:ext uri="{FF2B5EF4-FFF2-40B4-BE49-F238E27FC236}">
                <a16:creationId xmlns:a16="http://schemas.microsoft.com/office/drawing/2014/main" id="{E072DA81-47B4-B265-AF80-2690AD467F05}"/>
              </a:ext>
            </a:extLst>
          </p:cNvPr>
          <p:cNvPicPr/>
          <p:nvPr/>
        </p:nvPicPr>
        <p:blipFill>
          <a:blip r:embed="rId2" cstate="print"/>
          <a:stretch>
            <a:fillRect/>
          </a:stretch>
        </p:blipFill>
        <p:spPr>
          <a:xfrm>
            <a:off x="11334750" y="5867398"/>
            <a:ext cx="857249" cy="990598"/>
          </a:xfrm>
          <a:prstGeom prst="rect">
            <a:avLst/>
          </a:prstGeom>
        </p:spPr>
      </p:pic>
      <p:grpSp>
        <p:nvGrpSpPr>
          <p:cNvPr id="7" name="object 7">
            <a:extLst>
              <a:ext uri="{FF2B5EF4-FFF2-40B4-BE49-F238E27FC236}">
                <a16:creationId xmlns:a16="http://schemas.microsoft.com/office/drawing/2014/main" id="{57AE320F-D300-4DFE-C3D1-AE9F85CFFF29}"/>
              </a:ext>
            </a:extLst>
          </p:cNvPr>
          <p:cNvGrpSpPr/>
          <p:nvPr/>
        </p:nvGrpSpPr>
        <p:grpSpPr>
          <a:xfrm>
            <a:off x="126456" y="5949324"/>
            <a:ext cx="9723755" cy="895985"/>
            <a:chOff x="55695" y="5962352"/>
            <a:chExt cx="9723755" cy="895985"/>
          </a:xfrm>
        </p:grpSpPr>
        <p:pic>
          <p:nvPicPr>
            <p:cNvPr id="8" name="object 8">
              <a:extLst>
                <a:ext uri="{FF2B5EF4-FFF2-40B4-BE49-F238E27FC236}">
                  <a16:creationId xmlns:a16="http://schemas.microsoft.com/office/drawing/2014/main" id="{8E87E10B-EAD5-35DB-4C30-A6D3B58CB3B0}"/>
                </a:ext>
              </a:extLst>
            </p:cNvPr>
            <p:cNvPicPr/>
            <p:nvPr/>
          </p:nvPicPr>
          <p:blipFill>
            <a:blip r:embed="rId3" cstate="print"/>
            <a:stretch>
              <a:fillRect/>
            </a:stretch>
          </p:blipFill>
          <p:spPr>
            <a:xfrm>
              <a:off x="55695" y="5962352"/>
              <a:ext cx="1215429" cy="895647"/>
            </a:xfrm>
            <a:prstGeom prst="rect">
              <a:avLst/>
            </a:prstGeom>
          </p:spPr>
        </p:pic>
        <p:pic>
          <p:nvPicPr>
            <p:cNvPr id="9" name="object 9">
              <a:extLst>
                <a:ext uri="{FF2B5EF4-FFF2-40B4-BE49-F238E27FC236}">
                  <a16:creationId xmlns:a16="http://schemas.microsoft.com/office/drawing/2014/main" id="{1511E09C-8003-51AE-FD85-74077C3C12B0}"/>
                </a:ext>
              </a:extLst>
            </p:cNvPr>
            <p:cNvPicPr/>
            <p:nvPr/>
          </p:nvPicPr>
          <p:blipFill>
            <a:blip r:embed="rId4" cstate="print"/>
            <a:stretch>
              <a:fillRect/>
            </a:stretch>
          </p:blipFill>
          <p:spPr>
            <a:xfrm>
              <a:off x="1271125" y="6250922"/>
              <a:ext cx="895349" cy="419097"/>
            </a:xfrm>
            <a:prstGeom prst="rect">
              <a:avLst/>
            </a:prstGeom>
          </p:spPr>
        </p:pic>
        <p:pic>
          <p:nvPicPr>
            <p:cNvPr id="10" name="object 10">
              <a:extLst>
                <a:ext uri="{FF2B5EF4-FFF2-40B4-BE49-F238E27FC236}">
                  <a16:creationId xmlns:a16="http://schemas.microsoft.com/office/drawing/2014/main" id="{4C364898-D6B4-4166-C007-D27D30B864CB}"/>
                </a:ext>
              </a:extLst>
            </p:cNvPr>
            <p:cNvPicPr/>
            <p:nvPr/>
          </p:nvPicPr>
          <p:blipFill>
            <a:blip r:embed="rId5" cstate="print"/>
            <a:stretch>
              <a:fillRect/>
            </a:stretch>
          </p:blipFill>
          <p:spPr>
            <a:xfrm>
              <a:off x="2091120" y="6500962"/>
              <a:ext cx="7688028" cy="152433"/>
            </a:xfrm>
            <a:prstGeom prst="rect">
              <a:avLst/>
            </a:prstGeom>
          </p:spPr>
        </p:pic>
      </p:grpSp>
      <p:pic>
        <p:nvPicPr>
          <p:cNvPr id="11" name="object 11">
            <a:extLst>
              <a:ext uri="{FF2B5EF4-FFF2-40B4-BE49-F238E27FC236}">
                <a16:creationId xmlns:a16="http://schemas.microsoft.com/office/drawing/2014/main" id="{0EE2EACE-61BE-0C38-55C1-518949EDD1A2}"/>
              </a:ext>
            </a:extLst>
          </p:cNvPr>
          <p:cNvPicPr/>
          <p:nvPr/>
        </p:nvPicPr>
        <p:blipFill>
          <a:blip r:embed="rId6" cstate="print"/>
          <a:stretch>
            <a:fillRect/>
          </a:stretch>
        </p:blipFill>
        <p:spPr>
          <a:xfrm>
            <a:off x="9877340" y="6130654"/>
            <a:ext cx="1311769" cy="580430"/>
          </a:xfrm>
          <a:prstGeom prst="rect">
            <a:avLst/>
          </a:prstGeom>
        </p:spPr>
      </p:pic>
      <p:pic>
        <p:nvPicPr>
          <p:cNvPr id="12" name="object 12">
            <a:extLst>
              <a:ext uri="{FF2B5EF4-FFF2-40B4-BE49-F238E27FC236}">
                <a16:creationId xmlns:a16="http://schemas.microsoft.com/office/drawing/2014/main" id="{BB94AF4D-0DE9-BBDC-3297-174DAB6580BE}"/>
              </a:ext>
            </a:extLst>
          </p:cNvPr>
          <p:cNvPicPr/>
          <p:nvPr/>
        </p:nvPicPr>
        <p:blipFill>
          <a:blip r:embed="rId7" cstate="print"/>
          <a:stretch>
            <a:fillRect/>
          </a:stretch>
        </p:blipFill>
        <p:spPr>
          <a:xfrm>
            <a:off x="11280493" y="5863082"/>
            <a:ext cx="855811" cy="994917"/>
          </a:xfrm>
          <a:prstGeom prst="rect">
            <a:avLst/>
          </a:prstGeom>
        </p:spPr>
      </p:pic>
      <p:sp>
        <p:nvSpPr>
          <p:cNvPr id="13" name="object 13">
            <a:extLst>
              <a:ext uri="{FF2B5EF4-FFF2-40B4-BE49-F238E27FC236}">
                <a16:creationId xmlns:a16="http://schemas.microsoft.com/office/drawing/2014/main" id="{6C9CB2FA-89EB-9D52-49E1-CC8DAC234988}"/>
              </a:ext>
            </a:extLst>
          </p:cNvPr>
          <p:cNvSpPr txBox="1">
            <a:spLocks noGrp="1"/>
          </p:cNvSpPr>
          <p:nvPr>
            <p:ph type="title"/>
          </p:nvPr>
        </p:nvSpPr>
        <p:spPr>
          <a:xfrm>
            <a:off x="2476500" y="2131209"/>
            <a:ext cx="7239000" cy="1297791"/>
          </a:xfrm>
          <a:prstGeom prst="rect">
            <a:avLst/>
          </a:prstGeom>
        </p:spPr>
        <p:txBody>
          <a:bodyPr vert="horz" wrap="square" lIns="0" tIns="12700" rIns="0" bIns="0" rtlCol="0">
            <a:spAutoFit/>
          </a:bodyPr>
          <a:lstStyle/>
          <a:p>
            <a:pPr marL="12700">
              <a:lnSpc>
                <a:spcPct val="100000"/>
              </a:lnSpc>
              <a:spcBef>
                <a:spcPts val="100"/>
              </a:spcBef>
            </a:pPr>
            <a:r>
              <a:rPr sz="2750" dirty="0">
                <a:solidFill>
                  <a:srgbClr val="92D050"/>
                </a:solidFill>
              </a:rPr>
              <a:t>Les</a:t>
            </a:r>
            <a:r>
              <a:rPr sz="2750" spc="125" dirty="0">
                <a:solidFill>
                  <a:srgbClr val="92D050"/>
                </a:solidFill>
              </a:rPr>
              <a:t> </a:t>
            </a:r>
            <a:r>
              <a:rPr lang="fr-FR" sz="2750" dirty="0">
                <a:solidFill>
                  <a:srgbClr val="92D050"/>
                </a:solidFill>
              </a:rPr>
              <a:t>Enjeux &amp; Solutions Concrètes</a:t>
            </a:r>
            <a:br>
              <a:rPr lang="fr-FR" sz="2750" dirty="0">
                <a:solidFill>
                  <a:srgbClr val="92D050"/>
                </a:solidFill>
              </a:rPr>
            </a:br>
            <a:r>
              <a:rPr lang="fr-FR" sz="2750" i="1" dirty="0">
                <a:solidFill>
                  <a:srgbClr val="92D050"/>
                </a:solidFill>
              </a:rPr>
              <a:t>Action des Collectivités Territoriales pour l’Efficacité Energétique (ACTEE)</a:t>
            </a:r>
            <a:endParaRPr sz="2750" i="1" dirty="0">
              <a:solidFill>
                <a:srgbClr val="92D050"/>
              </a:solidFill>
            </a:endParaRPr>
          </a:p>
        </p:txBody>
      </p:sp>
    </p:spTree>
    <p:extLst>
      <p:ext uri="{BB962C8B-B14F-4D97-AF65-F5344CB8AC3E}">
        <p14:creationId xmlns:p14="http://schemas.microsoft.com/office/powerpoint/2010/main" val="3105753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8958" y="272616"/>
            <a:ext cx="11783940" cy="5393912"/>
          </a:xfrm>
          <a:prstGeom prst="rect">
            <a:avLst/>
          </a:prstGeom>
        </p:spPr>
      </p:pic>
      <p:sp>
        <p:nvSpPr>
          <p:cNvPr id="3" name="object 3"/>
          <p:cNvSpPr txBox="1">
            <a:spLocks noGrp="1"/>
          </p:cNvSpPr>
          <p:nvPr>
            <p:ph type="title"/>
          </p:nvPr>
        </p:nvSpPr>
        <p:spPr>
          <a:xfrm>
            <a:off x="1207769" y="385669"/>
            <a:ext cx="7658100" cy="1907539"/>
          </a:xfrm>
          <a:prstGeom prst="rect">
            <a:avLst/>
          </a:prstGeom>
        </p:spPr>
        <p:txBody>
          <a:bodyPr vert="horz" wrap="square" lIns="0" tIns="86995" rIns="0" bIns="0" rtlCol="0">
            <a:spAutoFit/>
          </a:bodyPr>
          <a:lstStyle/>
          <a:p>
            <a:pPr marL="12700" marR="5080">
              <a:lnSpc>
                <a:spcPts val="4770"/>
              </a:lnSpc>
              <a:spcBef>
                <a:spcPts val="685"/>
              </a:spcBef>
            </a:pPr>
            <a:r>
              <a:rPr sz="4400" b="1" dirty="0">
                <a:solidFill>
                  <a:srgbClr val="FF5200"/>
                </a:solidFill>
                <a:latin typeface="Trebuchet MS"/>
                <a:cs typeface="Trebuchet MS"/>
              </a:rPr>
              <a:t>Optimiser</a:t>
            </a:r>
            <a:r>
              <a:rPr sz="4400" b="1" spc="-160" dirty="0">
                <a:solidFill>
                  <a:srgbClr val="FF5200"/>
                </a:solidFill>
                <a:latin typeface="Trebuchet MS"/>
                <a:cs typeface="Trebuchet MS"/>
              </a:rPr>
              <a:t> </a:t>
            </a:r>
            <a:r>
              <a:rPr sz="4400" b="1" dirty="0">
                <a:solidFill>
                  <a:srgbClr val="FF5200"/>
                </a:solidFill>
                <a:latin typeface="Trebuchet MS"/>
                <a:cs typeface="Trebuchet MS"/>
              </a:rPr>
              <a:t>les</a:t>
            </a:r>
            <a:r>
              <a:rPr sz="4400" b="1" spc="-160" dirty="0">
                <a:solidFill>
                  <a:srgbClr val="FF5200"/>
                </a:solidFill>
                <a:latin typeface="Trebuchet MS"/>
                <a:cs typeface="Trebuchet MS"/>
              </a:rPr>
              <a:t> </a:t>
            </a:r>
            <a:r>
              <a:rPr sz="4400" b="1" spc="-10" dirty="0">
                <a:solidFill>
                  <a:srgbClr val="FF5200"/>
                </a:solidFill>
                <a:latin typeface="Trebuchet MS"/>
                <a:cs typeface="Trebuchet MS"/>
              </a:rPr>
              <a:t>consommations </a:t>
            </a:r>
            <a:r>
              <a:rPr sz="4400" b="1" dirty="0">
                <a:solidFill>
                  <a:srgbClr val="FF5200"/>
                </a:solidFill>
                <a:latin typeface="Trebuchet MS"/>
                <a:cs typeface="Trebuchet MS"/>
              </a:rPr>
              <a:t>en</a:t>
            </a:r>
            <a:r>
              <a:rPr sz="4400" b="1" spc="-35" dirty="0">
                <a:solidFill>
                  <a:srgbClr val="FF5200"/>
                </a:solidFill>
                <a:latin typeface="Trebuchet MS"/>
                <a:cs typeface="Trebuchet MS"/>
              </a:rPr>
              <a:t> </a:t>
            </a:r>
            <a:r>
              <a:rPr sz="4400" b="1" dirty="0">
                <a:solidFill>
                  <a:srgbClr val="FF5200"/>
                </a:solidFill>
                <a:latin typeface="Trebuchet MS"/>
                <a:cs typeface="Trebuchet MS"/>
              </a:rPr>
              <a:t>eau</a:t>
            </a:r>
            <a:r>
              <a:rPr sz="4400" b="1" spc="-35" dirty="0">
                <a:solidFill>
                  <a:srgbClr val="FF5200"/>
                </a:solidFill>
                <a:latin typeface="Trebuchet MS"/>
                <a:cs typeface="Trebuchet MS"/>
              </a:rPr>
              <a:t> </a:t>
            </a:r>
            <a:r>
              <a:rPr sz="4400" b="1" dirty="0">
                <a:solidFill>
                  <a:srgbClr val="FF5200"/>
                </a:solidFill>
                <a:latin typeface="Trebuchet MS"/>
                <a:cs typeface="Trebuchet MS"/>
              </a:rPr>
              <a:t>et</a:t>
            </a:r>
            <a:r>
              <a:rPr sz="4400" b="1" spc="-35" dirty="0">
                <a:solidFill>
                  <a:srgbClr val="FF5200"/>
                </a:solidFill>
                <a:latin typeface="Trebuchet MS"/>
                <a:cs typeface="Trebuchet MS"/>
              </a:rPr>
              <a:t> </a:t>
            </a:r>
            <a:r>
              <a:rPr sz="4400" b="1" dirty="0">
                <a:solidFill>
                  <a:srgbClr val="FF5200"/>
                </a:solidFill>
                <a:latin typeface="Trebuchet MS"/>
                <a:cs typeface="Trebuchet MS"/>
              </a:rPr>
              <a:t>en</a:t>
            </a:r>
            <a:r>
              <a:rPr sz="4400" b="1" spc="-35" dirty="0">
                <a:solidFill>
                  <a:srgbClr val="FF5200"/>
                </a:solidFill>
                <a:latin typeface="Trebuchet MS"/>
                <a:cs typeface="Trebuchet MS"/>
              </a:rPr>
              <a:t> </a:t>
            </a:r>
            <a:r>
              <a:rPr sz="4400" b="1" dirty="0">
                <a:solidFill>
                  <a:srgbClr val="FF5200"/>
                </a:solidFill>
                <a:latin typeface="Trebuchet MS"/>
                <a:cs typeface="Trebuchet MS"/>
              </a:rPr>
              <a:t>énergie</a:t>
            </a:r>
            <a:r>
              <a:rPr sz="4400" b="1" spc="-35" dirty="0">
                <a:solidFill>
                  <a:srgbClr val="FF5200"/>
                </a:solidFill>
                <a:latin typeface="Trebuchet MS"/>
                <a:cs typeface="Trebuchet MS"/>
              </a:rPr>
              <a:t> </a:t>
            </a:r>
            <a:r>
              <a:rPr sz="4400" b="1" dirty="0">
                <a:solidFill>
                  <a:srgbClr val="FF5200"/>
                </a:solidFill>
                <a:latin typeface="Trebuchet MS"/>
                <a:cs typeface="Trebuchet MS"/>
              </a:rPr>
              <a:t>de</a:t>
            </a:r>
            <a:r>
              <a:rPr sz="4400" b="1" spc="-35" dirty="0">
                <a:solidFill>
                  <a:srgbClr val="FF5200"/>
                </a:solidFill>
                <a:latin typeface="Trebuchet MS"/>
                <a:cs typeface="Trebuchet MS"/>
              </a:rPr>
              <a:t> </a:t>
            </a:r>
            <a:r>
              <a:rPr sz="4400" b="1" spc="-25" dirty="0">
                <a:solidFill>
                  <a:srgbClr val="FF5200"/>
                </a:solidFill>
                <a:latin typeface="Trebuchet MS"/>
                <a:cs typeface="Trebuchet MS"/>
              </a:rPr>
              <a:t>son </a:t>
            </a:r>
            <a:r>
              <a:rPr sz="4400" b="1" dirty="0">
                <a:solidFill>
                  <a:srgbClr val="FF5200"/>
                </a:solidFill>
                <a:latin typeface="Trebuchet MS"/>
                <a:cs typeface="Trebuchet MS"/>
              </a:rPr>
              <a:t>installation</a:t>
            </a:r>
            <a:r>
              <a:rPr sz="4400" b="1" spc="-295" dirty="0">
                <a:solidFill>
                  <a:srgbClr val="FF5200"/>
                </a:solidFill>
                <a:latin typeface="Trebuchet MS"/>
                <a:cs typeface="Trebuchet MS"/>
              </a:rPr>
              <a:t> </a:t>
            </a:r>
            <a:r>
              <a:rPr sz="4400" b="1" spc="-10" dirty="0">
                <a:solidFill>
                  <a:srgbClr val="FF5200"/>
                </a:solidFill>
                <a:latin typeface="Trebuchet MS"/>
                <a:cs typeface="Trebuchet MS"/>
              </a:rPr>
              <a:t>aquatique</a:t>
            </a:r>
            <a:endParaRPr sz="4400">
              <a:latin typeface="Trebuchet MS"/>
              <a:cs typeface="Trebuchet MS"/>
            </a:endParaRPr>
          </a:p>
        </p:txBody>
      </p:sp>
      <p:pic>
        <p:nvPicPr>
          <p:cNvPr id="4" name="object 4"/>
          <p:cNvPicPr/>
          <p:nvPr/>
        </p:nvPicPr>
        <p:blipFill>
          <a:blip r:embed="rId3" cstate="print"/>
          <a:stretch>
            <a:fillRect/>
          </a:stretch>
        </p:blipFill>
        <p:spPr>
          <a:xfrm>
            <a:off x="158152" y="5912699"/>
            <a:ext cx="740968" cy="694050"/>
          </a:xfrm>
          <a:prstGeom prst="rect">
            <a:avLst/>
          </a:prstGeom>
        </p:spPr>
      </p:pic>
      <p:grpSp>
        <p:nvGrpSpPr>
          <p:cNvPr id="5" name="object 5"/>
          <p:cNvGrpSpPr/>
          <p:nvPr/>
        </p:nvGrpSpPr>
        <p:grpSpPr>
          <a:xfrm>
            <a:off x="1123950" y="5943600"/>
            <a:ext cx="8658225" cy="714375"/>
            <a:chOff x="1123950" y="5943600"/>
            <a:chExt cx="8658225" cy="714375"/>
          </a:xfrm>
        </p:grpSpPr>
        <p:pic>
          <p:nvPicPr>
            <p:cNvPr id="6" name="object 6"/>
            <p:cNvPicPr/>
            <p:nvPr/>
          </p:nvPicPr>
          <p:blipFill>
            <a:blip r:embed="rId4" cstate="print"/>
            <a:stretch>
              <a:fillRect/>
            </a:stretch>
          </p:blipFill>
          <p:spPr>
            <a:xfrm>
              <a:off x="1123950" y="5943600"/>
              <a:ext cx="1266824" cy="600074"/>
            </a:xfrm>
            <a:prstGeom prst="rect">
              <a:avLst/>
            </a:prstGeom>
          </p:spPr>
        </p:pic>
        <p:pic>
          <p:nvPicPr>
            <p:cNvPr id="7" name="object 7"/>
            <p:cNvPicPr/>
            <p:nvPr/>
          </p:nvPicPr>
          <p:blipFill>
            <a:blip r:embed="rId5" cstate="print"/>
            <a:stretch>
              <a:fillRect/>
            </a:stretch>
          </p:blipFill>
          <p:spPr>
            <a:xfrm>
              <a:off x="2095500" y="6505575"/>
              <a:ext cx="7686674" cy="152399"/>
            </a:xfrm>
            <a:prstGeom prst="rect">
              <a:avLst/>
            </a:prstGeom>
          </p:spPr>
        </p:pic>
      </p:grpSp>
      <p:pic>
        <p:nvPicPr>
          <p:cNvPr id="8" name="object 8"/>
          <p:cNvPicPr/>
          <p:nvPr/>
        </p:nvPicPr>
        <p:blipFill>
          <a:blip r:embed="rId6" cstate="print"/>
          <a:stretch>
            <a:fillRect/>
          </a:stretch>
        </p:blipFill>
        <p:spPr>
          <a:xfrm>
            <a:off x="11334750" y="5867398"/>
            <a:ext cx="857249" cy="990598"/>
          </a:xfrm>
          <a:prstGeom prst="rect">
            <a:avLst/>
          </a:prstGeom>
        </p:spPr>
      </p:pic>
      <p:pic>
        <p:nvPicPr>
          <p:cNvPr id="9" name="object 9"/>
          <p:cNvPicPr/>
          <p:nvPr/>
        </p:nvPicPr>
        <p:blipFill>
          <a:blip r:embed="rId7" cstate="print"/>
          <a:stretch>
            <a:fillRect/>
          </a:stretch>
        </p:blipFill>
        <p:spPr>
          <a:xfrm>
            <a:off x="10229475" y="6085020"/>
            <a:ext cx="1011146" cy="558847"/>
          </a:xfrm>
          <a:prstGeom prst="rect">
            <a:avLst/>
          </a:prstGeom>
        </p:spPr>
      </p:pic>
      <p:sp>
        <p:nvSpPr>
          <p:cNvPr id="10" name="object 10"/>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26DAC40-0366-072B-BBBF-C55D0172CD78}"/>
            </a:ext>
          </a:extLst>
        </p:cNvPr>
        <p:cNvGrpSpPr/>
        <p:nvPr/>
      </p:nvGrpSpPr>
      <p:grpSpPr>
        <a:xfrm>
          <a:off x="0" y="0"/>
          <a:ext cx="0" cy="0"/>
          <a:chOff x="0" y="0"/>
          <a:chExt cx="0" cy="0"/>
        </a:xfrm>
      </p:grpSpPr>
      <p:pic>
        <p:nvPicPr>
          <p:cNvPr id="4" name="object 4">
            <a:extLst>
              <a:ext uri="{FF2B5EF4-FFF2-40B4-BE49-F238E27FC236}">
                <a16:creationId xmlns:a16="http://schemas.microsoft.com/office/drawing/2014/main" id="{4D719325-68F3-F6C7-C7B3-5C47170AF3F6}"/>
              </a:ext>
            </a:extLst>
          </p:cNvPr>
          <p:cNvPicPr/>
          <p:nvPr/>
        </p:nvPicPr>
        <p:blipFill>
          <a:blip r:embed="rId2" cstate="print"/>
          <a:stretch>
            <a:fillRect/>
          </a:stretch>
        </p:blipFill>
        <p:spPr>
          <a:xfrm>
            <a:off x="158152" y="5912699"/>
            <a:ext cx="740968" cy="694050"/>
          </a:xfrm>
          <a:prstGeom prst="rect">
            <a:avLst/>
          </a:prstGeom>
        </p:spPr>
      </p:pic>
      <p:grpSp>
        <p:nvGrpSpPr>
          <p:cNvPr id="5" name="object 5">
            <a:extLst>
              <a:ext uri="{FF2B5EF4-FFF2-40B4-BE49-F238E27FC236}">
                <a16:creationId xmlns:a16="http://schemas.microsoft.com/office/drawing/2014/main" id="{9D472FE3-A26F-1ABD-0DF9-E3A59DCA2F07}"/>
              </a:ext>
            </a:extLst>
          </p:cNvPr>
          <p:cNvGrpSpPr/>
          <p:nvPr/>
        </p:nvGrpSpPr>
        <p:grpSpPr>
          <a:xfrm>
            <a:off x="1123950" y="5943600"/>
            <a:ext cx="8658225" cy="714375"/>
            <a:chOff x="1123950" y="5943600"/>
            <a:chExt cx="8658225" cy="714375"/>
          </a:xfrm>
        </p:grpSpPr>
        <p:pic>
          <p:nvPicPr>
            <p:cNvPr id="6" name="object 6">
              <a:extLst>
                <a:ext uri="{FF2B5EF4-FFF2-40B4-BE49-F238E27FC236}">
                  <a16:creationId xmlns:a16="http://schemas.microsoft.com/office/drawing/2014/main" id="{9E8944A9-4922-ECE4-12EC-DB76728BABD3}"/>
                </a:ext>
              </a:extLst>
            </p:cNvPr>
            <p:cNvPicPr/>
            <p:nvPr/>
          </p:nvPicPr>
          <p:blipFill>
            <a:blip r:embed="rId3" cstate="print"/>
            <a:stretch>
              <a:fillRect/>
            </a:stretch>
          </p:blipFill>
          <p:spPr>
            <a:xfrm>
              <a:off x="1123950" y="5943600"/>
              <a:ext cx="1266824" cy="600074"/>
            </a:xfrm>
            <a:prstGeom prst="rect">
              <a:avLst/>
            </a:prstGeom>
          </p:spPr>
        </p:pic>
        <p:pic>
          <p:nvPicPr>
            <p:cNvPr id="7" name="object 7">
              <a:extLst>
                <a:ext uri="{FF2B5EF4-FFF2-40B4-BE49-F238E27FC236}">
                  <a16:creationId xmlns:a16="http://schemas.microsoft.com/office/drawing/2014/main" id="{5DB36560-8CFF-6553-28D4-113E15C8A865}"/>
                </a:ext>
              </a:extLst>
            </p:cNvPr>
            <p:cNvPicPr/>
            <p:nvPr/>
          </p:nvPicPr>
          <p:blipFill>
            <a:blip r:embed="rId4" cstate="print"/>
            <a:stretch>
              <a:fillRect/>
            </a:stretch>
          </p:blipFill>
          <p:spPr>
            <a:xfrm>
              <a:off x="2095500" y="6505575"/>
              <a:ext cx="7686674" cy="152399"/>
            </a:xfrm>
            <a:prstGeom prst="rect">
              <a:avLst/>
            </a:prstGeom>
          </p:spPr>
        </p:pic>
      </p:grpSp>
      <p:pic>
        <p:nvPicPr>
          <p:cNvPr id="8" name="object 8">
            <a:extLst>
              <a:ext uri="{FF2B5EF4-FFF2-40B4-BE49-F238E27FC236}">
                <a16:creationId xmlns:a16="http://schemas.microsoft.com/office/drawing/2014/main" id="{3BFC78F1-392A-2BB7-125E-B44C09EDD112}"/>
              </a:ext>
            </a:extLst>
          </p:cNvPr>
          <p:cNvPicPr/>
          <p:nvPr/>
        </p:nvPicPr>
        <p:blipFill>
          <a:blip r:embed="rId5" cstate="print"/>
          <a:stretch>
            <a:fillRect/>
          </a:stretch>
        </p:blipFill>
        <p:spPr>
          <a:xfrm>
            <a:off x="11334750" y="5867398"/>
            <a:ext cx="857249" cy="990598"/>
          </a:xfrm>
          <a:prstGeom prst="rect">
            <a:avLst/>
          </a:prstGeom>
        </p:spPr>
      </p:pic>
      <p:pic>
        <p:nvPicPr>
          <p:cNvPr id="15" name="object 15">
            <a:extLst>
              <a:ext uri="{FF2B5EF4-FFF2-40B4-BE49-F238E27FC236}">
                <a16:creationId xmlns:a16="http://schemas.microsoft.com/office/drawing/2014/main" id="{5E2342E8-68A9-7F4B-165A-3DEFA97337FB}"/>
              </a:ext>
            </a:extLst>
          </p:cNvPr>
          <p:cNvPicPr/>
          <p:nvPr/>
        </p:nvPicPr>
        <p:blipFill>
          <a:blip r:embed="rId6" cstate="print"/>
          <a:stretch>
            <a:fillRect/>
          </a:stretch>
        </p:blipFill>
        <p:spPr>
          <a:xfrm>
            <a:off x="10229475" y="6085020"/>
            <a:ext cx="1011146" cy="558847"/>
          </a:xfrm>
          <a:prstGeom prst="rect">
            <a:avLst/>
          </a:prstGeom>
        </p:spPr>
      </p:pic>
      <p:sp>
        <p:nvSpPr>
          <p:cNvPr id="16" name="object 16">
            <a:extLst>
              <a:ext uri="{FF2B5EF4-FFF2-40B4-BE49-F238E27FC236}">
                <a16:creationId xmlns:a16="http://schemas.microsoft.com/office/drawing/2014/main" id="{A47536B2-2891-575D-BF59-032D351FB19E}"/>
              </a:ext>
            </a:extLst>
          </p:cNvPr>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
        <p:nvSpPr>
          <p:cNvPr id="17" name="Titre 18">
            <a:extLst>
              <a:ext uri="{FF2B5EF4-FFF2-40B4-BE49-F238E27FC236}">
                <a16:creationId xmlns:a16="http://schemas.microsoft.com/office/drawing/2014/main" id="{E7AA75A4-3C70-210F-415D-CB873760B97D}"/>
              </a:ext>
            </a:extLst>
          </p:cNvPr>
          <p:cNvSpPr>
            <a:spLocks noGrp="1"/>
          </p:cNvSpPr>
          <p:nvPr/>
        </p:nvSpPr>
        <p:spPr>
          <a:xfrm>
            <a:off x="2634600" y="278231"/>
            <a:ext cx="6908814" cy="665002"/>
          </a:xfrm>
          <a:prstGeom prst="rect">
            <a:avLst/>
          </a:prstGeom>
        </p:spPr>
        <p:txBody>
          <a:bodyPr vert="horz" lIns="91440" tIns="45720" rIns="91440" bIns="45720" rtlCol="0" anchor="t">
            <a:normAutofit/>
          </a:bodyPr>
          <a:lstStyle>
            <a:defPPr>
              <a:defRPr lang="fr-FR"/>
            </a:defPPr>
            <a:lvl1pPr marL="0"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3200" b="0">
                <a:solidFill>
                  <a:srgbClr val="33A6B2"/>
                </a:solidFill>
              </a:rPr>
              <a:t>Echauffement !</a:t>
            </a:r>
          </a:p>
          <a:p>
            <a:pPr algn="ctr"/>
            <a:endParaRPr lang="fr-FR" sz="3600">
              <a:solidFill>
                <a:srgbClr val="33A6B2"/>
              </a:solidFill>
            </a:endParaRPr>
          </a:p>
        </p:txBody>
      </p:sp>
      <p:sp>
        <p:nvSpPr>
          <p:cNvPr id="18" name="ZoneTexte 1">
            <a:extLst>
              <a:ext uri="{FF2B5EF4-FFF2-40B4-BE49-F238E27FC236}">
                <a16:creationId xmlns:a16="http://schemas.microsoft.com/office/drawing/2014/main" id="{B2BD7CFF-F902-E7ED-AE8A-F5E7C4217833}"/>
              </a:ext>
            </a:extLst>
          </p:cNvPr>
          <p:cNvSpPr txBox="1"/>
          <p:nvPr/>
        </p:nvSpPr>
        <p:spPr>
          <a:xfrm>
            <a:off x="1093618" y="1398658"/>
            <a:ext cx="9990779" cy="83099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r-FR" sz="2400" dirty="0">
                <a:latin typeface="Marianne"/>
              </a:rPr>
              <a:t>En moyenne, quelle est la part du coût des fluides (eau, électricité, chauffage) dans les charges d’exploitation d’une piscine publique ?</a:t>
            </a:r>
            <a:endParaRPr lang="fr-FR" sz="2400" dirty="0"/>
          </a:p>
        </p:txBody>
      </p:sp>
      <p:sp>
        <p:nvSpPr>
          <p:cNvPr id="19" name="ZoneTexte 7">
            <a:extLst>
              <a:ext uri="{FF2B5EF4-FFF2-40B4-BE49-F238E27FC236}">
                <a16:creationId xmlns:a16="http://schemas.microsoft.com/office/drawing/2014/main" id="{AE7CAEC8-02A1-7DDE-B44E-4D7AD8CBE8C7}"/>
              </a:ext>
            </a:extLst>
          </p:cNvPr>
          <p:cNvSpPr txBox="1"/>
          <p:nvPr/>
        </p:nvSpPr>
        <p:spPr bwMode="auto">
          <a:xfrm>
            <a:off x="2095500" y="2937370"/>
            <a:ext cx="2079172" cy="1015663"/>
          </a:xfrm>
          <a:prstGeom prst="rect">
            <a:avLst/>
          </a:prstGeom>
          <a:noFill/>
        </p:spPr>
        <p:txBody>
          <a:bodyPr wrap="square" rtlCol="0">
            <a:spAutoFit/>
          </a:bodyPr>
          <a:lstStyle>
            <a:defPPr>
              <a:defRPr lang="fr-FR"/>
            </a:defPPr>
            <a:lvl1pPr marL="0" algn="l" defTabSz="914400" rtl="0" eaLnBrk="1" latinLnBrk="0" hangingPunct="1">
              <a:defRPr sz="1800" kern="1200">
                <a:solidFill>
                  <a:sysClr val="windowText" lastClr="000000"/>
                </a:solidFill>
                <a:latin typeface="Aptos" panose="02110004020202020204"/>
              </a:defRPr>
            </a:lvl1pPr>
            <a:lvl2pPr marL="457200" algn="l" defTabSz="914400" rtl="0" eaLnBrk="1" latinLnBrk="0" hangingPunct="1">
              <a:defRPr sz="1800" kern="1200">
                <a:solidFill>
                  <a:sysClr val="windowText" lastClr="000000"/>
                </a:solidFill>
                <a:latin typeface="Aptos" panose="02110004020202020204"/>
              </a:defRPr>
            </a:lvl2pPr>
            <a:lvl3pPr marL="914400" algn="l" defTabSz="914400" rtl="0" eaLnBrk="1" latinLnBrk="0" hangingPunct="1">
              <a:defRPr sz="1800" kern="1200">
                <a:solidFill>
                  <a:sysClr val="windowText" lastClr="000000"/>
                </a:solidFill>
                <a:latin typeface="Aptos" panose="02110004020202020204"/>
              </a:defRPr>
            </a:lvl3pPr>
            <a:lvl4pPr marL="1371600" algn="l" defTabSz="914400" rtl="0" eaLnBrk="1" latinLnBrk="0" hangingPunct="1">
              <a:defRPr sz="1800" kern="1200">
                <a:solidFill>
                  <a:sysClr val="windowText" lastClr="000000"/>
                </a:solidFill>
                <a:latin typeface="Aptos" panose="02110004020202020204"/>
              </a:defRPr>
            </a:lvl4pPr>
            <a:lvl5pPr marL="1828800" algn="l" defTabSz="914400" rtl="0" eaLnBrk="1" latinLnBrk="0" hangingPunct="1">
              <a:defRPr sz="1800" kern="1200">
                <a:solidFill>
                  <a:sysClr val="windowText" lastClr="000000"/>
                </a:solidFill>
                <a:latin typeface="Aptos" panose="02110004020202020204"/>
              </a:defRPr>
            </a:lvl5pPr>
            <a:lvl6pPr marL="2286000" algn="l" defTabSz="914400" rtl="0" eaLnBrk="1" latinLnBrk="0" hangingPunct="1">
              <a:defRPr sz="1800" kern="1200">
                <a:solidFill>
                  <a:sysClr val="windowText" lastClr="000000"/>
                </a:solidFill>
                <a:latin typeface="Aptos" panose="02110004020202020204"/>
              </a:defRPr>
            </a:lvl6pPr>
            <a:lvl7pPr marL="2743200" algn="l" defTabSz="914400" rtl="0" eaLnBrk="1" latinLnBrk="0" hangingPunct="1">
              <a:defRPr sz="1800" kern="1200">
                <a:solidFill>
                  <a:sysClr val="windowText" lastClr="000000"/>
                </a:solidFill>
                <a:latin typeface="Aptos" panose="02110004020202020204"/>
              </a:defRPr>
            </a:lvl7pPr>
            <a:lvl8pPr marL="3200400" algn="l" defTabSz="914400" rtl="0" eaLnBrk="1" latinLnBrk="0" hangingPunct="1">
              <a:defRPr sz="1800" kern="1200">
                <a:solidFill>
                  <a:sysClr val="windowText" lastClr="000000"/>
                </a:solidFill>
                <a:latin typeface="Aptos" panose="02110004020202020204"/>
              </a:defRPr>
            </a:lvl8pPr>
            <a:lvl9pPr marL="3657600" algn="l" defTabSz="914400" rtl="0" eaLnBrk="1" latinLnBrk="0" hangingPunct="1">
              <a:defRPr sz="1800" kern="1200">
                <a:solidFill>
                  <a:sysClr val="windowText" lastClr="000000"/>
                </a:solidFill>
                <a:latin typeface="Aptos" panose="02110004020202020204"/>
              </a:defRPr>
            </a:lvl9pPr>
          </a:lstStyle>
          <a:p>
            <a:pPr algn="ctr">
              <a:defRPr/>
            </a:pPr>
            <a:r>
              <a:rPr lang="fr-FR" sz="6000" b="1" dirty="0">
                <a:latin typeface="Marianne"/>
              </a:rPr>
              <a:t>17 %</a:t>
            </a:r>
            <a:endParaRPr sz="6000" dirty="0"/>
          </a:p>
        </p:txBody>
      </p:sp>
      <p:pic>
        <p:nvPicPr>
          <p:cNvPr id="2053" name="Picture 5">
            <a:extLst>
              <a:ext uri="{FF2B5EF4-FFF2-40B4-BE49-F238E27FC236}">
                <a16:creationId xmlns:a16="http://schemas.microsoft.com/office/drawing/2014/main" id="{EF2DB88D-2665-5B3D-690F-0CFA389C34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5500" y="3942803"/>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8">
            <a:extLst>
              <a:ext uri="{FF2B5EF4-FFF2-40B4-BE49-F238E27FC236}">
                <a16:creationId xmlns:a16="http://schemas.microsoft.com/office/drawing/2014/main" id="{D6317673-E48D-B080-DF7F-388B34F09C2F}"/>
              </a:ext>
            </a:extLst>
          </p:cNvPr>
          <p:cNvSpPr txBox="1"/>
          <p:nvPr/>
        </p:nvSpPr>
        <p:spPr bwMode="auto">
          <a:xfrm>
            <a:off x="6629400" y="2976931"/>
            <a:ext cx="2079172" cy="1015663"/>
          </a:xfrm>
          <a:prstGeom prst="rect">
            <a:avLst/>
          </a:prstGeom>
          <a:noFill/>
        </p:spPr>
        <p:txBody>
          <a:bodyPr wrap="square" rtlCol="0">
            <a:spAutoFit/>
          </a:bodyPr>
          <a:lstStyle>
            <a:defPPr>
              <a:defRPr lang="fr-FR"/>
            </a:defPPr>
            <a:lvl1pPr marL="0" algn="l" defTabSz="914400" rtl="0" eaLnBrk="1" latinLnBrk="0" hangingPunct="1">
              <a:defRPr sz="1800" kern="1200">
                <a:solidFill>
                  <a:sysClr val="windowText" lastClr="000000"/>
                </a:solidFill>
                <a:latin typeface="Aptos" panose="02110004020202020204"/>
              </a:defRPr>
            </a:lvl1pPr>
            <a:lvl2pPr marL="457200" algn="l" defTabSz="914400" rtl="0" eaLnBrk="1" latinLnBrk="0" hangingPunct="1">
              <a:defRPr sz="1800" kern="1200">
                <a:solidFill>
                  <a:sysClr val="windowText" lastClr="000000"/>
                </a:solidFill>
                <a:latin typeface="Aptos" panose="02110004020202020204"/>
              </a:defRPr>
            </a:lvl2pPr>
            <a:lvl3pPr marL="914400" algn="l" defTabSz="914400" rtl="0" eaLnBrk="1" latinLnBrk="0" hangingPunct="1">
              <a:defRPr sz="1800" kern="1200">
                <a:solidFill>
                  <a:sysClr val="windowText" lastClr="000000"/>
                </a:solidFill>
                <a:latin typeface="Aptos" panose="02110004020202020204"/>
              </a:defRPr>
            </a:lvl3pPr>
            <a:lvl4pPr marL="1371600" algn="l" defTabSz="914400" rtl="0" eaLnBrk="1" latinLnBrk="0" hangingPunct="1">
              <a:defRPr sz="1800" kern="1200">
                <a:solidFill>
                  <a:sysClr val="windowText" lastClr="000000"/>
                </a:solidFill>
                <a:latin typeface="Aptos" panose="02110004020202020204"/>
              </a:defRPr>
            </a:lvl4pPr>
            <a:lvl5pPr marL="1828800" algn="l" defTabSz="914400" rtl="0" eaLnBrk="1" latinLnBrk="0" hangingPunct="1">
              <a:defRPr sz="1800" kern="1200">
                <a:solidFill>
                  <a:sysClr val="windowText" lastClr="000000"/>
                </a:solidFill>
                <a:latin typeface="Aptos" panose="02110004020202020204"/>
              </a:defRPr>
            </a:lvl5pPr>
            <a:lvl6pPr marL="2286000" algn="l" defTabSz="914400" rtl="0" eaLnBrk="1" latinLnBrk="0" hangingPunct="1">
              <a:defRPr sz="1800" kern="1200">
                <a:solidFill>
                  <a:sysClr val="windowText" lastClr="000000"/>
                </a:solidFill>
                <a:latin typeface="Aptos" panose="02110004020202020204"/>
              </a:defRPr>
            </a:lvl6pPr>
            <a:lvl7pPr marL="2743200" algn="l" defTabSz="914400" rtl="0" eaLnBrk="1" latinLnBrk="0" hangingPunct="1">
              <a:defRPr sz="1800" kern="1200">
                <a:solidFill>
                  <a:sysClr val="windowText" lastClr="000000"/>
                </a:solidFill>
                <a:latin typeface="Aptos" panose="02110004020202020204"/>
              </a:defRPr>
            </a:lvl7pPr>
            <a:lvl8pPr marL="3200400" algn="l" defTabSz="914400" rtl="0" eaLnBrk="1" latinLnBrk="0" hangingPunct="1">
              <a:defRPr sz="1800" kern="1200">
                <a:solidFill>
                  <a:sysClr val="windowText" lastClr="000000"/>
                </a:solidFill>
                <a:latin typeface="Aptos" panose="02110004020202020204"/>
              </a:defRPr>
            </a:lvl8pPr>
            <a:lvl9pPr marL="3657600" algn="l" defTabSz="914400" rtl="0" eaLnBrk="1" latinLnBrk="0" hangingPunct="1">
              <a:defRPr sz="1800" kern="1200">
                <a:solidFill>
                  <a:sysClr val="windowText" lastClr="000000"/>
                </a:solidFill>
                <a:latin typeface="Aptos" panose="02110004020202020204"/>
              </a:defRPr>
            </a:lvl9pPr>
          </a:lstStyle>
          <a:p>
            <a:pPr algn="ctr">
              <a:defRPr/>
            </a:pPr>
            <a:r>
              <a:rPr lang="fr-FR" sz="6000" b="1" dirty="0">
                <a:latin typeface="Marianne"/>
              </a:rPr>
              <a:t>34 %</a:t>
            </a:r>
            <a:endParaRPr sz="6000" dirty="0"/>
          </a:p>
        </p:txBody>
      </p:sp>
      <p:grpSp>
        <p:nvGrpSpPr>
          <p:cNvPr id="21" name="object 12">
            <a:extLst>
              <a:ext uri="{FF2B5EF4-FFF2-40B4-BE49-F238E27FC236}">
                <a16:creationId xmlns:a16="http://schemas.microsoft.com/office/drawing/2014/main" id="{4578665E-3ADF-7BC7-48D4-C0C544C17BEA}"/>
              </a:ext>
            </a:extLst>
          </p:cNvPr>
          <p:cNvGrpSpPr/>
          <p:nvPr/>
        </p:nvGrpSpPr>
        <p:grpSpPr>
          <a:xfrm>
            <a:off x="6934200" y="3992593"/>
            <a:ext cx="1219200" cy="1408697"/>
            <a:chOff x="7820025" y="3848100"/>
            <a:chExt cx="673735" cy="831215"/>
          </a:xfrm>
        </p:grpSpPr>
        <p:pic>
          <p:nvPicPr>
            <p:cNvPr id="22" name="object 13">
              <a:extLst>
                <a:ext uri="{FF2B5EF4-FFF2-40B4-BE49-F238E27FC236}">
                  <a16:creationId xmlns:a16="http://schemas.microsoft.com/office/drawing/2014/main" id="{33DF3B67-D125-4151-E0A0-7D9A1EE350DB}"/>
                </a:ext>
              </a:extLst>
            </p:cNvPr>
            <p:cNvPicPr/>
            <p:nvPr/>
          </p:nvPicPr>
          <p:blipFill>
            <a:blip r:embed="rId8" cstate="print"/>
            <a:stretch>
              <a:fillRect/>
            </a:stretch>
          </p:blipFill>
          <p:spPr>
            <a:xfrm>
              <a:off x="7894701" y="3867530"/>
              <a:ext cx="536448" cy="774191"/>
            </a:xfrm>
            <a:prstGeom prst="rect">
              <a:avLst/>
            </a:prstGeom>
          </p:spPr>
        </p:pic>
        <p:sp>
          <p:nvSpPr>
            <p:cNvPr id="23" name="object 14">
              <a:extLst>
                <a:ext uri="{FF2B5EF4-FFF2-40B4-BE49-F238E27FC236}">
                  <a16:creationId xmlns:a16="http://schemas.microsoft.com/office/drawing/2014/main" id="{2AC2D3D8-85BE-DC63-C463-0F0B08CB8021}"/>
                </a:ext>
              </a:extLst>
            </p:cNvPr>
            <p:cNvSpPr/>
            <p:nvPr/>
          </p:nvSpPr>
          <p:spPr>
            <a:xfrm>
              <a:off x="7839075" y="3867150"/>
              <a:ext cx="635635" cy="793115"/>
            </a:xfrm>
            <a:custGeom>
              <a:avLst/>
              <a:gdLst/>
              <a:ahLst/>
              <a:cxnLst/>
              <a:rect l="l" t="t" r="r" b="b"/>
              <a:pathLst>
                <a:path w="635634" h="793114">
                  <a:moveTo>
                    <a:pt x="635381" y="0"/>
                  </a:moveTo>
                  <a:lnTo>
                    <a:pt x="0" y="792607"/>
                  </a:lnTo>
                </a:path>
              </a:pathLst>
            </a:custGeom>
            <a:ln w="38099">
              <a:solidFill>
                <a:srgbClr val="C00000"/>
              </a:solidFill>
            </a:ln>
          </p:spPr>
          <p:txBody>
            <a:bodyPr wrap="square" lIns="0" tIns="0" rIns="0" bIns="0" rtlCol="0"/>
            <a:lstStyle/>
            <a:p>
              <a:endParaRPr/>
            </a:p>
          </p:txBody>
        </p:sp>
      </p:grpSp>
    </p:spTree>
    <p:extLst>
      <p:ext uri="{BB962C8B-B14F-4D97-AF65-F5344CB8AC3E}">
        <p14:creationId xmlns:p14="http://schemas.microsoft.com/office/powerpoint/2010/main" val="237581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1000"/>
                                        <p:tgtEl>
                                          <p:spTgt spid="2053"/>
                                        </p:tgtEl>
                                      </p:cBhvr>
                                    </p:animEffect>
                                    <p:anim calcmode="lin" valueType="num">
                                      <p:cBhvr>
                                        <p:cTn id="8" dur="1000" fill="hold"/>
                                        <p:tgtEl>
                                          <p:spTgt spid="2053"/>
                                        </p:tgtEl>
                                        <p:attrNameLst>
                                          <p:attrName>ppt_x</p:attrName>
                                        </p:attrNameLst>
                                      </p:cBhvr>
                                      <p:tavLst>
                                        <p:tav tm="0">
                                          <p:val>
                                            <p:strVal val="#ppt_x"/>
                                          </p:val>
                                        </p:tav>
                                        <p:tav tm="100000">
                                          <p:val>
                                            <p:strVal val="#ppt_x"/>
                                          </p:val>
                                        </p:tav>
                                      </p:tavLst>
                                    </p:anim>
                                    <p:anim calcmode="lin" valueType="num">
                                      <p:cBhvr>
                                        <p:cTn id="9"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152" y="5912699"/>
            <a:ext cx="740968" cy="694050"/>
          </a:xfrm>
          <a:prstGeom prst="rect">
            <a:avLst/>
          </a:prstGeom>
        </p:spPr>
      </p:pic>
      <p:grpSp>
        <p:nvGrpSpPr>
          <p:cNvPr id="3" name="object 3"/>
          <p:cNvGrpSpPr/>
          <p:nvPr/>
        </p:nvGrpSpPr>
        <p:grpSpPr>
          <a:xfrm>
            <a:off x="1123950" y="5943600"/>
            <a:ext cx="8658225" cy="714375"/>
            <a:chOff x="1123950" y="5943600"/>
            <a:chExt cx="8658225" cy="714375"/>
          </a:xfrm>
        </p:grpSpPr>
        <p:pic>
          <p:nvPicPr>
            <p:cNvPr id="4" name="object 4"/>
            <p:cNvPicPr/>
            <p:nvPr/>
          </p:nvPicPr>
          <p:blipFill>
            <a:blip r:embed="rId3" cstate="print"/>
            <a:stretch>
              <a:fillRect/>
            </a:stretch>
          </p:blipFill>
          <p:spPr>
            <a:xfrm>
              <a:off x="1123950" y="5943600"/>
              <a:ext cx="1266824" cy="600074"/>
            </a:xfrm>
            <a:prstGeom prst="rect">
              <a:avLst/>
            </a:prstGeom>
          </p:spPr>
        </p:pic>
        <p:pic>
          <p:nvPicPr>
            <p:cNvPr id="5" name="object 5"/>
            <p:cNvPicPr/>
            <p:nvPr/>
          </p:nvPicPr>
          <p:blipFill>
            <a:blip r:embed="rId4" cstate="print"/>
            <a:stretch>
              <a:fillRect/>
            </a:stretch>
          </p:blipFill>
          <p:spPr>
            <a:xfrm>
              <a:off x="2095500" y="6505575"/>
              <a:ext cx="7686674" cy="152399"/>
            </a:xfrm>
            <a:prstGeom prst="rect">
              <a:avLst/>
            </a:prstGeom>
          </p:spPr>
        </p:pic>
      </p:grpSp>
      <p:pic>
        <p:nvPicPr>
          <p:cNvPr id="6" name="object 6"/>
          <p:cNvPicPr/>
          <p:nvPr/>
        </p:nvPicPr>
        <p:blipFill>
          <a:blip r:embed="rId5" cstate="print"/>
          <a:stretch>
            <a:fillRect/>
          </a:stretch>
        </p:blipFill>
        <p:spPr>
          <a:xfrm>
            <a:off x="11334750" y="5867398"/>
            <a:ext cx="857249" cy="990598"/>
          </a:xfrm>
          <a:prstGeom prst="rect">
            <a:avLst/>
          </a:prstGeom>
        </p:spPr>
      </p:pic>
      <p:sp>
        <p:nvSpPr>
          <p:cNvPr id="7" name="object 7"/>
          <p:cNvSpPr txBox="1"/>
          <p:nvPr/>
        </p:nvSpPr>
        <p:spPr>
          <a:xfrm>
            <a:off x="4439284" y="2428493"/>
            <a:ext cx="6023610" cy="1692275"/>
          </a:xfrm>
          <a:prstGeom prst="rect">
            <a:avLst/>
          </a:prstGeom>
        </p:spPr>
        <p:txBody>
          <a:bodyPr vert="horz" wrap="square" lIns="0" tIns="12700" rIns="0" bIns="0" rtlCol="0">
            <a:spAutoFit/>
          </a:bodyPr>
          <a:lstStyle/>
          <a:p>
            <a:pPr marL="12700" marR="5080">
              <a:lnSpc>
                <a:spcPct val="119600"/>
              </a:lnSpc>
              <a:spcBef>
                <a:spcPts val="100"/>
              </a:spcBef>
            </a:pPr>
            <a:r>
              <a:rPr sz="2400" dirty="0">
                <a:latin typeface="Trebuchet MS"/>
                <a:cs typeface="Trebuchet MS"/>
              </a:rPr>
              <a:t>Mais</a:t>
            </a:r>
            <a:r>
              <a:rPr sz="2400" spc="-90" dirty="0">
                <a:latin typeface="Trebuchet MS"/>
                <a:cs typeface="Trebuchet MS"/>
              </a:rPr>
              <a:t> </a:t>
            </a:r>
            <a:r>
              <a:rPr sz="2400" dirty="0">
                <a:latin typeface="Trebuchet MS"/>
                <a:cs typeface="Trebuchet MS"/>
              </a:rPr>
              <a:t>avec</a:t>
            </a:r>
            <a:r>
              <a:rPr sz="2400" spc="-90" dirty="0">
                <a:latin typeface="Trebuchet MS"/>
                <a:cs typeface="Trebuchet MS"/>
              </a:rPr>
              <a:t> </a:t>
            </a:r>
            <a:r>
              <a:rPr sz="2400" dirty="0">
                <a:latin typeface="Trebuchet MS"/>
                <a:cs typeface="Trebuchet MS"/>
              </a:rPr>
              <a:t>une</a:t>
            </a:r>
            <a:r>
              <a:rPr sz="2400" spc="-75" dirty="0">
                <a:latin typeface="Trebuchet MS"/>
                <a:cs typeface="Trebuchet MS"/>
              </a:rPr>
              <a:t> </a:t>
            </a:r>
            <a:r>
              <a:rPr sz="2400" b="1" dirty="0">
                <a:solidFill>
                  <a:srgbClr val="00CCCC"/>
                </a:solidFill>
                <a:latin typeface="Calibri"/>
                <a:cs typeface="Calibri"/>
              </a:rPr>
              <a:t>grande</a:t>
            </a:r>
            <a:r>
              <a:rPr sz="2400" b="1" spc="-65" dirty="0">
                <a:solidFill>
                  <a:srgbClr val="00CCCC"/>
                </a:solidFill>
                <a:latin typeface="Calibri"/>
                <a:cs typeface="Calibri"/>
              </a:rPr>
              <a:t> </a:t>
            </a:r>
            <a:r>
              <a:rPr sz="2400" b="1" dirty="0">
                <a:solidFill>
                  <a:srgbClr val="00CCCC"/>
                </a:solidFill>
                <a:latin typeface="Calibri"/>
                <a:cs typeface="Calibri"/>
              </a:rPr>
              <a:t>variabilité</a:t>
            </a:r>
            <a:r>
              <a:rPr sz="2400" b="1" dirty="0">
                <a:latin typeface="Calibri"/>
                <a:cs typeface="Calibri"/>
              </a:rPr>
              <a:t>,</a:t>
            </a:r>
            <a:r>
              <a:rPr sz="2400" b="1" spc="-65" dirty="0">
                <a:latin typeface="Calibri"/>
                <a:cs typeface="Calibri"/>
              </a:rPr>
              <a:t> </a:t>
            </a:r>
            <a:r>
              <a:rPr sz="2400" dirty="0">
                <a:latin typeface="Trebuchet MS"/>
                <a:cs typeface="Trebuchet MS"/>
              </a:rPr>
              <a:t>allant</a:t>
            </a:r>
            <a:r>
              <a:rPr sz="2400" spc="-85" dirty="0">
                <a:latin typeface="Trebuchet MS"/>
                <a:cs typeface="Trebuchet MS"/>
              </a:rPr>
              <a:t> </a:t>
            </a:r>
            <a:r>
              <a:rPr sz="2400" dirty="0">
                <a:latin typeface="Trebuchet MS"/>
                <a:cs typeface="Trebuchet MS"/>
              </a:rPr>
              <a:t>de</a:t>
            </a:r>
            <a:r>
              <a:rPr sz="2400" spc="-90" dirty="0">
                <a:latin typeface="Trebuchet MS"/>
                <a:cs typeface="Trebuchet MS"/>
              </a:rPr>
              <a:t> </a:t>
            </a:r>
            <a:r>
              <a:rPr sz="2400" spc="-25" dirty="0">
                <a:latin typeface="Trebuchet MS"/>
                <a:cs typeface="Trebuchet MS"/>
              </a:rPr>
              <a:t>8% </a:t>
            </a:r>
            <a:r>
              <a:rPr sz="2400" spc="-50" dirty="0">
                <a:latin typeface="Trebuchet MS"/>
                <a:cs typeface="Trebuchet MS"/>
              </a:rPr>
              <a:t>à</a:t>
            </a:r>
            <a:endParaRPr sz="2400">
              <a:latin typeface="Trebuchet MS"/>
              <a:cs typeface="Trebuchet MS"/>
            </a:endParaRPr>
          </a:p>
          <a:p>
            <a:pPr marL="12700">
              <a:lnSpc>
                <a:spcPct val="100000"/>
              </a:lnSpc>
              <a:spcBef>
                <a:spcPts val="560"/>
              </a:spcBef>
            </a:pPr>
            <a:r>
              <a:rPr sz="2400" spc="-25" dirty="0">
                <a:latin typeface="Trebuchet MS"/>
                <a:cs typeface="Trebuchet MS"/>
              </a:rPr>
              <a:t>34%</a:t>
            </a:r>
            <a:endParaRPr sz="2400">
              <a:latin typeface="Trebuchet MS"/>
              <a:cs typeface="Trebuchet MS"/>
            </a:endParaRPr>
          </a:p>
          <a:p>
            <a:pPr marL="12700">
              <a:lnSpc>
                <a:spcPct val="100000"/>
              </a:lnSpc>
              <a:spcBef>
                <a:spcPts val="635"/>
              </a:spcBef>
            </a:pPr>
            <a:r>
              <a:rPr sz="1800" dirty="0">
                <a:latin typeface="Trebuchet MS"/>
                <a:cs typeface="Trebuchet MS"/>
              </a:rPr>
              <a:t>Source</a:t>
            </a:r>
            <a:r>
              <a:rPr sz="1800" spc="-30" dirty="0">
                <a:latin typeface="Trebuchet MS"/>
                <a:cs typeface="Trebuchet MS"/>
              </a:rPr>
              <a:t> </a:t>
            </a:r>
            <a:r>
              <a:rPr sz="1800" dirty="0">
                <a:latin typeface="Trebuchet MS"/>
                <a:cs typeface="Trebuchet MS"/>
              </a:rPr>
              <a:t>:</a:t>
            </a:r>
            <a:r>
              <a:rPr sz="1800" spc="-25" dirty="0">
                <a:latin typeface="Trebuchet MS"/>
                <a:cs typeface="Trebuchet MS"/>
              </a:rPr>
              <a:t> </a:t>
            </a:r>
            <a:r>
              <a:rPr sz="1800" spc="-10" dirty="0">
                <a:latin typeface="Trebuchet MS"/>
                <a:cs typeface="Trebuchet MS"/>
              </a:rPr>
              <a:t>étude</a:t>
            </a:r>
            <a:r>
              <a:rPr sz="1800" spc="-120" dirty="0">
                <a:latin typeface="Trebuchet MS"/>
                <a:cs typeface="Trebuchet MS"/>
              </a:rPr>
              <a:t> </a:t>
            </a:r>
            <a:r>
              <a:rPr sz="1800" dirty="0">
                <a:latin typeface="Trebuchet MS"/>
                <a:cs typeface="Trebuchet MS"/>
              </a:rPr>
              <a:t>AFIGESE</a:t>
            </a:r>
            <a:r>
              <a:rPr sz="1800" spc="-25" dirty="0">
                <a:latin typeface="Trebuchet MS"/>
                <a:cs typeface="Trebuchet MS"/>
              </a:rPr>
              <a:t> </a:t>
            </a:r>
            <a:r>
              <a:rPr sz="1800" spc="-10" dirty="0">
                <a:latin typeface="Trebuchet MS"/>
                <a:cs typeface="Trebuchet MS"/>
              </a:rPr>
              <a:t>(2022)</a:t>
            </a:r>
            <a:endParaRPr sz="1800">
              <a:latin typeface="Trebuchet MS"/>
              <a:cs typeface="Trebuchet MS"/>
            </a:endParaRPr>
          </a:p>
        </p:txBody>
      </p:sp>
      <p:sp>
        <p:nvSpPr>
          <p:cNvPr id="8" name="object 8"/>
          <p:cNvSpPr/>
          <p:nvPr/>
        </p:nvSpPr>
        <p:spPr>
          <a:xfrm>
            <a:off x="1325940" y="2681720"/>
            <a:ext cx="539750" cy="508634"/>
          </a:xfrm>
          <a:custGeom>
            <a:avLst/>
            <a:gdLst/>
            <a:ahLst/>
            <a:cxnLst/>
            <a:rect l="l" t="t" r="r" b="b"/>
            <a:pathLst>
              <a:path w="539750" h="508635">
                <a:moveTo>
                  <a:pt x="284958" y="508211"/>
                </a:moveTo>
                <a:lnTo>
                  <a:pt x="221433" y="444684"/>
                </a:lnTo>
                <a:lnTo>
                  <a:pt x="363970" y="299396"/>
                </a:lnTo>
                <a:lnTo>
                  <a:pt x="0" y="299396"/>
                </a:lnTo>
                <a:lnTo>
                  <a:pt x="0" y="208593"/>
                </a:lnTo>
                <a:lnTo>
                  <a:pt x="363821" y="208593"/>
                </a:lnTo>
                <a:lnTo>
                  <a:pt x="221364" y="63820"/>
                </a:lnTo>
                <a:lnTo>
                  <a:pt x="284958" y="0"/>
                </a:lnTo>
                <a:lnTo>
                  <a:pt x="539135" y="253992"/>
                </a:lnTo>
                <a:lnTo>
                  <a:pt x="284958" y="508211"/>
                </a:lnTo>
                <a:close/>
              </a:path>
            </a:pathLst>
          </a:custGeom>
          <a:solidFill>
            <a:srgbClr val="0DCACA"/>
          </a:solidFill>
        </p:spPr>
        <p:txBody>
          <a:bodyPr wrap="square" lIns="0" tIns="0" rIns="0" bIns="0" rtlCol="0"/>
          <a:lstStyle/>
          <a:p>
            <a:endParaRPr/>
          </a:p>
        </p:txBody>
      </p:sp>
      <p:sp>
        <p:nvSpPr>
          <p:cNvPr id="9" name="object 9"/>
          <p:cNvSpPr txBox="1"/>
          <p:nvPr/>
        </p:nvSpPr>
        <p:spPr>
          <a:xfrm>
            <a:off x="5723001" y="4593525"/>
            <a:ext cx="4222750" cy="940435"/>
          </a:xfrm>
          <a:prstGeom prst="rect">
            <a:avLst/>
          </a:prstGeom>
        </p:spPr>
        <p:txBody>
          <a:bodyPr vert="horz" wrap="square" lIns="0" tIns="12700" rIns="0" bIns="0" rtlCol="0">
            <a:spAutoFit/>
          </a:bodyPr>
          <a:lstStyle/>
          <a:p>
            <a:pPr marL="12700" marR="5080">
              <a:lnSpc>
                <a:spcPct val="100000"/>
              </a:lnSpc>
              <a:spcBef>
                <a:spcPts val="100"/>
              </a:spcBef>
            </a:pPr>
            <a:r>
              <a:rPr sz="2000" i="1" dirty="0">
                <a:solidFill>
                  <a:srgbClr val="FF5200"/>
                </a:solidFill>
                <a:latin typeface="Calibri"/>
                <a:cs typeface="Calibri"/>
              </a:rPr>
              <a:t>Donc</a:t>
            </a:r>
            <a:r>
              <a:rPr sz="2000" i="1" spc="-35" dirty="0">
                <a:solidFill>
                  <a:srgbClr val="FF5200"/>
                </a:solidFill>
                <a:latin typeface="Calibri"/>
                <a:cs typeface="Calibri"/>
              </a:rPr>
              <a:t> </a:t>
            </a:r>
            <a:r>
              <a:rPr sz="2000" i="1" dirty="0">
                <a:solidFill>
                  <a:srgbClr val="FF5200"/>
                </a:solidFill>
                <a:latin typeface="Calibri"/>
                <a:cs typeface="Calibri"/>
              </a:rPr>
              <a:t>marges</a:t>
            </a:r>
            <a:r>
              <a:rPr sz="2000" i="1" spc="-20" dirty="0">
                <a:solidFill>
                  <a:srgbClr val="FF5200"/>
                </a:solidFill>
                <a:latin typeface="Calibri"/>
                <a:cs typeface="Calibri"/>
              </a:rPr>
              <a:t> </a:t>
            </a:r>
            <a:r>
              <a:rPr sz="2000" i="1" dirty="0">
                <a:solidFill>
                  <a:srgbClr val="FF5200"/>
                </a:solidFill>
                <a:latin typeface="Calibri"/>
                <a:cs typeface="Calibri"/>
              </a:rPr>
              <a:t>de</a:t>
            </a:r>
            <a:r>
              <a:rPr sz="2000" i="1" spc="-20" dirty="0">
                <a:solidFill>
                  <a:srgbClr val="FF5200"/>
                </a:solidFill>
                <a:latin typeface="Calibri"/>
                <a:cs typeface="Calibri"/>
              </a:rPr>
              <a:t> </a:t>
            </a:r>
            <a:r>
              <a:rPr sz="2000" i="1" dirty="0">
                <a:solidFill>
                  <a:srgbClr val="FF5200"/>
                </a:solidFill>
                <a:latin typeface="Calibri"/>
                <a:cs typeface="Calibri"/>
              </a:rPr>
              <a:t>man</a:t>
            </a:r>
            <a:r>
              <a:rPr sz="2000" i="1" dirty="0">
                <a:solidFill>
                  <a:srgbClr val="FF5200"/>
                </a:solidFill>
                <a:latin typeface="Arial"/>
                <a:cs typeface="Arial"/>
              </a:rPr>
              <a:t>œ</a:t>
            </a:r>
            <a:r>
              <a:rPr sz="2000" i="1" dirty="0">
                <a:solidFill>
                  <a:srgbClr val="FF5200"/>
                </a:solidFill>
                <a:latin typeface="Calibri"/>
                <a:cs typeface="Calibri"/>
              </a:rPr>
              <a:t>uvre</a:t>
            </a:r>
            <a:r>
              <a:rPr sz="2000" i="1" spc="-20" dirty="0">
                <a:solidFill>
                  <a:srgbClr val="FF5200"/>
                </a:solidFill>
                <a:latin typeface="Calibri"/>
                <a:cs typeface="Calibri"/>
              </a:rPr>
              <a:t> </a:t>
            </a:r>
            <a:r>
              <a:rPr sz="2000" i="1" dirty="0">
                <a:solidFill>
                  <a:srgbClr val="FF5200"/>
                </a:solidFill>
                <a:latin typeface="Calibri"/>
                <a:cs typeface="Calibri"/>
              </a:rPr>
              <a:t>pour</a:t>
            </a:r>
            <a:r>
              <a:rPr sz="2000" i="1" spc="-20" dirty="0">
                <a:solidFill>
                  <a:srgbClr val="FF5200"/>
                </a:solidFill>
                <a:latin typeface="Calibri"/>
                <a:cs typeface="Calibri"/>
              </a:rPr>
              <a:t> </a:t>
            </a:r>
            <a:r>
              <a:rPr sz="2000" i="1" spc="-10" dirty="0">
                <a:solidFill>
                  <a:srgbClr val="FF5200"/>
                </a:solidFill>
                <a:latin typeface="Calibri"/>
                <a:cs typeface="Calibri"/>
              </a:rPr>
              <a:t>réduire </a:t>
            </a:r>
            <a:r>
              <a:rPr sz="2000" i="1" spc="-25" dirty="0">
                <a:solidFill>
                  <a:srgbClr val="FF5200"/>
                </a:solidFill>
                <a:latin typeface="Calibri"/>
                <a:cs typeface="Calibri"/>
              </a:rPr>
              <a:t>ces</a:t>
            </a:r>
            <a:endParaRPr sz="2000">
              <a:latin typeface="Calibri"/>
              <a:cs typeface="Calibri"/>
            </a:endParaRPr>
          </a:p>
          <a:p>
            <a:pPr marL="12700">
              <a:lnSpc>
                <a:spcPct val="100000"/>
              </a:lnSpc>
              <a:spcBef>
                <a:spcPts val="5"/>
              </a:spcBef>
            </a:pPr>
            <a:r>
              <a:rPr sz="2000" i="1" spc="-10" dirty="0">
                <a:solidFill>
                  <a:srgbClr val="FF5200"/>
                </a:solidFill>
                <a:latin typeface="Calibri"/>
                <a:cs typeface="Calibri"/>
              </a:rPr>
              <a:t>consommations</a:t>
            </a:r>
            <a:endParaRPr sz="2000">
              <a:latin typeface="Calibri"/>
              <a:cs typeface="Calibri"/>
            </a:endParaRPr>
          </a:p>
        </p:txBody>
      </p:sp>
      <p:pic>
        <p:nvPicPr>
          <p:cNvPr id="10" name="object 10"/>
          <p:cNvPicPr/>
          <p:nvPr/>
        </p:nvPicPr>
        <p:blipFill>
          <a:blip r:embed="rId6" cstate="print"/>
          <a:stretch>
            <a:fillRect/>
          </a:stretch>
        </p:blipFill>
        <p:spPr>
          <a:xfrm>
            <a:off x="5073015" y="4707826"/>
            <a:ext cx="568959" cy="385571"/>
          </a:xfrm>
          <a:prstGeom prst="rect">
            <a:avLst/>
          </a:prstGeom>
        </p:spPr>
      </p:pic>
      <p:sp>
        <p:nvSpPr>
          <p:cNvPr id="11" name="object 11"/>
          <p:cNvSpPr txBox="1"/>
          <p:nvPr/>
        </p:nvSpPr>
        <p:spPr>
          <a:xfrm>
            <a:off x="2602610" y="2377376"/>
            <a:ext cx="1524635" cy="939800"/>
          </a:xfrm>
          <a:prstGeom prst="rect">
            <a:avLst/>
          </a:prstGeom>
        </p:spPr>
        <p:txBody>
          <a:bodyPr vert="horz" wrap="square" lIns="0" tIns="12700" rIns="0" bIns="0" rtlCol="0">
            <a:spAutoFit/>
          </a:bodyPr>
          <a:lstStyle/>
          <a:p>
            <a:pPr marL="12700">
              <a:lnSpc>
                <a:spcPct val="100000"/>
              </a:lnSpc>
              <a:spcBef>
                <a:spcPts val="100"/>
              </a:spcBef>
            </a:pPr>
            <a:r>
              <a:rPr sz="6000" b="1" dirty="0">
                <a:latin typeface="Calibri"/>
                <a:cs typeface="Calibri"/>
              </a:rPr>
              <a:t>17</a:t>
            </a:r>
            <a:r>
              <a:rPr sz="6000" b="1" spc="-15" dirty="0">
                <a:latin typeface="Calibri"/>
                <a:cs typeface="Calibri"/>
              </a:rPr>
              <a:t> </a:t>
            </a:r>
            <a:r>
              <a:rPr sz="6000" b="1" spc="-50" dirty="0">
                <a:latin typeface="Calibri"/>
                <a:cs typeface="Calibri"/>
              </a:rPr>
              <a:t>%</a:t>
            </a:r>
            <a:endParaRPr sz="6000">
              <a:latin typeface="Calibri"/>
              <a:cs typeface="Calibri"/>
            </a:endParaRPr>
          </a:p>
        </p:txBody>
      </p:sp>
      <p:sp>
        <p:nvSpPr>
          <p:cNvPr id="12" name="object 12"/>
          <p:cNvSpPr txBox="1">
            <a:spLocks noGrp="1"/>
          </p:cNvSpPr>
          <p:nvPr>
            <p:ph type="title"/>
          </p:nvPr>
        </p:nvSpPr>
        <p:spPr>
          <a:xfrm>
            <a:off x="750569" y="606869"/>
            <a:ext cx="10685780" cy="753745"/>
          </a:xfrm>
          <a:prstGeom prst="rect">
            <a:avLst/>
          </a:prstGeom>
        </p:spPr>
        <p:txBody>
          <a:bodyPr vert="horz" wrap="square" lIns="0" tIns="27940" rIns="0" bIns="0" rtlCol="0">
            <a:spAutoFit/>
          </a:bodyPr>
          <a:lstStyle/>
          <a:p>
            <a:pPr marL="2455545" marR="5080" indent="-2443480">
              <a:lnSpc>
                <a:spcPts val="2850"/>
              </a:lnSpc>
              <a:spcBef>
                <a:spcPts val="220"/>
              </a:spcBef>
            </a:pPr>
            <a:r>
              <a:rPr sz="2400" dirty="0">
                <a:solidFill>
                  <a:srgbClr val="000000"/>
                </a:solidFill>
                <a:latin typeface="Calibri"/>
                <a:cs typeface="Calibri"/>
              </a:rPr>
              <a:t>En</a:t>
            </a:r>
            <a:r>
              <a:rPr sz="2400" spc="-65" dirty="0">
                <a:solidFill>
                  <a:srgbClr val="000000"/>
                </a:solidFill>
                <a:latin typeface="Calibri"/>
                <a:cs typeface="Calibri"/>
              </a:rPr>
              <a:t> </a:t>
            </a:r>
            <a:r>
              <a:rPr sz="2400" spc="-10" dirty="0">
                <a:solidFill>
                  <a:srgbClr val="000000"/>
                </a:solidFill>
                <a:latin typeface="Calibri"/>
                <a:cs typeface="Calibri"/>
              </a:rPr>
              <a:t>moyenne,</a:t>
            </a:r>
            <a:r>
              <a:rPr sz="2400" spc="-60" dirty="0">
                <a:solidFill>
                  <a:srgbClr val="000000"/>
                </a:solidFill>
                <a:latin typeface="Calibri"/>
                <a:cs typeface="Calibri"/>
              </a:rPr>
              <a:t> </a:t>
            </a:r>
            <a:r>
              <a:rPr sz="2400" dirty="0">
                <a:solidFill>
                  <a:srgbClr val="000000"/>
                </a:solidFill>
                <a:latin typeface="Calibri"/>
                <a:cs typeface="Calibri"/>
              </a:rPr>
              <a:t>quelle</a:t>
            </a:r>
            <a:r>
              <a:rPr sz="2400" spc="-60" dirty="0">
                <a:solidFill>
                  <a:srgbClr val="000000"/>
                </a:solidFill>
                <a:latin typeface="Calibri"/>
                <a:cs typeface="Calibri"/>
              </a:rPr>
              <a:t> </a:t>
            </a:r>
            <a:r>
              <a:rPr sz="2400" dirty="0">
                <a:solidFill>
                  <a:srgbClr val="000000"/>
                </a:solidFill>
                <a:latin typeface="Calibri"/>
                <a:cs typeface="Calibri"/>
              </a:rPr>
              <a:t>est</a:t>
            </a:r>
            <a:r>
              <a:rPr sz="2400" spc="-60" dirty="0">
                <a:solidFill>
                  <a:srgbClr val="000000"/>
                </a:solidFill>
                <a:latin typeface="Calibri"/>
                <a:cs typeface="Calibri"/>
              </a:rPr>
              <a:t> </a:t>
            </a:r>
            <a:r>
              <a:rPr sz="2400" dirty="0">
                <a:solidFill>
                  <a:srgbClr val="000000"/>
                </a:solidFill>
                <a:latin typeface="Calibri"/>
                <a:cs typeface="Calibri"/>
              </a:rPr>
              <a:t>la</a:t>
            </a:r>
            <a:r>
              <a:rPr sz="2400" spc="-60" dirty="0">
                <a:solidFill>
                  <a:srgbClr val="000000"/>
                </a:solidFill>
                <a:latin typeface="Calibri"/>
                <a:cs typeface="Calibri"/>
              </a:rPr>
              <a:t> </a:t>
            </a:r>
            <a:r>
              <a:rPr sz="2400" dirty="0">
                <a:solidFill>
                  <a:srgbClr val="000000"/>
                </a:solidFill>
                <a:latin typeface="Calibri"/>
                <a:cs typeface="Calibri"/>
              </a:rPr>
              <a:t>part</a:t>
            </a:r>
            <a:r>
              <a:rPr sz="2400" spc="-65" dirty="0">
                <a:solidFill>
                  <a:srgbClr val="000000"/>
                </a:solidFill>
                <a:latin typeface="Calibri"/>
                <a:cs typeface="Calibri"/>
              </a:rPr>
              <a:t> </a:t>
            </a:r>
            <a:r>
              <a:rPr sz="2400" dirty="0">
                <a:solidFill>
                  <a:srgbClr val="000000"/>
                </a:solidFill>
                <a:latin typeface="Calibri"/>
                <a:cs typeface="Calibri"/>
              </a:rPr>
              <a:t>du</a:t>
            </a:r>
            <a:r>
              <a:rPr sz="2400" spc="-60" dirty="0">
                <a:solidFill>
                  <a:srgbClr val="000000"/>
                </a:solidFill>
                <a:latin typeface="Calibri"/>
                <a:cs typeface="Calibri"/>
              </a:rPr>
              <a:t> </a:t>
            </a:r>
            <a:r>
              <a:rPr sz="2400" dirty="0">
                <a:solidFill>
                  <a:srgbClr val="000000"/>
                </a:solidFill>
                <a:latin typeface="Calibri"/>
                <a:cs typeface="Calibri"/>
              </a:rPr>
              <a:t>coût</a:t>
            </a:r>
            <a:r>
              <a:rPr sz="2400" spc="-60" dirty="0">
                <a:solidFill>
                  <a:srgbClr val="000000"/>
                </a:solidFill>
                <a:latin typeface="Calibri"/>
                <a:cs typeface="Calibri"/>
              </a:rPr>
              <a:t> </a:t>
            </a:r>
            <a:r>
              <a:rPr sz="2400" dirty="0">
                <a:solidFill>
                  <a:srgbClr val="000000"/>
                </a:solidFill>
                <a:latin typeface="Calibri"/>
                <a:cs typeface="Calibri"/>
              </a:rPr>
              <a:t>des</a:t>
            </a:r>
            <a:r>
              <a:rPr sz="2400" spc="-60" dirty="0">
                <a:solidFill>
                  <a:srgbClr val="000000"/>
                </a:solidFill>
                <a:latin typeface="Calibri"/>
                <a:cs typeface="Calibri"/>
              </a:rPr>
              <a:t> </a:t>
            </a:r>
            <a:r>
              <a:rPr sz="2400" dirty="0">
                <a:solidFill>
                  <a:srgbClr val="000000"/>
                </a:solidFill>
                <a:latin typeface="Calibri"/>
                <a:cs typeface="Calibri"/>
              </a:rPr>
              <a:t>fluides</a:t>
            </a:r>
            <a:r>
              <a:rPr sz="2400" spc="-60" dirty="0">
                <a:solidFill>
                  <a:srgbClr val="000000"/>
                </a:solidFill>
                <a:latin typeface="Calibri"/>
                <a:cs typeface="Calibri"/>
              </a:rPr>
              <a:t> </a:t>
            </a:r>
            <a:r>
              <a:rPr sz="2400" dirty="0">
                <a:solidFill>
                  <a:srgbClr val="000000"/>
                </a:solidFill>
                <a:latin typeface="Calibri"/>
                <a:cs typeface="Calibri"/>
              </a:rPr>
              <a:t>(eau,</a:t>
            </a:r>
            <a:r>
              <a:rPr sz="2400" spc="-60" dirty="0">
                <a:solidFill>
                  <a:srgbClr val="000000"/>
                </a:solidFill>
                <a:latin typeface="Calibri"/>
                <a:cs typeface="Calibri"/>
              </a:rPr>
              <a:t> </a:t>
            </a:r>
            <a:r>
              <a:rPr sz="2400" dirty="0">
                <a:solidFill>
                  <a:srgbClr val="000000"/>
                </a:solidFill>
                <a:latin typeface="Calibri"/>
                <a:cs typeface="Calibri"/>
              </a:rPr>
              <a:t>électricité,</a:t>
            </a:r>
            <a:r>
              <a:rPr sz="2400" spc="-65" dirty="0">
                <a:solidFill>
                  <a:srgbClr val="000000"/>
                </a:solidFill>
                <a:latin typeface="Calibri"/>
                <a:cs typeface="Calibri"/>
              </a:rPr>
              <a:t> </a:t>
            </a:r>
            <a:r>
              <a:rPr sz="2400" spc="-10" dirty="0">
                <a:solidFill>
                  <a:srgbClr val="000000"/>
                </a:solidFill>
                <a:latin typeface="Calibri"/>
                <a:cs typeface="Calibri"/>
              </a:rPr>
              <a:t>chauffage)</a:t>
            </a:r>
            <a:r>
              <a:rPr sz="2400" spc="-60" dirty="0">
                <a:solidFill>
                  <a:srgbClr val="000000"/>
                </a:solidFill>
                <a:latin typeface="Calibri"/>
                <a:cs typeface="Calibri"/>
              </a:rPr>
              <a:t> </a:t>
            </a:r>
            <a:r>
              <a:rPr sz="2400" dirty="0">
                <a:solidFill>
                  <a:srgbClr val="000000"/>
                </a:solidFill>
                <a:latin typeface="Calibri"/>
                <a:cs typeface="Calibri"/>
              </a:rPr>
              <a:t>dans</a:t>
            </a:r>
            <a:r>
              <a:rPr sz="2400" spc="10" dirty="0">
                <a:solidFill>
                  <a:srgbClr val="000000"/>
                </a:solidFill>
                <a:latin typeface="Calibri"/>
                <a:cs typeface="Calibri"/>
              </a:rPr>
              <a:t> </a:t>
            </a:r>
            <a:r>
              <a:rPr sz="2400" spc="-25" dirty="0">
                <a:solidFill>
                  <a:srgbClr val="000000"/>
                </a:solidFill>
                <a:latin typeface="Calibri"/>
                <a:cs typeface="Calibri"/>
              </a:rPr>
              <a:t>les </a:t>
            </a:r>
            <a:r>
              <a:rPr sz="2400" spc="-10" dirty="0">
                <a:solidFill>
                  <a:srgbClr val="000000"/>
                </a:solidFill>
                <a:latin typeface="Calibri"/>
                <a:cs typeface="Calibri"/>
              </a:rPr>
              <a:t>charges</a:t>
            </a:r>
            <a:r>
              <a:rPr sz="2400" spc="-90" dirty="0">
                <a:solidFill>
                  <a:srgbClr val="000000"/>
                </a:solidFill>
                <a:latin typeface="Calibri"/>
                <a:cs typeface="Calibri"/>
              </a:rPr>
              <a:t> </a:t>
            </a:r>
            <a:r>
              <a:rPr sz="2400" spc="-25" dirty="0">
                <a:solidFill>
                  <a:srgbClr val="000000"/>
                </a:solidFill>
                <a:latin typeface="Calibri"/>
                <a:cs typeface="Calibri"/>
              </a:rPr>
              <a:t>d’exploitation</a:t>
            </a:r>
            <a:r>
              <a:rPr sz="2400" spc="-90" dirty="0">
                <a:solidFill>
                  <a:srgbClr val="000000"/>
                </a:solidFill>
                <a:latin typeface="Calibri"/>
                <a:cs typeface="Calibri"/>
              </a:rPr>
              <a:t> </a:t>
            </a:r>
            <a:r>
              <a:rPr sz="2400" dirty="0">
                <a:solidFill>
                  <a:srgbClr val="000000"/>
                </a:solidFill>
                <a:latin typeface="Calibri"/>
                <a:cs typeface="Calibri"/>
              </a:rPr>
              <a:t>d’une</a:t>
            </a:r>
            <a:r>
              <a:rPr sz="2400" spc="-90" dirty="0">
                <a:solidFill>
                  <a:srgbClr val="000000"/>
                </a:solidFill>
                <a:latin typeface="Calibri"/>
                <a:cs typeface="Calibri"/>
              </a:rPr>
              <a:t> </a:t>
            </a:r>
            <a:r>
              <a:rPr sz="2400" dirty="0">
                <a:solidFill>
                  <a:srgbClr val="000000"/>
                </a:solidFill>
                <a:latin typeface="Calibri"/>
                <a:cs typeface="Calibri"/>
              </a:rPr>
              <a:t>piscine</a:t>
            </a:r>
            <a:r>
              <a:rPr sz="2400" spc="-85" dirty="0">
                <a:solidFill>
                  <a:srgbClr val="000000"/>
                </a:solidFill>
                <a:latin typeface="Calibri"/>
                <a:cs typeface="Calibri"/>
              </a:rPr>
              <a:t> </a:t>
            </a:r>
            <a:r>
              <a:rPr sz="2400" dirty="0">
                <a:solidFill>
                  <a:srgbClr val="000000"/>
                </a:solidFill>
                <a:latin typeface="Calibri"/>
                <a:cs typeface="Calibri"/>
              </a:rPr>
              <a:t>publique</a:t>
            </a:r>
            <a:r>
              <a:rPr sz="2400" spc="-50" dirty="0">
                <a:solidFill>
                  <a:srgbClr val="000000"/>
                </a:solidFill>
                <a:latin typeface="Calibri"/>
                <a:cs typeface="Calibri"/>
              </a:rPr>
              <a:t> ?</a:t>
            </a:r>
            <a:endParaRPr sz="2400">
              <a:latin typeface="Calibri"/>
              <a:cs typeface="Calibri"/>
            </a:endParaRPr>
          </a:p>
        </p:txBody>
      </p:sp>
      <p:pic>
        <p:nvPicPr>
          <p:cNvPr id="13" name="object 13"/>
          <p:cNvPicPr/>
          <p:nvPr/>
        </p:nvPicPr>
        <p:blipFill>
          <a:blip r:embed="rId7" cstate="print"/>
          <a:stretch>
            <a:fillRect/>
          </a:stretch>
        </p:blipFill>
        <p:spPr>
          <a:xfrm>
            <a:off x="10229475" y="6085020"/>
            <a:ext cx="1011146" cy="558847"/>
          </a:xfrm>
          <a:prstGeom prst="rect">
            <a:avLst/>
          </a:prstGeom>
        </p:spPr>
      </p:pic>
      <p:sp>
        <p:nvSpPr>
          <p:cNvPr id="14" name="object 14"/>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8072" y="724725"/>
            <a:ext cx="1002030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000000"/>
                </a:solidFill>
                <a:latin typeface="Calibri"/>
                <a:cs typeface="Calibri"/>
              </a:rPr>
              <a:t>Quel</a:t>
            </a:r>
            <a:r>
              <a:rPr sz="2400" spc="-75" dirty="0">
                <a:solidFill>
                  <a:srgbClr val="000000"/>
                </a:solidFill>
                <a:latin typeface="Calibri"/>
                <a:cs typeface="Calibri"/>
              </a:rPr>
              <a:t> </a:t>
            </a:r>
            <a:r>
              <a:rPr sz="2400" dirty="0">
                <a:solidFill>
                  <a:srgbClr val="000000"/>
                </a:solidFill>
                <a:latin typeface="Calibri"/>
                <a:cs typeface="Calibri"/>
              </a:rPr>
              <a:t>est</a:t>
            </a:r>
            <a:r>
              <a:rPr sz="2400" spc="-70" dirty="0">
                <a:solidFill>
                  <a:srgbClr val="000000"/>
                </a:solidFill>
                <a:latin typeface="Calibri"/>
                <a:cs typeface="Calibri"/>
              </a:rPr>
              <a:t> </a:t>
            </a:r>
            <a:r>
              <a:rPr sz="2400" dirty="0">
                <a:solidFill>
                  <a:srgbClr val="000000"/>
                </a:solidFill>
                <a:latin typeface="Calibri"/>
                <a:cs typeface="Calibri"/>
              </a:rPr>
              <a:t>le</a:t>
            </a:r>
            <a:r>
              <a:rPr sz="2400" spc="-70" dirty="0">
                <a:solidFill>
                  <a:srgbClr val="000000"/>
                </a:solidFill>
                <a:latin typeface="Calibri"/>
                <a:cs typeface="Calibri"/>
              </a:rPr>
              <a:t> </a:t>
            </a:r>
            <a:r>
              <a:rPr sz="2400" spc="-10" dirty="0">
                <a:solidFill>
                  <a:srgbClr val="000000"/>
                </a:solidFill>
                <a:latin typeface="Calibri"/>
                <a:cs typeface="Calibri"/>
              </a:rPr>
              <a:t>premier</a:t>
            </a:r>
            <a:r>
              <a:rPr sz="2400" spc="-70" dirty="0">
                <a:solidFill>
                  <a:srgbClr val="000000"/>
                </a:solidFill>
                <a:latin typeface="Calibri"/>
                <a:cs typeface="Calibri"/>
              </a:rPr>
              <a:t> </a:t>
            </a:r>
            <a:r>
              <a:rPr sz="2400" dirty="0">
                <a:solidFill>
                  <a:srgbClr val="000000"/>
                </a:solidFill>
                <a:latin typeface="Calibri"/>
                <a:cs typeface="Calibri"/>
              </a:rPr>
              <a:t>poste</a:t>
            </a:r>
            <a:r>
              <a:rPr sz="2400" spc="-70" dirty="0">
                <a:solidFill>
                  <a:srgbClr val="000000"/>
                </a:solidFill>
                <a:latin typeface="Calibri"/>
                <a:cs typeface="Calibri"/>
              </a:rPr>
              <a:t> </a:t>
            </a:r>
            <a:r>
              <a:rPr sz="2400" dirty="0">
                <a:solidFill>
                  <a:srgbClr val="000000"/>
                </a:solidFill>
                <a:latin typeface="Calibri"/>
                <a:cs typeface="Calibri"/>
              </a:rPr>
              <a:t>de</a:t>
            </a:r>
            <a:r>
              <a:rPr sz="2400" spc="-70" dirty="0">
                <a:solidFill>
                  <a:srgbClr val="000000"/>
                </a:solidFill>
                <a:latin typeface="Calibri"/>
                <a:cs typeface="Calibri"/>
              </a:rPr>
              <a:t> </a:t>
            </a:r>
            <a:r>
              <a:rPr sz="2400" dirty="0">
                <a:solidFill>
                  <a:srgbClr val="000000"/>
                </a:solidFill>
                <a:latin typeface="Calibri"/>
                <a:cs typeface="Calibri"/>
              </a:rPr>
              <a:t>consommation</a:t>
            </a:r>
            <a:r>
              <a:rPr sz="2400" spc="-75" dirty="0">
                <a:solidFill>
                  <a:srgbClr val="000000"/>
                </a:solidFill>
                <a:latin typeface="Calibri"/>
                <a:cs typeface="Calibri"/>
              </a:rPr>
              <a:t> </a:t>
            </a:r>
            <a:r>
              <a:rPr sz="2400" dirty="0">
                <a:solidFill>
                  <a:srgbClr val="000000"/>
                </a:solidFill>
                <a:latin typeface="Calibri"/>
                <a:cs typeface="Calibri"/>
              </a:rPr>
              <a:t>en</a:t>
            </a:r>
            <a:r>
              <a:rPr sz="2400" spc="-70" dirty="0">
                <a:solidFill>
                  <a:srgbClr val="000000"/>
                </a:solidFill>
                <a:latin typeface="Calibri"/>
                <a:cs typeface="Calibri"/>
              </a:rPr>
              <a:t> </a:t>
            </a:r>
            <a:r>
              <a:rPr sz="2400" dirty="0">
                <a:solidFill>
                  <a:srgbClr val="000000"/>
                </a:solidFill>
                <a:latin typeface="Calibri"/>
                <a:cs typeface="Calibri"/>
              </a:rPr>
              <a:t>chaleur</a:t>
            </a:r>
            <a:r>
              <a:rPr sz="2400" spc="-70" dirty="0">
                <a:solidFill>
                  <a:srgbClr val="000000"/>
                </a:solidFill>
                <a:latin typeface="Calibri"/>
                <a:cs typeface="Calibri"/>
              </a:rPr>
              <a:t> </a:t>
            </a:r>
            <a:r>
              <a:rPr sz="2400" dirty="0">
                <a:solidFill>
                  <a:srgbClr val="000000"/>
                </a:solidFill>
                <a:latin typeface="Calibri"/>
                <a:cs typeface="Calibri"/>
              </a:rPr>
              <a:t>d'une</a:t>
            </a:r>
            <a:r>
              <a:rPr sz="2400" spc="-70" dirty="0">
                <a:solidFill>
                  <a:srgbClr val="000000"/>
                </a:solidFill>
                <a:latin typeface="Calibri"/>
                <a:cs typeface="Calibri"/>
              </a:rPr>
              <a:t> </a:t>
            </a:r>
            <a:r>
              <a:rPr sz="2400" dirty="0">
                <a:solidFill>
                  <a:srgbClr val="000000"/>
                </a:solidFill>
                <a:latin typeface="Calibri"/>
                <a:cs typeface="Calibri"/>
              </a:rPr>
              <a:t>piscine</a:t>
            </a:r>
            <a:r>
              <a:rPr sz="2400" spc="-70" dirty="0">
                <a:solidFill>
                  <a:srgbClr val="000000"/>
                </a:solidFill>
                <a:latin typeface="Calibri"/>
                <a:cs typeface="Calibri"/>
              </a:rPr>
              <a:t> </a:t>
            </a:r>
            <a:r>
              <a:rPr sz="2400" spc="-10" dirty="0">
                <a:solidFill>
                  <a:srgbClr val="000000"/>
                </a:solidFill>
                <a:latin typeface="Calibri"/>
                <a:cs typeface="Calibri"/>
              </a:rPr>
              <a:t>intérieure</a:t>
            </a:r>
            <a:r>
              <a:rPr sz="2400" spc="-5" dirty="0">
                <a:solidFill>
                  <a:srgbClr val="000000"/>
                </a:solidFill>
                <a:latin typeface="Calibri"/>
                <a:cs typeface="Calibri"/>
              </a:rPr>
              <a:t> </a:t>
            </a:r>
            <a:r>
              <a:rPr sz="2400" spc="-50" dirty="0">
                <a:solidFill>
                  <a:srgbClr val="000000"/>
                </a:solidFill>
                <a:latin typeface="Calibri"/>
                <a:cs typeface="Calibri"/>
              </a:rPr>
              <a:t>?</a:t>
            </a:r>
            <a:endParaRPr sz="2400">
              <a:latin typeface="Calibri"/>
              <a:cs typeface="Calibri"/>
            </a:endParaRPr>
          </a:p>
        </p:txBody>
      </p:sp>
      <p:sp>
        <p:nvSpPr>
          <p:cNvPr id="3" name="object 3"/>
          <p:cNvSpPr txBox="1"/>
          <p:nvPr/>
        </p:nvSpPr>
        <p:spPr>
          <a:xfrm>
            <a:off x="2853054" y="2104897"/>
            <a:ext cx="2129155" cy="899160"/>
          </a:xfrm>
          <a:prstGeom prst="rect">
            <a:avLst/>
          </a:prstGeom>
        </p:spPr>
        <p:txBody>
          <a:bodyPr vert="horz" wrap="square" lIns="0" tIns="12700" rIns="0" bIns="0" rtlCol="0">
            <a:spAutoFit/>
          </a:bodyPr>
          <a:lstStyle/>
          <a:p>
            <a:pPr marL="12700" marR="5080" indent="66675">
              <a:lnSpc>
                <a:spcPct val="119400"/>
              </a:lnSpc>
              <a:spcBef>
                <a:spcPts val="100"/>
              </a:spcBef>
            </a:pPr>
            <a:r>
              <a:rPr sz="2400" b="1" dirty="0">
                <a:latin typeface="Calibri"/>
                <a:cs typeface="Calibri"/>
              </a:rPr>
              <a:t>Le</a:t>
            </a:r>
            <a:r>
              <a:rPr sz="2400" b="1" spc="-75" dirty="0">
                <a:latin typeface="Calibri"/>
                <a:cs typeface="Calibri"/>
              </a:rPr>
              <a:t> </a:t>
            </a:r>
            <a:r>
              <a:rPr sz="2400" b="1" spc="-10" dirty="0">
                <a:latin typeface="Calibri"/>
                <a:cs typeface="Calibri"/>
              </a:rPr>
              <a:t>chauffage</a:t>
            </a:r>
            <a:r>
              <a:rPr sz="2400" b="1" spc="-70" dirty="0">
                <a:latin typeface="Calibri"/>
                <a:cs typeface="Calibri"/>
              </a:rPr>
              <a:t> </a:t>
            </a:r>
            <a:r>
              <a:rPr sz="2400" b="1" spc="-25" dirty="0">
                <a:latin typeface="Calibri"/>
                <a:cs typeface="Calibri"/>
              </a:rPr>
              <a:t>de </a:t>
            </a:r>
            <a:r>
              <a:rPr sz="2400" b="1" dirty="0">
                <a:latin typeface="Calibri"/>
                <a:cs typeface="Calibri"/>
              </a:rPr>
              <a:t>l'eau</a:t>
            </a:r>
            <a:r>
              <a:rPr sz="2400" b="1" spc="-65" dirty="0">
                <a:latin typeface="Calibri"/>
                <a:cs typeface="Calibri"/>
              </a:rPr>
              <a:t> </a:t>
            </a:r>
            <a:r>
              <a:rPr sz="2400" b="1" dirty="0">
                <a:latin typeface="Calibri"/>
                <a:cs typeface="Calibri"/>
              </a:rPr>
              <a:t>des</a:t>
            </a:r>
            <a:r>
              <a:rPr sz="2400" b="1" spc="-60" dirty="0">
                <a:latin typeface="Calibri"/>
                <a:cs typeface="Calibri"/>
              </a:rPr>
              <a:t> </a:t>
            </a:r>
            <a:r>
              <a:rPr sz="2400" b="1" spc="-10" dirty="0">
                <a:latin typeface="Calibri"/>
                <a:cs typeface="Calibri"/>
              </a:rPr>
              <a:t>bassins</a:t>
            </a:r>
            <a:endParaRPr sz="2400">
              <a:latin typeface="Calibri"/>
              <a:cs typeface="Calibri"/>
            </a:endParaRPr>
          </a:p>
        </p:txBody>
      </p:sp>
      <p:sp>
        <p:nvSpPr>
          <p:cNvPr id="4" name="object 4"/>
          <p:cNvSpPr txBox="1"/>
          <p:nvPr/>
        </p:nvSpPr>
        <p:spPr>
          <a:xfrm>
            <a:off x="6689090" y="2156396"/>
            <a:ext cx="2875915" cy="897255"/>
          </a:xfrm>
          <a:prstGeom prst="rect">
            <a:avLst/>
          </a:prstGeom>
        </p:spPr>
        <p:txBody>
          <a:bodyPr vert="horz" wrap="square" lIns="0" tIns="12700" rIns="0" bIns="0" rtlCol="0">
            <a:spAutoFit/>
          </a:bodyPr>
          <a:lstStyle/>
          <a:p>
            <a:pPr marL="127635" marR="5080" indent="-114935">
              <a:lnSpc>
                <a:spcPct val="119200"/>
              </a:lnSpc>
              <a:spcBef>
                <a:spcPts val="100"/>
              </a:spcBef>
            </a:pPr>
            <a:r>
              <a:rPr sz="2400" b="1" dirty="0">
                <a:latin typeface="Calibri"/>
                <a:cs typeface="Calibri"/>
              </a:rPr>
              <a:t>Le</a:t>
            </a:r>
            <a:r>
              <a:rPr sz="2400" b="1" spc="-50" dirty="0">
                <a:latin typeface="Calibri"/>
                <a:cs typeface="Calibri"/>
              </a:rPr>
              <a:t> </a:t>
            </a:r>
            <a:r>
              <a:rPr sz="2400" b="1" spc="-10" dirty="0">
                <a:latin typeface="Calibri"/>
                <a:cs typeface="Calibri"/>
              </a:rPr>
              <a:t>chauffage</a:t>
            </a:r>
            <a:r>
              <a:rPr sz="2400" b="1" spc="-50" dirty="0">
                <a:latin typeface="Calibri"/>
                <a:cs typeface="Calibri"/>
              </a:rPr>
              <a:t> </a:t>
            </a:r>
            <a:r>
              <a:rPr sz="2400" b="1" dirty="0">
                <a:latin typeface="Calibri"/>
                <a:cs typeface="Calibri"/>
              </a:rPr>
              <a:t>de</a:t>
            </a:r>
            <a:r>
              <a:rPr sz="2400" b="1" spc="-50" dirty="0">
                <a:latin typeface="Calibri"/>
                <a:cs typeface="Calibri"/>
              </a:rPr>
              <a:t> </a:t>
            </a:r>
            <a:r>
              <a:rPr sz="2400" b="1" dirty="0">
                <a:latin typeface="Calibri"/>
                <a:cs typeface="Calibri"/>
              </a:rPr>
              <a:t>l'air</a:t>
            </a:r>
            <a:r>
              <a:rPr sz="2400" b="1" spc="-40" dirty="0">
                <a:latin typeface="Calibri"/>
                <a:cs typeface="Calibri"/>
              </a:rPr>
              <a:t> </a:t>
            </a:r>
            <a:r>
              <a:rPr sz="2400" b="1" spc="-25" dirty="0">
                <a:latin typeface="Calibri"/>
                <a:cs typeface="Calibri"/>
              </a:rPr>
              <a:t>et </a:t>
            </a:r>
            <a:r>
              <a:rPr sz="2400" b="1" dirty="0">
                <a:latin typeface="Calibri"/>
                <a:cs typeface="Calibri"/>
              </a:rPr>
              <a:t>sa</a:t>
            </a:r>
            <a:r>
              <a:rPr sz="2400" b="1" spc="-35" dirty="0">
                <a:latin typeface="Calibri"/>
                <a:cs typeface="Calibri"/>
              </a:rPr>
              <a:t> </a:t>
            </a:r>
            <a:r>
              <a:rPr sz="2400" b="1" spc="-10" dirty="0">
                <a:latin typeface="Calibri"/>
                <a:cs typeface="Calibri"/>
              </a:rPr>
              <a:t>déshumidification</a:t>
            </a:r>
            <a:endParaRPr sz="2400" dirty="0">
              <a:latin typeface="Calibri"/>
              <a:cs typeface="Calibri"/>
            </a:endParaRPr>
          </a:p>
        </p:txBody>
      </p:sp>
      <p:pic>
        <p:nvPicPr>
          <p:cNvPr id="10" name="object 10"/>
          <p:cNvPicPr/>
          <p:nvPr/>
        </p:nvPicPr>
        <p:blipFill>
          <a:blip r:embed="rId2" cstate="print"/>
          <a:stretch>
            <a:fillRect/>
          </a:stretch>
        </p:blipFill>
        <p:spPr>
          <a:xfrm>
            <a:off x="10229475" y="6085020"/>
            <a:ext cx="1011146" cy="558847"/>
          </a:xfrm>
          <a:prstGeom prst="rect">
            <a:avLst/>
          </a:prstGeom>
        </p:spPr>
      </p:pic>
      <p:sp>
        <p:nvSpPr>
          <p:cNvPr id="11" name="object 11"/>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pic>
        <p:nvPicPr>
          <p:cNvPr id="12" name="Picture 5">
            <a:extLst>
              <a:ext uri="{FF2B5EF4-FFF2-40B4-BE49-F238E27FC236}">
                <a16:creationId xmlns:a16="http://schemas.microsoft.com/office/drawing/2014/main" id="{8A172930-934D-3172-0146-9704689E0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076" y="3139569"/>
            <a:ext cx="1428750" cy="142875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object 12">
            <a:extLst>
              <a:ext uri="{FF2B5EF4-FFF2-40B4-BE49-F238E27FC236}">
                <a16:creationId xmlns:a16="http://schemas.microsoft.com/office/drawing/2014/main" id="{38AA7B71-C3CB-2283-CEA0-1C8F453CADBF}"/>
              </a:ext>
            </a:extLst>
          </p:cNvPr>
          <p:cNvGrpSpPr/>
          <p:nvPr/>
        </p:nvGrpSpPr>
        <p:grpSpPr>
          <a:xfrm>
            <a:off x="7267576" y="3117607"/>
            <a:ext cx="1219200" cy="1408697"/>
            <a:chOff x="7820025" y="3848100"/>
            <a:chExt cx="673735" cy="831215"/>
          </a:xfrm>
        </p:grpSpPr>
        <p:pic>
          <p:nvPicPr>
            <p:cNvPr id="14" name="object 13">
              <a:extLst>
                <a:ext uri="{FF2B5EF4-FFF2-40B4-BE49-F238E27FC236}">
                  <a16:creationId xmlns:a16="http://schemas.microsoft.com/office/drawing/2014/main" id="{1C946280-8413-55C9-6FA7-BDA54A7D9B5F}"/>
                </a:ext>
              </a:extLst>
            </p:cNvPr>
            <p:cNvPicPr/>
            <p:nvPr/>
          </p:nvPicPr>
          <p:blipFill>
            <a:blip r:embed="rId4" cstate="print"/>
            <a:stretch>
              <a:fillRect/>
            </a:stretch>
          </p:blipFill>
          <p:spPr>
            <a:xfrm>
              <a:off x="7894701" y="3867530"/>
              <a:ext cx="536448" cy="774191"/>
            </a:xfrm>
            <a:prstGeom prst="rect">
              <a:avLst/>
            </a:prstGeom>
          </p:spPr>
        </p:pic>
        <p:sp>
          <p:nvSpPr>
            <p:cNvPr id="15" name="object 14">
              <a:extLst>
                <a:ext uri="{FF2B5EF4-FFF2-40B4-BE49-F238E27FC236}">
                  <a16:creationId xmlns:a16="http://schemas.microsoft.com/office/drawing/2014/main" id="{C8C17D5A-BEDB-4127-21E4-CAEB6FCE5308}"/>
                </a:ext>
              </a:extLst>
            </p:cNvPr>
            <p:cNvSpPr/>
            <p:nvPr/>
          </p:nvSpPr>
          <p:spPr>
            <a:xfrm>
              <a:off x="7839075" y="3867150"/>
              <a:ext cx="635635" cy="793115"/>
            </a:xfrm>
            <a:custGeom>
              <a:avLst/>
              <a:gdLst/>
              <a:ahLst/>
              <a:cxnLst/>
              <a:rect l="l" t="t" r="r" b="b"/>
              <a:pathLst>
                <a:path w="635634" h="793114">
                  <a:moveTo>
                    <a:pt x="635381" y="0"/>
                  </a:moveTo>
                  <a:lnTo>
                    <a:pt x="0" y="792607"/>
                  </a:lnTo>
                </a:path>
              </a:pathLst>
            </a:custGeom>
            <a:ln w="38099">
              <a:solidFill>
                <a:srgbClr val="C00000"/>
              </a:solidFill>
            </a:ln>
          </p:spPr>
          <p:txBody>
            <a:bodyPr wrap="square" lIns="0" tIns="0" rIns="0" bIns="0" rtlCol="0"/>
            <a:lstStyle/>
            <a:p>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152" y="5912699"/>
            <a:ext cx="740968" cy="694050"/>
          </a:xfrm>
          <a:prstGeom prst="rect">
            <a:avLst/>
          </a:prstGeom>
        </p:spPr>
      </p:pic>
      <p:grpSp>
        <p:nvGrpSpPr>
          <p:cNvPr id="3" name="object 3"/>
          <p:cNvGrpSpPr/>
          <p:nvPr/>
        </p:nvGrpSpPr>
        <p:grpSpPr>
          <a:xfrm>
            <a:off x="1123950" y="5943600"/>
            <a:ext cx="8658225" cy="714375"/>
            <a:chOff x="1123950" y="5943600"/>
            <a:chExt cx="8658225" cy="714375"/>
          </a:xfrm>
        </p:grpSpPr>
        <p:pic>
          <p:nvPicPr>
            <p:cNvPr id="4" name="object 4"/>
            <p:cNvPicPr/>
            <p:nvPr/>
          </p:nvPicPr>
          <p:blipFill>
            <a:blip r:embed="rId3" cstate="print"/>
            <a:stretch>
              <a:fillRect/>
            </a:stretch>
          </p:blipFill>
          <p:spPr>
            <a:xfrm>
              <a:off x="1123950" y="5943600"/>
              <a:ext cx="1266824" cy="600074"/>
            </a:xfrm>
            <a:prstGeom prst="rect">
              <a:avLst/>
            </a:prstGeom>
          </p:spPr>
        </p:pic>
        <p:pic>
          <p:nvPicPr>
            <p:cNvPr id="5" name="object 5"/>
            <p:cNvPicPr/>
            <p:nvPr/>
          </p:nvPicPr>
          <p:blipFill>
            <a:blip r:embed="rId4" cstate="print"/>
            <a:stretch>
              <a:fillRect/>
            </a:stretch>
          </p:blipFill>
          <p:spPr>
            <a:xfrm>
              <a:off x="2095500" y="6505575"/>
              <a:ext cx="7686674" cy="152399"/>
            </a:xfrm>
            <a:prstGeom prst="rect">
              <a:avLst/>
            </a:prstGeom>
          </p:spPr>
        </p:pic>
      </p:grpSp>
      <p:pic>
        <p:nvPicPr>
          <p:cNvPr id="6" name="object 6"/>
          <p:cNvPicPr/>
          <p:nvPr/>
        </p:nvPicPr>
        <p:blipFill>
          <a:blip r:embed="rId5" cstate="print"/>
          <a:stretch>
            <a:fillRect/>
          </a:stretch>
        </p:blipFill>
        <p:spPr>
          <a:xfrm>
            <a:off x="11334750" y="5867398"/>
            <a:ext cx="857249" cy="990598"/>
          </a:xfrm>
          <a:prstGeom prst="rect">
            <a:avLst/>
          </a:prstGeom>
        </p:spPr>
      </p:pic>
      <p:sp>
        <p:nvSpPr>
          <p:cNvPr id="7" name="object 7"/>
          <p:cNvSpPr/>
          <p:nvPr/>
        </p:nvSpPr>
        <p:spPr>
          <a:xfrm>
            <a:off x="5183566" y="2415020"/>
            <a:ext cx="539750" cy="508634"/>
          </a:xfrm>
          <a:custGeom>
            <a:avLst/>
            <a:gdLst/>
            <a:ahLst/>
            <a:cxnLst/>
            <a:rect l="l" t="t" r="r" b="b"/>
            <a:pathLst>
              <a:path w="539750" h="508635">
                <a:moveTo>
                  <a:pt x="284958" y="508211"/>
                </a:moveTo>
                <a:lnTo>
                  <a:pt x="221435" y="444684"/>
                </a:lnTo>
                <a:lnTo>
                  <a:pt x="363970" y="299396"/>
                </a:lnTo>
                <a:lnTo>
                  <a:pt x="0" y="299396"/>
                </a:lnTo>
                <a:lnTo>
                  <a:pt x="0" y="208593"/>
                </a:lnTo>
                <a:lnTo>
                  <a:pt x="363821" y="208593"/>
                </a:lnTo>
                <a:lnTo>
                  <a:pt x="221364" y="63820"/>
                </a:lnTo>
                <a:lnTo>
                  <a:pt x="284958" y="0"/>
                </a:lnTo>
                <a:lnTo>
                  <a:pt x="539135" y="253992"/>
                </a:lnTo>
                <a:lnTo>
                  <a:pt x="284958" y="508211"/>
                </a:lnTo>
                <a:close/>
              </a:path>
            </a:pathLst>
          </a:custGeom>
          <a:solidFill>
            <a:srgbClr val="0DCACA"/>
          </a:solidFill>
        </p:spPr>
        <p:txBody>
          <a:bodyPr wrap="square" lIns="0" tIns="0" rIns="0" bIns="0" rtlCol="0"/>
          <a:lstStyle/>
          <a:p>
            <a:endParaRPr/>
          </a:p>
        </p:txBody>
      </p:sp>
      <p:sp>
        <p:nvSpPr>
          <p:cNvPr id="8" name="object 8"/>
          <p:cNvSpPr txBox="1"/>
          <p:nvPr/>
        </p:nvSpPr>
        <p:spPr>
          <a:xfrm>
            <a:off x="1316988" y="3978337"/>
            <a:ext cx="4156710" cy="576580"/>
          </a:xfrm>
          <a:prstGeom prst="rect">
            <a:avLst/>
          </a:prstGeom>
        </p:spPr>
        <p:txBody>
          <a:bodyPr vert="horz" wrap="square" lIns="0" tIns="10160" rIns="0" bIns="0" rtlCol="0">
            <a:spAutoFit/>
          </a:bodyPr>
          <a:lstStyle/>
          <a:p>
            <a:pPr marL="1283335" marR="5080" indent="-1271270">
              <a:lnSpc>
                <a:spcPct val="100800"/>
              </a:lnSpc>
              <a:spcBef>
                <a:spcPts val="80"/>
              </a:spcBef>
            </a:pPr>
            <a:r>
              <a:rPr sz="1800" i="1" spc="-10" dirty="0">
                <a:latin typeface="Calibri"/>
                <a:cs typeface="Calibri"/>
              </a:rPr>
              <a:t>Très</a:t>
            </a:r>
            <a:r>
              <a:rPr sz="1800" i="1" spc="-45" dirty="0">
                <a:latin typeface="Calibri"/>
                <a:cs typeface="Calibri"/>
              </a:rPr>
              <a:t> </a:t>
            </a:r>
            <a:r>
              <a:rPr sz="1800" i="1" dirty="0">
                <a:latin typeface="Calibri"/>
                <a:cs typeface="Calibri"/>
              </a:rPr>
              <a:t>souvent</a:t>
            </a:r>
            <a:r>
              <a:rPr sz="1800" i="1" spc="-45" dirty="0">
                <a:latin typeface="Calibri"/>
                <a:cs typeface="Calibri"/>
              </a:rPr>
              <a:t> </a:t>
            </a:r>
            <a:r>
              <a:rPr sz="1800" i="1" dirty="0">
                <a:latin typeface="Calibri"/>
                <a:cs typeface="Calibri"/>
              </a:rPr>
              <a:t>les</a:t>
            </a:r>
            <a:r>
              <a:rPr sz="1800" i="1" spc="-40" dirty="0">
                <a:latin typeface="Calibri"/>
                <a:cs typeface="Calibri"/>
              </a:rPr>
              <a:t> </a:t>
            </a:r>
            <a:r>
              <a:rPr sz="1800" i="1" spc="-20" dirty="0">
                <a:latin typeface="Calibri"/>
                <a:cs typeface="Calibri"/>
              </a:rPr>
              <a:t>CTA</a:t>
            </a:r>
            <a:r>
              <a:rPr sz="1800" i="1" spc="-45" dirty="0">
                <a:latin typeface="Calibri"/>
                <a:cs typeface="Calibri"/>
              </a:rPr>
              <a:t> </a:t>
            </a:r>
            <a:r>
              <a:rPr sz="1800" i="1" spc="-10" dirty="0">
                <a:latin typeface="Calibri"/>
                <a:cs typeface="Calibri"/>
              </a:rPr>
              <a:t>représentent</a:t>
            </a:r>
            <a:r>
              <a:rPr sz="1800" i="1" spc="-45" dirty="0">
                <a:latin typeface="Calibri"/>
                <a:cs typeface="Calibri"/>
              </a:rPr>
              <a:t> </a:t>
            </a:r>
            <a:r>
              <a:rPr sz="1800" i="1" dirty="0">
                <a:latin typeface="Calibri"/>
                <a:cs typeface="Calibri"/>
              </a:rPr>
              <a:t>les</a:t>
            </a:r>
            <a:r>
              <a:rPr sz="1800" i="1" spc="-40" dirty="0">
                <a:latin typeface="Calibri"/>
                <a:cs typeface="Calibri"/>
              </a:rPr>
              <a:t> </a:t>
            </a:r>
            <a:r>
              <a:rPr sz="1800" i="1" dirty="0">
                <a:latin typeface="Calibri"/>
                <a:cs typeface="Calibri"/>
              </a:rPr>
              <a:t>2/3</a:t>
            </a:r>
            <a:r>
              <a:rPr sz="1800" i="1" spc="-30" dirty="0">
                <a:latin typeface="Calibri"/>
                <a:cs typeface="Calibri"/>
              </a:rPr>
              <a:t> </a:t>
            </a:r>
            <a:r>
              <a:rPr sz="1800" i="1" spc="-25" dirty="0">
                <a:latin typeface="Calibri"/>
                <a:cs typeface="Calibri"/>
              </a:rPr>
              <a:t>des </a:t>
            </a:r>
            <a:r>
              <a:rPr sz="1800" i="1" spc="-10" dirty="0">
                <a:latin typeface="Calibri"/>
                <a:cs typeface="Calibri"/>
              </a:rPr>
              <a:t>consommations</a:t>
            </a:r>
            <a:r>
              <a:rPr sz="1800" i="1" spc="-65" dirty="0">
                <a:latin typeface="Calibri"/>
                <a:cs typeface="Calibri"/>
              </a:rPr>
              <a:t> </a:t>
            </a:r>
            <a:r>
              <a:rPr sz="1800" i="1" spc="-50" dirty="0">
                <a:latin typeface="Calibri"/>
                <a:cs typeface="Calibri"/>
              </a:rPr>
              <a:t>!</a:t>
            </a:r>
            <a:endParaRPr sz="1800">
              <a:latin typeface="Calibri"/>
              <a:cs typeface="Calibri"/>
            </a:endParaRPr>
          </a:p>
        </p:txBody>
      </p:sp>
      <p:pic>
        <p:nvPicPr>
          <p:cNvPr id="9" name="object 9"/>
          <p:cNvPicPr/>
          <p:nvPr/>
        </p:nvPicPr>
        <p:blipFill>
          <a:blip r:embed="rId6" cstate="print"/>
          <a:stretch>
            <a:fillRect/>
          </a:stretch>
        </p:blipFill>
        <p:spPr>
          <a:xfrm>
            <a:off x="10229475" y="6085020"/>
            <a:ext cx="1011146" cy="558847"/>
          </a:xfrm>
          <a:prstGeom prst="rect">
            <a:avLst/>
          </a:prstGeom>
        </p:spPr>
      </p:pic>
      <p:sp>
        <p:nvSpPr>
          <p:cNvPr id="10" name="object 10"/>
          <p:cNvSpPr txBox="1"/>
          <p:nvPr/>
        </p:nvSpPr>
        <p:spPr>
          <a:xfrm>
            <a:off x="6689090" y="2156396"/>
            <a:ext cx="2875915" cy="897255"/>
          </a:xfrm>
          <a:prstGeom prst="rect">
            <a:avLst/>
          </a:prstGeom>
        </p:spPr>
        <p:txBody>
          <a:bodyPr vert="horz" wrap="square" lIns="0" tIns="12700" rIns="0" bIns="0" rtlCol="0">
            <a:spAutoFit/>
          </a:bodyPr>
          <a:lstStyle/>
          <a:p>
            <a:pPr marL="127635" marR="5080" indent="-114935">
              <a:lnSpc>
                <a:spcPct val="119200"/>
              </a:lnSpc>
              <a:spcBef>
                <a:spcPts val="100"/>
              </a:spcBef>
            </a:pPr>
            <a:r>
              <a:rPr sz="2400" b="1" dirty="0">
                <a:latin typeface="Calibri"/>
                <a:cs typeface="Calibri"/>
              </a:rPr>
              <a:t>Le</a:t>
            </a:r>
            <a:r>
              <a:rPr sz="2400" b="1" spc="-50" dirty="0">
                <a:latin typeface="Calibri"/>
                <a:cs typeface="Calibri"/>
              </a:rPr>
              <a:t> </a:t>
            </a:r>
            <a:r>
              <a:rPr sz="2400" b="1" spc="-10" dirty="0">
                <a:latin typeface="Calibri"/>
                <a:cs typeface="Calibri"/>
              </a:rPr>
              <a:t>chauffage</a:t>
            </a:r>
            <a:r>
              <a:rPr sz="2400" b="1" spc="-50" dirty="0">
                <a:latin typeface="Calibri"/>
                <a:cs typeface="Calibri"/>
              </a:rPr>
              <a:t> </a:t>
            </a:r>
            <a:r>
              <a:rPr sz="2400" b="1" dirty="0">
                <a:latin typeface="Calibri"/>
                <a:cs typeface="Calibri"/>
              </a:rPr>
              <a:t>de</a:t>
            </a:r>
            <a:r>
              <a:rPr sz="2400" b="1" spc="-50" dirty="0">
                <a:latin typeface="Calibri"/>
                <a:cs typeface="Calibri"/>
              </a:rPr>
              <a:t> </a:t>
            </a:r>
            <a:r>
              <a:rPr sz="2400" b="1" dirty="0">
                <a:latin typeface="Calibri"/>
                <a:cs typeface="Calibri"/>
              </a:rPr>
              <a:t>l'air</a:t>
            </a:r>
            <a:r>
              <a:rPr sz="2400" b="1" spc="-40" dirty="0">
                <a:latin typeface="Calibri"/>
                <a:cs typeface="Calibri"/>
              </a:rPr>
              <a:t> </a:t>
            </a:r>
            <a:r>
              <a:rPr sz="2400" b="1" spc="-25" dirty="0">
                <a:latin typeface="Calibri"/>
                <a:cs typeface="Calibri"/>
              </a:rPr>
              <a:t>et </a:t>
            </a:r>
            <a:r>
              <a:rPr sz="2400" b="1" dirty="0">
                <a:latin typeface="Calibri"/>
                <a:cs typeface="Calibri"/>
              </a:rPr>
              <a:t>sa</a:t>
            </a:r>
            <a:r>
              <a:rPr sz="2400" b="1" spc="-35" dirty="0">
                <a:latin typeface="Calibri"/>
                <a:cs typeface="Calibri"/>
              </a:rPr>
              <a:t> </a:t>
            </a:r>
            <a:r>
              <a:rPr sz="2400" b="1" spc="-10" dirty="0">
                <a:latin typeface="Calibri"/>
                <a:cs typeface="Calibri"/>
              </a:rPr>
              <a:t>déshumidification</a:t>
            </a:r>
            <a:endParaRPr sz="2400">
              <a:latin typeface="Calibri"/>
              <a:cs typeface="Calibri"/>
            </a:endParaRPr>
          </a:p>
        </p:txBody>
      </p:sp>
      <p:sp>
        <p:nvSpPr>
          <p:cNvPr id="15" name="object 15"/>
          <p:cNvSpPr txBox="1">
            <a:spLocks noGrp="1"/>
          </p:cNvSpPr>
          <p:nvPr>
            <p:ph type="title"/>
          </p:nvPr>
        </p:nvSpPr>
        <p:spPr>
          <a:xfrm>
            <a:off x="1088072" y="724725"/>
            <a:ext cx="1002030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000000"/>
                </a:solidFill>
                <a:latin typeface="Calibri"/>
                <a:cs typeface="Calibri"/>
              </a:rPr>
              <a:t>Quel</a:t>
            </a:r>
            <a:r>
              <a:rPr sz="2400" spc="-75" dirty="0">
                <a:solidFill>
                  <a:srgbClr val="000000"/>
                </a:solidFill>
                <a:latin typeface="Calibri"/>
                <a:cs typeface="Calibri"/>
              </a:rPr>
              <a:t> </a:t>
            </a:r>
            <a:r>
              <a:rPr sz="2400" dirty="0">
                <a:solidFill>
                  <a:srgbClr val="000000"/>
                </a:solidFill>
                <a:latin typeface="Calibri"/>
                <a:cs typeface="Calibri"/>
              </a:rPr>
              <a:t>est</a:t>
            </a:r>
            <a:r>
              <a:rPr sz="2400" spc="-70" dirty="0">
                <a:solidFill>
                  <a:srgbClr val="000000"/>
                </a:solidFill>
                <a:latin typeface="Calibri"/>
                <a:cs typeface="Calibri"/>
              </a:rPr>
              <a:t> </a:t>
            </a:r>
            <a:r>
              <a:rPr sz="2400" dirty="0">
                <a:solidFill>
                  <a:srgbClr val="000000"/>
                </a:solidFill>
                <a:latin typeface="Calibri"/>
                <a:cs typeface="Calibri"/>
              </a:rPr>
              <a:t>le</a:t>
            </a:r>
            <a:r>
              <a:rPr sz="2400" spc="-70" dirty="0">
                <a:solidFill>
                  <a:srgbClr val="000000"/>
                </a:solidFill>
                <a:latin typeface="Calibri"/>
                <a:cs typeface="Calibri"/>
              </a:rPr>
              <a:t> </a:t>
            </a:r>
            <a:r>
              <a:rPr sz="2400" spc="-10" dirty="0">
                <a:solidFill>
                  <a:srgbClr val="000000"/>
                </a:solidFill>
                <a:latin typeface="Calibri"/>
                <a:cs typeface="Calibri"/>
              </a:rPr>
              <a:t>premier</a:t>
            </a:r>
            <a:r>
              <a:rPr sz="2400" spc="-70" dirty="0">
                <a:solidFill>
                  <a:srgbClr val="000000"/>
                </a:solidFill>
                <a:latin typeface="Calibri"/>
                <a:cs typeface="Calibri"/>
              </a:rPr>
              <a:t> </a:t>
            </a:r>
            <a:r>
              <a:rPr sz="2400" dirty="0">
                <a:solidFill>
                  <a:srgbClr val="000000"/>
                </a:solidFill>
                <a:latin typeface="Calibri"/>
                <a:cs typeface="Calibri"/>
              </a:rPr>
              <a:t>poste</a:t>
            </a:r>
            <a:r>
              <a:rPr sz="2400" spc="-70" dirty="0">
                <a:solidFill>
                  <a:srgbClr val="000000"/>
                </a:solidFill>
                <a:latin typeface="Calibri"/>
                <a:cs typeface="Calibri"/>
              </a:rPr>
              <a:t> </a:t>
            </a:r>
            <a:r>
              <a:rPr sz="2400" dirty="0">
                <a:solidFill>
                  <a:srgbClr val="000000"/>
                </a:solidFill>
                <a:latin typeface="Calibri"/>
                <a:cs typeface="Calibri"/>
              </a:rPr>
              <a:t>de</a:t>
            </a:r>
            <a:r>
              <a:rPr sz="2400" spc="-70" dirty="0">
                <a:solidFill>
                  <a:srgbClr val="000000"/>
                </a:solidFill>
                <a:latin typeface="Calibri"/>
                <a:cs typeface="Calibri"/>
              </a:rPr>
              <a:t> </a:t>
            </a:r>
            <a:r>
              <a:rPr sz="2400" dirty="0">
                <a:solidFill>
                  <a:srgbClr val="000000"/>
                </a:solidFill>
                <a:latin typeface="Calibri"/>
                <a:cs typeface="Calibri"/>
              </a:rPr>
              <a:t>consommation</a:t>
            </a:r>
            <a:r>
              <a:rPr sz="2400" spc="-75" dirty="0">
                <a:solidFill>
                  <a:srgbClr val="000000"/>
                </a:solidFill>
                <a:latin typeface="Calibri"/>
                <a:cs typeface="Calibri"/>
              </a:rPr>
              <a:t> </a:t>
            </a:r>
            <a:r>
              <a:rPr sz="2400" dirty="0">
                <a:solidFill>
                  <a:srgbClr val="000000"/>
                </a:solidFill>
                <a:latin typeface="Calibri"/>
                <a:cs typeface="Calibri"/>
              </a:rPr>
              <a:t>en</a:t>
            </a:r>
            <a:r>
              <a:rPr sz="2400" spc="-70" dirty="0">
                <a:solidFill>
                  <a:srgbClr val="000000"/>
                </a:solidFill>
                <a:latin typeface="Calibri"/>
                <a:cs typeface="Calibri"/>
              </a:rPr>
              <a:t> </a:t>
            </a:r>
            <a:r>
              <a:rPr sz="2400" dirty="0">
                <a:solidFill>
                  <a:srgbClr val="000000"/>
                </a:solidFill>
                <a:latin typeface="Calibri"/>
                <a:cs typeface="Calibri"/>
              </a:rPr>
              <a:t>chaleur</a:t>
            </a:r>
            <a:r>
              <a:rPr sz="2400" spc="-70" dirty="0">
                <a:solidFill>
                  <a:srgbClr val="000000"/>
                </a:solidFill>
                <a:latin typeface="Calibri"/>
                <a:cs typeface="Calibri"/>
              </a:rPr>
              <a:t> </a:t>
            </a:r>
            <a:r>
              <a:rPr sz="2400" dirty="0">
                <a:solidFill>
                  <a:srgbClr val="000000"/>
                </a:solidFill>
                <a:latin typeface="Calibri"/>
                <a:cs typeface="Calibri"/>
              </a:rPr>
              <a:t>d'une</a:t>
            </a:r>
            <a:r>
              <a:rPr sz="2400" spc="-70" dirty="0">
                <a:solidFill>
                  <a:srgbClr val="000000"/>
                </a:solidFill>
                <a:latin typeface="Calibri"/>
                <a:cs typeface="Calibri"/>
              </a:rPr>
              <a:t> </a:t>
            </a:r>
            <a:r>
              <a:rPr sz="2400" dirty="0">
                <a:solidFill>
                  <a:srgbClr val="000000"/>
                </a:solidFill>
                <a:latin typeface="Calibri"/>
                <a:cs typeface="Calibri"/>
              </a:rPr>
              <a:t>piscine</a:t>
            </a:r>
            <a:r>
              <a:rPr sz="2400" spc="-70" dirty="0">
                <a:solidFill>
                  <a:srgbClr val="000000"/>
                </a:solidFill>
                <a:latin typeface="Calibri"/>
                <a:cs typeface="Calibri"/>
              </a:rPr>
              <a:t> </a:t>
            </a:r>
            <a:r>
              <a:rPr sz="2400" spc="-10" dirty="0">
                <a:solidFill>
                  <a:srgbClr val="000000"/>
                </a:solidFill>
                <a:latin typeface="Calibri"/>
                <a:cs typeface="Calibri"/>
              </a:rPr>
              <a:t>intérieure</a:t>
            </a:r>
            <a:r>
              <a:rPr sz="2400" spc="-5" dirty="0">
                <a:solidFill>
                  <a:srgbClr val="000000"/>
                </a:solidFill>
                <a:latin typeface="Calibri"/>
                <a:cs typeface="Calibri"/>
              </a:rPr>
              <a:t> </a:t>
            </a:r>
            <a:r>
              <a:rPr sz="2400" spc="-50" dirty="0">
                <a:solidFill>
                  <a:srgbClr val="000000"/>
                </a:solidFill>
                <a:latin typeface="Calibri"/>
                <a:cs typeface="Calibri"/>
              </a:rPr>
              <a:t>?</a:t>
            </a:r>
            <a:endParaRPr sz="2400">
              <a:latin typeface="Calibri"/>
              <a:cs typeface="Calibri"/>
            </a:endParaRPr>
          </a:p>
        </p:txBody>
      </p:sp>
      <p:sp>
        <p:nvSpPr>
          <p:cNvPr id="16" name="object 16"/>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grpSp>
        <p:nvGrpSpPr>
          <p:cNvPr id="17" name="object 12">
            <a:extLst>
              <a:ext uri="{FF2B5EF4-FFF2-40B4-BE49-F238E27FC236}">
                <a16:creationId xmlns:a16="http://schemas.microsoft.com/office/drawing/2014/main" id="{BC990271-6BDF-8B08-6E48-26570C3325E0}"/>
              </a:ext>
            </a:extLst>
          </p:cNvPr>
          <p:cNvGrpSpPr/>
          <p:nvPr/>
        </p:nvGrpSpPr>
        <p:grpSpPr>
          <a:xfrm>
            <a:off x="7517447" y="3300826"/>
            <a:ext cx="1219200" cy="1408697"/>
            <a:chOff x="7820025" y="3848100"/>
            <a:chExt cx="673735" cy="831215"/>
          </a:xfrm>
        </p:grpSpPr>
        <p:pic>
          <p:nvPicPr>
            <p:cNvPr id="18" name="object 13">
              <a:extLst>
                <a:ext uri="{FF2B5EF4-FFF2-40B4-BE49-F238E27FC236}">
                  <a16:creationId xmlns:a16="http://schemas.microsoft.com/office/drawing/2014/main" id="{A27F3D3A-819B-EDC4-4D44-BF20F361A244}"/>
                </a:ext>
              </a:extLst>
            </p:cNvPr>
            <p:cNvPicPr/>
            <p:nvPr/>
          </p:nvPicPr>
          <p:blipFill>
            <a:blip r:embed="rId7" cstate="print"/>
            <a:stretch>
              <a:fillRect/>
            </a:stretch>
          </p:blipFill>
          <p:spPr>
            <a:xfrm>
              <a:off x="7894701" y="3867530"/>
              <a:ext cx="536448" cy="774191"/>
            </a:xfrm>
            <a:prstGeom prst="rect">
              <a:avLst/>
            </a:prstGeom>
          </p:spPr>
        </p:pic>
        <p:sp>
          <p:nvSpPr>
            <p:cNvPr id="19" name="object 14">
              <a:extLst>
                <a:ext uri="{FF2B5EF4-FFF2-40B4-BE49-F238E27FC236}">
                  <a16:creationId xmlns:a16="http://schemas.microsoft.com/office/drawing/2014/main" id="{402257AA-6E16-0AEF-64E1-7A28FDACAD39}"/>
                </a:ext>
              </a:extLst>
            </p:cNvPr>
            <p:cNvSpPr/>
            <p:nvPr/>
          </p:nvSpPr>
          <p:spPr>
            <a:xfrm>
              <a:off x="7839075" y="3867150"/>
              <a:ext cx="635635" cy="793115"/>
            </a:xfrm>
            <a:custGeom>
              <a:avLst/>
              <a:gdLst/>
              <a:ahLst/>
              <a:cxnLst/>
              <a:rect l="l" t="t" r="r" b="b"/>
              <a:pathLst>
                <a:path w="635634" h="793114">
                  <a:moveTo>
                    <a:pt x="635381" y="0"/>
                  </a:moveTo>
                  <a:lnTo>
                    <a:pt x="0" y="792607"/>
                  </a:lnTo>
                </a:path>
              </a:pathLst>
            </a:custGeom>
            <a:ln w="38099">
              <a:solidFill>
                <a:srgbClr val="C00000"/>
              </a:solidFill>
            </a:ln>
          </p:spPr>
          <p:txBody>
            <a:bodyPr wrap="square" lIns="0" tIns="0" rIns="0" bIns="0" rtlCol="0"/>
            <a:lstStyle/>
            <a:p>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2779270" y="2529077"/>
            <a:ext cx="2280920" cy="899160"/>
          </a:xfrm>
          <a:prstGeom prst="rect">
            <a:avLst/>
          </a:prstGeom>
        </p:spPr>
        <p:txBody>
          <a:bodyPr vert="horz" wrap="square" lIns="0" tIns="12700" rIns="0" bIns="0" rtlCol="0">
            <a:spAutoFit/>
          </a:bodyPr>
          <a:lstStyle/>
          <a:p>
            <a:pPr marL="292100" marR="5080" indent="-280035">
              <a:lnSpc>
                <a:spcPct val="119400"/>
              </a:lnSpc>
              <a:spcBef>
                <a:spcPts val="100"/>
              </a:spcBef>
            </a:pPr>
            <a:r>
              <a:rPr sz="2400" b="1" dirty="0">
                <a:latin typeface="Calibri"/>
                <a:cs typeface="Calibri"/>
              </a:rPr>
              <a:t>+</a:t>
            </a:r>
            <a:r>
              <a:rPr sz="2400" b="1" spc="-25" dirty="0">
                <a:latin typeface="Calibri"/>
                <a:cs typeface="Calibri"/>
              </a:rPr>
              <a:t> </a:t>
            </a:r>
            <a:r>
              <a:rPr sz="2400" b="1" dirty="0">
                <a:latin typeface="Calibri"/>
                <a:cs typeface="Calibri"/>
              </a:rPr>
              <a:t>4000</a:t>
            </a:r>
            <a:r>
              <a:rPr sz="2400" b="1" spc="-20" dirty="0">
                <a:latin typeface="Calibri"/>
                <a:cs typeface="Calibri"/>
              </a:rPr>
              <a:t> </a:t>
            </a:r>
            <a:r>
              <a:rPr sz="2400" b="1" dirty="0">
                <a:latin typeface="Arial"/>
                <a:cs typeface="Arial"/>
              </a:rPr>
              <a:t>€</a:t>
            </a:r>
            <a:r>
              <a:rPr sz="2400" b="1" dirty="0">
                <a:latin typeface="Calibri"/>
                <a:cs typeface="Calibri"/>
              </a:rPr>
              <a:t>/jour</a:t>
            </a:r>
            <a:r>
              <a:rPr sz="2400" b="1" spc="-25" dirty="0">
                <a:latin typeface="Calibri"/>
                <a:cs typeface="Calibri"/>
              </a:rPr>
              <a:t> </a:t>
            </a:r>
            <a:r>
              <a:rPr sz="2400" b="1" spc="-20" dirty="0">
                <a:latin typeface="Calibri"/>
                <a:cs typeface="Calibri"/>
              </a:rPr>
              <a:t>soit </a:t>
            </a:r>
            <a:r>
              <a:rPr sz="2400" b="1" spc="-10" dirty="0">
                <a:latin typeface="Calibri"/>
                <a:cs typeface="Calibri"/>
              </a:rPr>
              <a:t>1,5M</a:t>
            </a:r>
            <a:r>
              <a:rPr sz="2400" b="1" spc="-10" dirty="0">
                <a:latin typeface="Arial"/>
                <a:cs typeface="Arial"/>
              </a:rPr>
              <a:t>€</a:t>
            </a:r>
            <a:r>
              <a:rPr sz="2400" b="1" spc="-145" dirty="0">
                <a:latin typeface="Arial"/>
                <a:cs typeface="Arial"/>
              </a:rPr>
              <a:t> </a:t>
            </a:r>
            <a:r>
              <a:rPr sz="2400" b="1" dirty="0">
                <a:latin typeface="Calibri"/>
                <a:cs typeface="Calibri"/>
              </a:rPr>
              <a:t>par</a:t>
            </a:r>
            <a:r>
              <a:rPr sz="2400" b="1" spc="-25" dirty="0">
                <a:latin typeface="Calibri"/>
                <a:cs typeface="Calibri"/>
              </a:rPr>
              <a:t> an</a:t>
            </a:r>
            <a:endParaRPr sz="2400" dirty="0">
              <a:latin typeface="Calibri"/>
              <a:cs typeface="Calibri"/>
            </a:endParaRPr>
          </a:p>
        </p:txBody>
      </p:sp>
      <p:sp>
        <p:nvSpPr>
          <p:cNvPr id="8" name="object 8"/>
          <p:cNvSpPr txBox="1"/>
          <p:nvPr/>
        </p:nvSpPr>
        <p:spPr>
          <a:xfrm>
            <a:off x="7141591" y="2493834"/>
            <a:ext cx="2090420" cy="1328420"/>
          </a:xfrm>
          <a:prstGeom prst="rect">
            <a:avLst/>
          </a:prstGeom>
        </p:spPr>
        <p:txBody>
          <a:bodyPr vert="horz" wrap="square" lIns="0" tIns="12065" rIns="0" bIns="0" rtlCol="0">
            <a:spAutoFit/>
          </a:bodyPr>
          <a:lstStyle/>
          <a:p>
            <a:pPr marL="203835" marR="5080" indent="-191135">
              <a:lnSpc>
                <a:spcPct val="118800"/>
              </a:lnSpc>
              <a:spcBef>
                <a:spcPts val="95"/>
              </a:spcBef>
            </a:pPr>
            <a:r>
              <a:rPr sz="2400" b="1" dirty="0">
                <a:latin typeface="Calibri"/>
                <a:cs typeface="Calibri"/>
              </a:rPr>
              <a:t>+</a:t>
            </a:r>
            <a:r>
              <a:rPr sz="2400" b="1" spc="-20" dirty="0">
                <a:latin typeface="Calibri"/>
                <a:cs typeface="Calibri"/>
              </a:rPr>
              <a:t> </a:t>
            </a:r>
            <a:r>
              <a:rPr sz="2400" b="1" dirty="0">
                <a:latin typeface="Calibri"/>
                <a:cs typeface="Calibri"/>
              </a:rPr>
              <a:t>500</a:t>
            </a:r>
            <a:r>
              <a:rPr sz="2400" b="1" spc="-10" dirty="0">
                <a:latin typeface="Calibri"/>
                <a:cs typeface="Calibri"/>
              </a:rPr>
              <a:t> </a:t>
            </a:r>
            <a:r>
              <a:rPr sz="2400" b="1" spc="-10" dirty="0">
                <a:latin typeface="Arial"/>
                <a:cs typeface="Arial"/>
              </a:rPr>
              <a:t>€</a:t>
            </a:r>
            <a:r>
              <a:rPr sz="2400" b="1" spc="-10" dirty="0">
                <a:latin typeface="Calibri"/>
                <a:cs typeface="Calibri"/>
              </a:rPr>
              <a:t>/jour</a:t>
            </a:r>
            <a:r>
              <a:rPr sz="2400" b="1" spc="600" dirty="0">
                <a:latin typeface="Calibri"/>
                <a:cs typeface="Calibri"/>
              </a:rPr>
              <a:t> </a:t>
            </a:r>
            <a:r>
              <a:rPr sz="2400" b="1" dirty="0">
                <a:latin typeface="Calibri"/>
                <a:cs typeface="Calibri"/>
              </a:rPr>
              <a:t>soit</a:t>
            </a:r>
            <a:r>
              <a:rPr sz="2400" b="1" spc="-35" dirty="0">
                <a:latin typeface="Calibri"/>
                <a:cs typeface="Calibri"/>
              </a:rPr>
              <a:t> </a:t>
            </a:r>
            <a:r>
              <a:rPr sz="2400" b="1" dirty="0">
                <a:latin typeface="Calibri"/>
                <a:cs typeface="Calibri"/>
              </a:rPr>
              <a:t>182k</a:t>
            </a:r>
            <a:r>
              <a:rPr sz="2400" b="1" spc="-15" dirty="0">
                <a:latin typeface="Calibri"/>
                <a:cs typeface="Calibri"/>
              </a:rPr>
              <a:t> </a:t>
            </a:r>
            <a:r>
              <a:rPr sz="2400" b="1" dirty="0">
                <a:latin typeface="Arial"/>
                <a:cs typeface="Arial"/>
              </a:rPr>
              <a:t>€</a:t>
            </a:r>
            <a:r>
              <a:rPr sz="2400" b="1" spc="-155" dirty="0">
                <a:latin typeface="Arial"/>
                <a:cs typeface="Arial"/>
              </a:rPr>
              <a:t> </a:t>
            </a:r>
            <a:r>
              <a:rPr sz="2400" b="1" spc="-25" dirty="0">
                <a:latin typeface="Calibri"/>
                <a:cs typeface="Calibri"/>
              </a:rPr>
              <a:t>par an</a:t>
            </a:r>
            <a:endParaRPr sz="2400" dirty="0">
              <a:latin typeface="Calibri"/>
              <a:cs typeface="Calibri"/>
            </a:endParaRPr>
          </a:p>
        </p:txBody>
      </p:sp>
      <p:pic>
        <p:nvPicPr>
          <p:cNvPr id="9" name="object 9"/>
          <p:cNvPicPr/>
          <p:nvPr/>
        </p:nvPicPr>
        <p:blipFill>
          <a:blip r:embed="rId2" cstate="print"/>
          <a:stretch>
            <a:fillRect/>
          </a:stretch>
        </p:blipFill>
        <p:spPr>
          <a:xfrm>
            <a:off x="10229475" y="6085020"/>
            <a:ext cx="1011146" cy="558847"/>
          </a:xfrm>
          <a:prstGeom prst="rect">
            <a:avLst/>
          </a:prstGeom>
        </p:spPr>
      </p:pic>
      <p:sp>
        <p:nvSpPr>
          <p:cNvPr id="10" name="object 10"/>
          <p:cNvSpPr txBox="1">
            <a:spLocks noGrp="1"/>
          </p:cNvSpPr>
          <p:nvPr>
            <p:ph type="title"/>
          </p:nvPr>
        </p:nvSpPr>
        <p:spPr>
          <a:xfrm>
            <a:off x="2190750" y="724725"/>
            <a:ext cx="7817484"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000000"/>
                </a:solidFill>
                <a:latin typeface="Calibri"/>
                <a:cs typeface="Calibri"/>
              </a:rPr>
              <a:t>Quel</a:t>
            </a:r>
            <a:r>
              <a:rPr sz="2400" spc="-65" dirty="0">
                <a:solidFill>
                  <a:srgbClr val="000000"/>
                </a:solidFill>
                <a:latin typeface="Calibri"/>
                <a:cs typeface="Calibri"/>
              </a:rPr>
              <a:t> </a:t>
            </a:r>
            <a:r>
              <a:rPr sz="2400" dirty="0">
                <a:solidFill>
                  <a:srgbClr val="000000"/>
                </a:solidFill>
                <a:latin typeface="Calibri"/>
                <a:cs typeface="Calibri"/>
              </a:rPr>
              <a:t>est</a:t>
            </a:r>
            <a:r>
              <a:rPr sz="2400" spc="-65" dirty="0">
                <a:solidFill>
                  <a:srgbClr val="000000"/>
                </a:solidFill>
                <a:latin typeface="Calibri"/>
                <a:cs typeface="Calibri"/>
              </a:rPr>
              <a:t> </a:t>
            </a:r>
            <a:r>
              <a:rPr sz="2400" dirty="0">
                <a:solidFill>
                  <a:srgbClr val="000000"/>
                </a:solidFill>
                <a:latin typeface="Calibri"/>
                <a:cs typeface="Calibri"/>
              </a:rPr>
              <a:t>le</a:t>
            </a:r>
            <a:r>
              <a:rPr sz="2400" spc="-65" dirty="0">
                <a:solidFill>
                  <a:srgbClr val="000000"/>
                </a:solidFill>
                <a:latin typeface="Calibri"/>
                <a:cs typeface="Calibri"/>
              </a:rPr>
              <a:t> </a:t>
            </a:r>
            <a:r>
              <a:rPr sz="2400" dirty="0">
                <a:solidFill>
                  <a:srgbClr val="000000"/>
                </a:solidFill>
                <a:latin typeface="Calibri"/>
                <a:cs typeface="Calibri"/>
              </a:rPr>
              <a:t>coût</a:t>
            </a:r>
            <a:r>
              <a:rPr sz="2400" spc="-65" dirty="0">
                <a:solidFill>
                  <a:srgbClr val="000000"/>
                </a:solidFill>
                <a:latin typeface="Calibri"/>
                <a:cs typeface="Calibri"/>
              </a:rPr>
              <a:t> </a:t>
            </a:r>
            <a:r>
              <a:rPr sz="2400" dirty="0">
                <a:solidFill>
                  <a:srgbClr val="000000"/>
                </a:solidFill>
                <a:latin typeface="Calibri"/>
                <a:cs typeface="Calibri"/>
              </a:rPr>
              <a:t>moyen</a:t>
            </a:r>
            <a:r>
              <a:rPr sz="2400" spc="-65" dirty="0">
                <a:solidFill>
                  <a:srgbClr val="000000"/>
                </a:solidFill>
                <a:latin typeface="Calibri"/>
                <a:cs typeface="Calibri"/>
              </a:rPr>
              <a:t> </a:t>
            </a:r>
            <a:r>
              <a:rPr sz="2400" spc="-25" dirty="0">
                <a:solidFill>
                  <a:srgbClr val="000000"/>
                </a:solidFill>
                <a:latin typeface="Calibri"/>
                <a:cs typeface="Calibri"/>
              </a:rPr>
              <a:t>d’exploitation</a:t>
            </a:r>
            <a:r>
              <a:rPr sz="2400" spc="-65" dirty="0">
                <a:solidFill>
                  <a:srgbClr val="000000"/>
                </a:solidFill>
                <a:latin typeface="Calibri"/>
                <a:cs typeface="Calibri"/>
              </a:rPr>
              <a:t> </a:t>
            </a:r>
            <a:r>
              <a:rPr sz="2400" spc="-10" dirty="0">
                <a:solidFill>
                  <a:srgbClr val="000000"/>
                </a:solidFill>
                <a:latin typeface="Calibri"/>
                <a:cs typeface="Calibri"/>
              </a:rPr>
              <a:t>journalier</a:t>
            </a:r>
            <a:r>
              <a:rPr sz="2400" spc="-60" dirty="0">
                <a:solidFill>
                  <a:srgbClr val="000000"/>
                </a:solidFill>
                <a:latin typeface="Calibri"/>
                <a:cs typeface="Calibri"/>
              </a:rPr>
              <a:t> </a:t>
            </a:r>
            <a:r>
              <a:rPr sz="2400" dirty="0">
                <a:solidFill>
                  <a:srgbClr val="000000"/>
                </a:solidFill>
                <a:latin typeface="Calibri"/>
                <a:cs typeface="Calibri"/>
              </a:rPr>
              <a:t>d’une</a:t>
            </a:r>
            <a:r>
              <a:rPr sz="2400" spc="-65" dirty="0">
                <a:solidFill>
                  <a:srgbClr val="000000"/>
                </a:solidFill>
                <a:latin typeface="Calibri"/>
                <a:cs typeface="Calibri"/>
              </a:rPr>
              <a:t> </a:t>
            </a:r>
            <a:r>
              <a:rPr sz="2400" dirty="0">
                <a:solidFill>
                  <a:srgbClr val="000000"/>
                </a:solidFill>
                <a:latin typeface="Calibri"/>
                <a:cs typeface="Calibri"/>
              </a:rPr>
              <a:t>piscine</a:t>
            </a:r>
            <a:r>
              <a:rPr sz="2400" spc="-5" dirty="0">
                <a:solidFill>
                  <a:srgbClr val="000000"/>
                </a:solidFill>
                <a:latin typeface="Calibri"/>
                <a:cs typeface="Calibri"/>
              </a:rPr>
              <a:t> </a:t>
            </a:r>
            <a:r>
              <a:rPr sz="2400" spc="-50" dirty="0">
                <a:solidFill>
                  <a:srgbClr val="000000"/>
                </a:solidFill>
                <a:latin typeface="Calibri"/>
                <a:cs typeface="Calibri"/>
              </a:rPr>
              <a:t>?</a:t>
            </a:r>
            <a:endParaRPr sz="2400">
              <a:latin typeface="Calibri"/>
              <a:cs typeface="Calibri"/>
            </a:endParaRPr>
          </a:p>
        </p:txBody>
      </p:sp>
      <p:sp>
        <p:nvSpPr>
          <p:cNvPr id="11" name="object 11"/>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pic>
        <p:nvPicPr>
          <p:cNvPr id="15" name="Picture 5">
            <a:extLst>
              <a:ext uri="{FF2B5EF4-FFF2-40B4-BE49-F238E27FC236}">
                <a16:creationId xmlns:a16="http://schemas.microsoft.com/office/drawing/2014/main" id="{BD5826A6-415F-8AF6-30FE-324C7F7FB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989" y="3815232"/>
            <a:ext cx="1428750" cy="142875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object 12">
            <a:extLst>
              <a:ext uri="{FF2B5EF4-FFF2-40B4-BE49-F238E27FC236}">
                <a16:creationId xmlns:a16="http://schemas.microsoft.com/office/drawing/2014/main" id="{647F8614-FC37-10DC-E93C-958F542F2B00}"/>
              </a:ext>
            </a:extLst>
          </p:cNvPr>
          <p:cNvGrpSpPr/>
          <p:nvPr/>
        </p:nvGrpSpPr>
        <p:grpSpPr>
          <a:xfrm>
            <a:off x="7141591" y="3822254"/>
            <a:ext cx="1219200" cy="1408697"/>
            <a:chOff x="7820025" y="3848100"/>
            <a:chExt cx="673735" cy="831215"/>
          </a:xfrm>
        </p:grpSpPr>
        <p:pic>
          <p:nvPicPr>
            <p:cNvPr id="19" name="object 13">
              <a:extLst>
                <a:ext uri="{FF2B5EF4-FFF2-40B4-BE49-F238E27FC236}">
                  <a16:creationId xmlns:a16="http://schemas.microsoft.com/office/drawing/2014/main" id="{BE01CBB3-6E3C-DAEC-DDBD-13885D03630C}"/>
                </a:ext>
              </a:extLst>
            </p:cNvPr>
            <p:cNvPicPr/>
            <p:nvPr/>
          </p:nvPicPr>
          <p:blipFill>
            <a:blip r:embed="rId4" cstate="print"/>
            <a:stretch>
              <a:fillRect/>
            </a:stretch>
          </p:blipFill>
          <p:spPr>
            <a:xfrm>
              <a:off x="7894701" y="3867530"/>
              <a:ext cx="536448" cy="774191"/>
            </a:xfrm>
            <a:prstGeom prst="rect">
              <a:avLst/>
            </a:prstGeom>
          </p:spPr>
        </p:pic>
        <p:sp>
          <p:nvSpPr>
            <p:cNvPr id="20" name="object 14">
              <a:extLst>
                <a:ext uri="{FF2B5EF4-FFF2-40B4-BE49-F238E27FC236}">
                  <a16:creationId xmlns:a16="http://schemas.microsoft.com/office/drawing/2014/main" id="{F9981535-2B48-82CB-ECEA-C54FBCD1A8DD}"/>
                </a:ext>
              </a:extLst>
            </p:cNvPr>
            <p:cNvSpPr/>
            <p:nvPr/>
          </p:nvSpPr>
          <p:spPr>
            <a:xfrm>
              <a:off x="7839075" y="3867150"/>
              <a:ext cx="635635" cy="793115"/>
            </a:xfrm>
            <a:custGeom>
              <a:avLst/>
              <a:gdLst/>
              <a:ahLst/>
              <a:cxnLst/>
              <a:rect l="l" t="t" r="r" b="b"/>
              <a:pathLst>
                <a:path w="635634" h="793114">
                  <a:moveTo>
                    <a:pt x="635381" y="0"/>
                  </a:moveTo>
                  <a:lnTo>
                    <a:pt x="0" y="792607"/>
                  </a:lnTo>
                </a:path>
              </a:pathLst>
            </a:custGeom>
            <a:ln w="38099">
              <a:solidFill>
                <a:srgbClr val="C00000"/>
              </a:solidFill>
            </a:ln>
          </p:spPr>
          <p:txBody>
            <a:bodyPr wrap="square" lIns="0" tIns="0" rIns="0" bIns="0" rtlCol="0"/>
            <a:lstStyle/>
            <a:p>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152" y="5912699"/>
            <a:ext cx="740968" cy="694050"/>
          </a:xfrm>
          <a:prstGeom prst="rect">
            <a:avLst/>
          </a:prstGeom>
        </p:spPr>
      </p:pic>
      <p:grpSp>
        <p:nvGrpSpPr>
          <p:cNvPr id="3" name="object 3"/>
          <p:cNvGrpSpPr/>
          <p:nvPr/>
        </p:nvGrpSpPr>
        <p:grpSpPr>
          <a:xfrm>
            <a:off x="1123950" y="5943600"/>
            <a:ext cx="8658225" cy="714375"/>
            <a:chOff x="1123950" y="5943600"/>
            <a:chExt cx="8658225" cy="714375"/>
          </a:xfrm>
        </p:grpSpPr>
        <p:pic>
          <p:nvPicPr>
            <p:cNvPr id="4" name="object 4"/>
            <p:cNvPicPr/>
            <p:nvPr/>
          </p:nvPicPr>
          <p:blipFill>
            <a:blip r:embed="rId3" cstate="print"/>
            <a:stretch>
              <a:fillRect/>
            </a:stretch>
          </p:blipFill>
          <p:spPr>
            <a:xfrm>
              <a:off x="1123950" y="5943600"/>
              <a:ext cx="1266824" cy="600074"/>
            </a:xfrm>
            <a:prstGeom prst="rect">
              <a:avLst/>
            </a:prstGeom>
          </p:spPr>
        </p:pic>
        <p:pic>
          <p:nvPicPr>
            <p:cNvPr id="5" name="object 5"/>
            <p:cNvPicPr/>
            <p:nvPr/>
          </p:nvPicPr>
          <p:blipFill>
            <a:blip r:embed="rId4" cstate="print"/>
            <a:stretch>
              <a:fillRect/>
            </a:stretch>
          </p:blipFill>
          <p:spPr>
            <a:xfrm>
              <a:off x="2095500" y="6505575"/>
              <a:ext cx="7686674" cy="152399"/>
            </a:xfrm>
            <a:prstGeom prst="rect">
              <a:avLst/>
            </a:prstGeom>
          </p:spPr>
        </p:pic>
      </p:grpSp>
      <p:pic>
        <p:nvPicPr>
          <p:cNvPr id="6" name="object 6"/>
          <p:cNvPicPr/>
          <p:nvPr/>
        </p:nvPicPr>
        <p:blipFill>
          <a:blip r:embed="rId5" cstate="print"/>
          <a:stretch>
            <a:fillRect/>
          </a:stretch>
        </p:blipFill>
        <p:spPr>
          <a:xfrm>
            <a:off x="11334750" y="5867398"/>
            <a:ext cx="857249" cy="990598"/>
          </a:xfrm>
          <a:prstGeom prst="rect">
            <a:avLst/>
          </a:prstGeom>
        </p:spPr>
      </p:pic>
      <p:sp>
        <p:nvSpPr>
          <p:cNvPr id="8" name="object 8"/>
          <p:cNvSpPr txBox="1"/>
          <p:nvPr/>
        </p:nvSpPr>
        <p:spPr>
          <a:xfrm>
            <a:off x="2231265" y="1719578"/>
            <a:ext cx="2280920" cy="900430"/>
          </a:xfrm>
          <a:prstGeom prst="rect">
            <a:avLst/>
          </a:prstGeom>
        </p:spPr>
        <p:txBody>
          <a:bodyPr vert="horz" wrap="square" lIns="0" tIns="12700" rIns="0" bIns="0" rtlCol="0">
            <a:spAutoFit/>
          </a:bodyPr>
          <a:lstStyle/>
          <a:p>
            <a:pPr marL="292100" marR="5080" indent="-280035">
              <a:lnSpc>
                <a:spcPct val="119600"/>
              </a:lnSpc>
              <a:spcBef>
                <a:spcPts val="100"/>
              </a:spcBef>
            </a:pPr>
            <a:r>
              <a:rPr sz="2400" b="1" dirty="0">
                <a:latin typeface="Calibri"/>
                <a:cs typeface="Calibri"/>
              </a:rPr>
              <a:t>+</a:t>
            </a:r>
            <a:r>
              <a:rPr sz="2400" b="1" spc="-25" dirty="0">
                <a:latin typeface="Calibri"/>
                <a:cs typeface="Calibri"/>
              </a:rPr>
              <a:t> </a:t>
            </a:r>
            <a:r>
              <a:rPr sz="2400" b="1" dirty="0">
                <a:latin typeface="Calibri"/>
                <a:cs typeface="Calibri"/>
              </a:rPr>
              <a:t>4000</a:t>
            </a:r>
            <a:r>
              <a:rPr sz="2400" b="1" spc="-20" dirty="0">
                <a:latin typeface="Calibri"/>
                <a:cs typeface="Calibri"/>
              </a:rPr>
              <a:t> </a:t>
            </a:r>
            <a:r>
              <a:rPr sz="2400" b="1" dirty="0">
                <a:latin typeface="Arial"/>
                <a:cs typeface="Arial"/>
              </a:rPr>
              <a:t>€</a:t>
            </a:r>
            <a:r>
              <a:rPr sz="2400" b="1" dirty="0">
                <a:latin typeface="Calibri"/>
                <a:cs typeface="Calibri"/>
              </a:rPr>
              <a:t>/jour</a:t>
            </a:r>
            <a:r>
              <a:rPr sz="2400" b="1" spc="-25" dirty="0">
                <a:latin typeface="Calibri"/>
                <a:cs typeface="Calibri"/>
              </a:rPr>
              <a:t> </a:t>
            </a:r>
            <a:r>
              <a:rPr sz="2400" b="1" spc="-20" dirty="0">
                <a:latin typeface="Calibri"/>
                <a:cs typeface="Calibri"/>
              </a:rPr>
              <a:t>soit </a:t>
            </a:r>
            <a:r>
              <a:rPr sz="2400" b="1" spc="-10" dirty="0">
                <a:latin typeface="Calibri"/>
                <a:cs typeface="Calibri"/>
              </a:rPr>
              <a:t>1,5M</a:t>
            </a:r>
            <a:r>
              <a:rPr sz="2400" b="1" spc="-10" dirty="0">
                <a:latin typeface="Arial"/>
                <a:cs typeface="Arial"/>
              </a:rPr>
              <a:t>€</a:t>
            </a:r>
            <a:r>
              <a:rPr sz="2400" b="1" spc="-145" dirty="0">
                <a:latin typeface="Arial"/>
                <a:cs typeface="Arial"/>
              </a:rPr>
              <a:t> </a:t>
            </a:r>
            <a:r>
              <a:rPr sz="2400" b="1" dirty="0">
                <a:latin typeface="Calibri"/>
                <a:cs typeface="Calibri"/>
              </a:rPr>
              <a:t>par</a:t>
            </a:r>
            <a:r>
              <a:rPr sz="2400" b="1" spc="-25" dirty="0">
                <a:latin typeface="Calibri"/>
                <a:cs typeface="Calibri"/>
              </a:rPr>
              <a:t> an</a:t>
            </a:r>
            <a:endParaRPr sz="2400">
              <a:latin typeface="Calibri"/>
              <a:cs typeface="Calibri"/>
            </a:endParaRPr>
          </a:p>
        </p:txBody>
      </p:sp>
      <p:sp>
        <p:nvSpPr>
          <p:cNvPr id="9" name="object 9"/>
          <p:cNvSpPr/>
          <p:nvPr/>
        </p:nvSpPr>
        <p:spPr>
          <a:xfrm>
            <a:off x="992565" y="1948295"/>
            <a:ext cx="539750" cy="508634"/>
          </a:xfrm>
          <a:custGeom>
            <a:avLst/>
            <a:gdLst/>
            <a:ahLst/>
            <a:cxnLst/>
            <a:rect l="l" t="t" r="r" b="b"/>
            <a:pathLst>
              <a:path w="539750" h="508635">
                <a:moveTo>
                  <a:pt x="284958" y="508211"/>
                </a:moveTo>
                <a:lnTo>
                  <a:pt x="221433" y="444684"/>
                </a:lnTo>
                <a:lnTo>
                  <a:pt x="363970" y="299396"/>
                </a:lnTo>
                <a:lnTo>
                  <a:pt x="0" y="299396"/>
                </a:lnTo>
                <a:lnTo>
                  <a:pt x="0" y="208593"/>
                </a:lnTo>
                <a:lnTo>
                  <a:pt x="363821" y="208593"/>
                </a:lnTo>
                <a:lnTo>
                  <a:pt x="221364" y="63820"/>
                </a:lnTo>
                <a:lnTo>
                  <a:pt x="284958" y="0"/>
                </a:lnTo>
                <a:lnTo>
                  <a:pt x="539135" y="253992"/>
                </a:lnTo>
                <a:lnTo>
                  <a:pt x="284958" y="508211"/>
                </a:lnTo>
                <a:close/>
              </a:path>
            </a:pathLst>
          </a:custGeom>
          <a:solidFill>
            <a:srgbClr val="0DCACA"/>
          </a:solidFill>
        </p:spPr>
        <p:txBody>
          <a:bodyPr wrap="square" lIns="0" tIns="0" rIns="0" bIns="0" rtlCol="0"/>
          <a:lstStyle/>
          <a:p>
            <a:endParaRPr/>
          </a:p>
        </p:txBody>
      </p:sp>
      <p:sp>
        <p:nvSpPr>
          <p:cNvPr id="10" name="object 10"/>
          <p:cNvSpPr txBox="1"/>
          <p:nvPr/>
        </p:nvSpPr>
        <p:spPr>
          <a:xfrm>
            <a:off x="5247004" y="1841625"/>
            <a:ext cx="6059805" cy="76327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Mais</a:t>
            </a:r>
            <a:r>
              <a:rPr sz="2400" spc="-80" dirty="0">
                <a:latin typeface="Calibri"/>
                <a:cs typeface="Calibri"/>
              </a:rPr>
              <a:t> </a:t>
            </a:r>
            <a:r>
              <a:rPr sz="2400" dirty="0">
                <a:latin typeface="Calibri"/>
                <a:cs typeface="Calibri"/>
              </a:rPr>
              <a:t>avec</a:t>
            </a:r>
            <a:r>
              <a:rPr sz="2400" spc="-75" dirty="0">
                <a:latin typeface="Calibri"/>
                <a:cs typeface="Calibri"/>
              </a:rPr>
              <a:t> </a:t>
            </a:r>
            <a:r>
              <a:rPr sz="2400" dirty="0">
                <a:latin typeface="Calibri"/>
                <a:cs typeface="Calibri"/>
              </a:rPr>
              <a:t>une</a:t>
            </a:r>
            <a:r>
              <a:rPr sz="2400" spc="-70" dirty="0">
                <a:latin typeface="Calibri"/>
                <a:cs typeface="Calibri"/>
              </a:rPr>
              <a:t> </a:t>
            </a:r>
            <a:r>
              <a:rPr sz="2400" b="1" dirty="0">
                <a:solidFill>
                  <a:srgbClr val="00CCCC"/>
                </a:solidFill>
                <a:latin typeface="Calibri"/>
                <a:cs typeface="Calibri"/>
              </a:rPr>
              <a:t>grande</a:t>
            </a:r>
            <a:r>
              <a:rPr sz="2400" b="1" spc="-75" dirty="0">
                <a:solidFill>
                  <a:srgbClr val="00CCCC"/>
                </a:solidFill>
                <a:latin typeface="Calibri"/>
                <a:cs typeface="Calibri"/>
              </a:rPr>
              <a:t> </a:t>
            </a:r>
            <a:r>
              <a:rPr sz="2400" b="1" dirty="0">
                <a:solidFill>
                  <a:srgbClr val="00CCCC"/>
                </a:solidFill>
                <a:latin typeface="Calibri"/>
                <a:cs typeface="Calibri"/>
              </a:rPr>
              <a:t>variabilité,</a:t>
            </a:r>
            <a:r>
              <a:rPr sz="2400" b="1" spc="-60" dirty="0">
                <a:solidFill>
                  <a:srgbClr val="00CCCC"/>
                </a:solidFill>
                <a:latin typeface="Calibri"/>
                <a:cs typeface="Calibri"/>
              </a:rPr>
              <a:t> </a:t>
            </a:r>
            <a:r>
              <a:rPr sz="2400" dirty="0">
                <a:latin typeface="Calibri"/>
                <a:cs typeface="Calibri"/>
              </a:rPr>
              <a:t>allant</a:t>
            </a:r>
            <a:r>
              <a:rPr sz="2400" spc="-75" dirty="0">
                <a:latin typeface="Calibri"/>
                <a:cs typeface="Calibri"/>
              </a:rPr>
              <a:t> </a:t>
            </a:r>
            <a:r>
              <a:rPr sz="2400" dirty="0">
                <a:latin typeface="Calibri"/>
                <a:cs typeface="Calibri"/>
              </a:rPr>
              <a:t>de</a:t>
            </a:r>
            <a:r>
              <a:rPr sz="2400" spc="-75" dirty="0">
                <a:latin typeface="Calibri"/>
                <a:cs typeface="Calibri"/>
              </a:rPr>
              <a:t> </a:t>
            </a:r>
            <a:r>
              <a:rPr sz="2400" dirty="0">
                <a:latin typeface="Calibri"/>
                <a:cs typeface="Calibri"/>
              </a:rPr>
              <a:t>900</a:t>
            </a:r>
            <a:r>
              <a:rPr sz="2400" spc="-65" dirty="0">
                <a:latin typeface="Calibri"/>
                <a:cs typeface="Calibri"/>
              </a:rPr>
              <a:t> </a:t>
            </a:r>
            <a:r>
              <a:rPr sz="2400" spc="-1130" dirty="0">
                <a:latin typeface="Arial MT"/>
                <a:cs typeface="Arial MT"/>
              </a:rPr>
              <a:t>€</a:t>
            </a:r>
            <a:endParaRPr sz="2400">
              <a:latin typeface="Arial MT"/>
              <a:cs typeface="Arial MT"/>
            </a:endParaRPr>
          </a:p>
          <a:p>
            <a:pPr marL="12700">
              <a:lnSpc>
                <a:spcPct val="100000"/>
              </a:lnSpc>
              <a:spcBef>
                <a:spcPts val="50"/>
              </a:spcBef>
            </a:pPr>
            <a:r>
              <a:rPr sz="2400" dirty="0">
                <a:latin typeface="Calibri"/>
                <a:cs typeface="Calibri"/>
              </a:rPr>
              <a:t>à</a:t>
            </a:r>
            <a:r>
              <a:rPr sz="2400" spc="-15" dirty="0">
                <a:latin typeface="Calibri"/>
                <a:cs typeface="Calibri"/>
              </a:rPr>
              <a:t> </a:t>
            </a:r>
            <a:r>
              <a:rPr sz="2400" dirty="0">
                <a:latin typeface="Calibri"/>
                <a:cs typeface="Calibri"/>
              </a:rPr>
              <a:t>12</a:t>
            </a:r>
            <a:r>
              <a:rPr sz="2400" spc="-15" dirty="0">
                <a:latin typeface="Calibri"/>
                <a:cs typeface="Calibri"/>
              </a:rPr>
              <a:t> </a:t>
            </a:r>
            <a:r>
              <a:rPr sz="2400" dirty="0">
                <a:latin typeface="Calibri"/>
                <a:cs typeface="Calibri"/>
              </a:rPr>
              <a:t>000</a:t>
            </a:r>
            <a:r>
              <a:rPr sz="2400" spc="-5" dirty="0">
                <a:latin typeface="Calibri"/>
                <a:cs typeface="Calibri"/>
              </a:rPr>
              <a:t> </a:t>
            </a:r>
            <a:r>
              <a:rPr sz="2400" spc="-25" dirty="0">
                <a:latin typeface="Arial MT"/>
                <a:cs typeface="Arial MT"/>
              </a:rPr>
              <a:t>€</a:t>
            </a:r>
            <a:r>
              <a:rPr sz="2400" spc="-25" dirty="0">
                <a:latin typeface="Calibri"/>
                <a:cs typeface="Calibri"/>
              </a:rPr>
              <a:t>/jour</a:t>
            </a:r>
            <a:endParaRPr sz="2400">
              <a:latin typeface="Calibri"/>
              <a:cs typeface="Calibri"/>
            </a:endParaRPr>
          </a:p>
        </p:txBody>
      </p:sp>
      <p:sp>
        <p:nvSpPr>
          <p:cNvPr id="11" name="object 11"/>
          <p:cNvSpPr txBox="1"/>
          <p:nvPr/>
        </p:nvSpPr>
        <p:spPr>
          <a:xfrm>
            <a:off x="5247004" y="4192968"/>
            <a:ext cx="6085840" cy="482600"/>
          </a:xfrm>
          <a:prstGeom prst="rect">
            <a:avLst/>
          </a:prstGeom>
        </p:spPr>
        <p:txBody>
          <a:bodyPr vert="horz" wrap="square" lIns="0" tIns="12700" rIns="0" bIns="0" rtlCol="0">
            <a:spAutoFit/>
          </a:bodyPr>
          <a:lstStyle/>
          <a:p>
            <a:pPr marL="12700" marR="5080">
              <a:lnSpc>
                <a:spcPct val="100000"/>
              </a:lnSpc>
              <a:spcBef>
                <a:spcPts val="100"/>
              </a:spcBef>
            </a:pPr>
            <a:r>
              <a:rPr sz="1500" i="1" dirty="0">
                <a:latin typeface="Calibri"/>
                <a:cs typeface="Calibri"/>
              </a:rPr>
              <a:t>Source</a:t>
            </a:r>
            <a:r>
              <a:rPr sz="1500" i="1" spc="-30" dirty="0">
                <a:latin typeface="Calibri"/>
                <a:cs typeface="Calibri"/>
              </a:rPr>
              <a:t> </a:t>
            </a:r>
            <a:r>
              <a:rPr sz="1500" i="1" dirty="0">
                <a:latin typeface="Calibri"/>
                <a:cs typeface="Calibri"/>
              </a:rPr>
              <a:t>:</a:t>
            </a:r>
            <a:r>
              <a:rPr sz="1500" i="1" spc="-25" dirty="0">
                <a:latin typeface="Calibri"/>
                <a:cs typeface="Calibri"/>
              </a:rPr>
              <a:t> </a:t>
            </a:r>
            <a:r>
              <a:rPr sz="1500" i="1" dirty="0">
                <a:latin typeface="Calibri"/>
                <a:cs typeface="Calibri"/>
              </a:rPr>
              <a:t>étude</a:t>
            </a:r>
            <a:r>
              <a:rPr sz="1500" i="1" spc="-30" dirty="0">
                <a:latin typeface="Calibri"/>
                <a:cs typeface="Calibri"/>
              </a:rPr>
              <a:t> </a:t>
            </a:r>
            <a:r>
              <a:rPr sz="1500" i="1" spc="-10" dirty="0">
                <a:latin typeface="Calibri"/>
                <a:cs typeface="Calibri"/>
              </a:rPr>
              <a:t>Observatoire</a:t>
            </a:r>
            <a:r>
              <a:rPr sz="1500" i="1" spc="-25" dirty="0">
                <a:latin typeface="Calibri"/>
                <a:cs typeface="Calibri"/>
              </a:rPr>
              <a:t> </a:t>
            </a:r>
            <a:r>
              <a:rPr sz="1500" i="1" dirty="0">
                <a:latin typeface="Calibri"/>
                <a:cs typeface="Calibri"/>
              </a:rPr>
              <a:t>des</a:t>
            </a:r>
            <a:r>
              <a:rPr sz="1500" i="1" spc="-25" dirty="0">
                <a:latin typeface="Calibri"/>
                <a:cs typeface="Calibri"/>
              </a:rPr>
              <a:t> </a:t>
            </a:r>
            <a:r>
              <a:rPr sz="1500" i="1" dirty="0">
                <a:latin typeface="Calibri"/>
                <a:cs typeface="Calibri"/>
              </a:rPr>
              <a:t>Finances</a:t>
            </a:r>
            <a:r>
              <a:rPr sz="1500" i="1" spc="-30" dirty="0">
                <a:latin typeface="Calibri"/>
                <a:cs typeface="Calibri"/>
              </a:rPr>
              <a:t> </a:t>
            </a:r>
            <a:r>
              <a:rPr sz="1500" i="1" dirty="0">
                <a:latin typeface="Calibri"/>
                <a:cs typeface="Calibri"/>
              </a:rPr>
              <a:t>et</a:t>
            </a:r>
            <a:r>
              <a:rPr sz="1500" i="1" spc="-25" dirty="0">
                <a:latin typeface="Calibri"/>
                <a:cs typeface="Calibri"/>
              </a:rPr>
              <a:t> </a:t>
            </a:r>
            <a:r>
              <a:rPr sz="1500" i="1" dirty="0">
                <a:latin typeface="Calibri"/>
                <a:cs typeface="Calibri"/>
              </a:rPr>
              <a:t>de</a:t>
            </a:r>
            <a:r>
              <a:rPr sz="1500" i="1" spc="-30" dirty="0">
                <a:latin typeface="Calibri"/>
                <a:cs typeface="Calibri"/>
              </a:rPr>
              <a:t> </a:t>
            </a:r>
            <a:r>
              <a:rPr sz="1500" i="1" dirty="0">
                <a:latin typeface="Calibri"/>
                <a:cs typeface="Calibri"/>
              </a:rPr>
              <a:t>la</a:t>
            </a:r>
            <a:r>
              <a:rPr sz="1500" i="1" spc="-25" dirty="0">
                <a:latin typeface="Calibri"/>
                <a:cs typeface="Calibri"/>
              </a:rPr>
              <a:t> </a:t>
            </a:r>
            <a:r>
              <a:rPr sz="1500" i="1" spc="-10" dirty="0">
                <a:latin typeface="Calibri"/>
                <a:cs typeface="Calibri"/>
              </a:rPr>
              <a:t>Gestion</a:t>
            </a:r>
            <a:r>
              <a:rPr sz="1500" i="1" spc="-25" dirty="0">
                <a:latin typeface="Calibri"/>
                <a:cs typeface="Calibri"/>
              </a:rPr>
              <a:t> </a:t>
            </a:r>
            <a:r>
              <a:rPr sz="1500" i="1" dirty="0">
                <a:latin typeface="Calibri"/>
                <a:cs typeface="Calibri"/>
              </a:rPr>
              <a:t>Public</a:t>
            </a:r>
            <a:r>
              <a:rPr sz="1500" i="1" spc="-30" dirty="0">
                <a:latin typeface="Calibri"/>
                <a:cs typeface="Calibri"/>
              </a:rPr>
              <a:t> </a:t>
            </a:r>
            <a:r>
              <a:rPr sz="1500" i="1" dirty="0">
                <a:latin typeface="Calibri"/>
                <a:cs typeface="Calibri"/>
              </a:rPr>
              <a:t>(2023)</a:t>
            </a:r>
            <a:r>
              <a:rPr sz="1500" i="1" spc="-25" dirty="0">
                <a:latin typeface="Calibri"/>
                <a:cs typeface="Calibri"/>
              </a:rPr>
              <a:t> </a:t>
            </a:r>
            <a:r>
              <a:rPr sz="1500" i="1" dirty="0">
                <a:latin typeface="Calibri"/>
                <a:cs typeface="Calibri"/>
              </a:rPr>
              <a:t>–</a:t>
            </a:r>
            <a:r>
              <a:rPr sz="1500" i="1" spc="-25" dirty="0">
                <a:latin typeface="Calibri"/>
                <a:cs typeface="Calibri"/>
              </a:rPr>
              <a:t> </a:t>
            </a:r>
            <a:r>
              <a:rPr sz="1500" i="1" spc="-10" dirty="0">
                <a:latin typeface="Calibri"/>
                <a:cs typeface="Calibri"/>
              </a:rPr>
              <a:t>étude </a:t>
            </a:r>
            <a:r>
              <a:rPr sz="1500" i="1" dirty="0">
                <a:latin typeface="Calibri"/>
                <a:cs typeface="Calibri"/>
              </a:rPr>
              <a:t>menée</a:t>
            </a:r>
            <a:r>
              <a:rPr sz="1500" i="1" spc="-30" dirty="0">
                <a:latin typeface="Calibri"/>
                <a:cs typeface="Calibri"/>
              </a:rPr>
              <a:t> </a:t>
            </a:r>
            <a:r>
              <a:rPr sz="1500" i="1" dirty="0">
                <a:latin typeface="Calibri"/>
                <a:cs typeface="Calibri"/>
              </a:rPr>
              <a:t>sur</a:t>
            </a:r>
            <a:r>
              <a:rPr sz="1500" i="1" spc="-25" dirty="0">
                <a:latin typeface="Calibri"/>
                <a:cs typeface="Calibri"/>
              </a:rPr>
              <a:t> </a:t>
            </a:r>
            <a:r>
              <a:rPr sz="1500" i="1" dirty="0">
                <a:latin typeface="Calibri"/>
                <a:cs typeface="Calibri"/>
              </a:rPr>
              <a:t>39</a:t>
            </a:r>
            <a:r>
              <a:rPr sz="1500" i="1" spc="-30" dirty="0">
                <a:latin typeface="Calibri"/>
                <a:cs typeface="Calibri"/>
              </a:rPr>
              <a:t> </a:t>
            </a:r>
            <a:r>
              <a:rPr sz="1500" i="1" spc="-10" dirty="0">
                <a:latin typeface="Calibri"/>
                <a:cs typeface="Calibri"/>
              </a:rPr>
              <a:t>piscines</a:t>
            </a:r>
            <a:r>
              <a:rPr sz="1500" i="1" spc="-25" dirty="0">
                <a:latin typeface="Calibri"/>
                <a:cs typeface="Calibri"/>
              </a:rPr>
              <a:t> </a:t>
            </a:r>
            <a:r>
              <a:rPr sz="1500" i="1" dirty="0">
                <a:latin typeface="Calibri"/>
                <a:cs typeface="Calibri"/>
              </a:rPr>
              <a:t>de</a:t>
            </a:r>
            <a:r>
              <a:rPr sz="1500" i="1" spc="-30" dirty="0">
                <a:latin typeface="Calibri"/>
                <a:cs typeface="Calibri"/>
              </a:rPr>
              <a:t> </a:t>
            </a:r>
            <a:r>
              <a:rPr sz="1500" i="1" dirty="0">
                <a:latin typeface="Calibri"/>
                <a:cs typeface="Calibri"/>
              </a:rPr>
              <a:t>250</a:t>
            </a:r>
            <a:r>
              <a:rPr sz="1500" i="1" spc="-25" dirty="0">
                <a:latin typeface="Calibri"/>
                <a:cs typeface="Calibri"/>
              </a:rPr>
              <a:t> </a:t>
            </a:r>
            <a:r>
              <a:rPr sz="1500" i="1" dirty="0">
                <a:latin typeface="Calibri"/>
                <a:cs typeface="Calibri"/>
              </a:rPr>
              <a:t>m²</a:t>
            </a:r>
            <a:r>
              <a:rPr sz="1500" i="1" spc="-25" dirty="0">
                <a:latin typeface="Calibri"/>
                <a:cs typeface="Calibri"/>
              </a:rPr>
              <a:t> </a:t>
            </a:r>
            <a:r>
              <a:rPr sz="1500" i="1" dirty="0">
                <a:latin typeface="Calibri"/>
                <a:cs typeface="Calibri"/>
              </a:rPr>
              <a:t>à</a:t>
            </a:r>
            <a:r>
              <a:rPr sz="1500" i="1" spc="-30" dirty="0">
                <a:latin typeface="Calibri"/>
                <a:cs typeface="Calibri"/>
              </a:rPr>
              <a:t> </a:t>
            </a:r>
            <a:r>
              <a:rPr sz="1500" i="1" dirty="0">
                <a:latin typeface="Calibri"/>
                <a:cs typeface="Calibri"/>
              </a:rPr>
              <a:t>2</a:t>
            </a:r>
            <a:r>
              <a:rPr sz="1500" i="1" spc="-25" dirty="0">
                <a:latin typeface="Calibri"/>
                <a:cs typeface="Calibri"/>
              </a:rPr>
              <a:t> </a:t>
            </a:r>
            <a:r>
              <a:rPr sz="1500" i="1" dirty="0">
                <a:latin typeface="Calibri"/>
                <a:cs typeface="Calibri"/>
              </a:rPr>
              <a:t>814</a:t>
            </a:r>
            <a:r>
              <a:rPr sz="1500" i="1" spc="-30" dirty="0">
                <a:latin typeface="Calibri"/>
                <a:cs typeface="Calibri"/>
              </a:rPr>
              <a:t> </a:t>
            </a:r>
            <a:r>
              <a:rPr sz="1500" i="1" dirty="0">
                <a:latin typeface="Calibri"/>
                <a:cs typeface="Calibri"/>
              </a:rPr>
              <a:t>m²</a:t>
            </a:r>
            <a:r>
              <a:rPr sz="1500" i="1" spc="-25" dirty="0">
                <a:latin typeface="Calibri"/>
                <a:cs typeface="Calibri"/>
              </a:rPr>
              <a:t> </a:t>
            </a:r>
            <a:r>
              <a:rPr sz="1500" i="1" dirty="0">
                <a:latin typeface="Calibri"/>
                <a:cs typeface="Calibri"/>
              </a:rPr>
              <a:t>dans</a:t>
            </a:r>
            <a:r>
              <a:rPr sz="1500" i="1" spc="-30" dirty="0">
                <a:latin typeface="Calibri"/>
                <a:cs typeface="Calibri"/>
              </a:rPr>
              <a:t> </a:t>
            </a:r>
            <a:r>
              <a:rPr sz="1500" i="1" dirty="0">
                <a:latin typeface="Calibri"/>
                <a:cs typeface="Calibri"/>
              </a:rPr>
              <a:t>la</a:t>
            </a:r>
            <a:r>
              <a:rPr sz="1500" i="1" spc="-25" dirty="0">
                <a:latin typeface="Calibri"/>
                <a:cs typeface="Calibri"/>
              </a:rPr>
              <a:t> </a:t>
            </a:r>
            <a:r>
              <a:rPr sz="1500" i="1" dirty="0">
                <a:latin typeface="Calibri"/>
                <a:cs typeface="Calibri"/>
              </a:rPr>
              <a:t>région</a:t>
            </a:r>
            <a:r>
              <a:rPr sz="1500" i="1" spc="-25" dirty="0">
                <a:latin typeface="Calibri"/>
                <a:cs typeface="Calibri"/>
              </a:rPr>
              <a:t> </a:t>
            </a:r>
            <a:r>
              <a:rPr sz="1500" i="1" dirty="0">
                <a:latin typeface="Calibri"/>
                <a:cs typeface="Calibri"/>
              </a:rPr>
              <a:t>Angevine</a:t>
            </a:r>
            <a:r>
              <a:rPr sz="1500" i="1" spc="-30" dirty="0">
                <a:latin typeface="Calibri"/>
                <a:cs typeface="Calibri"/>
              </a:rPr>
              <a:t> </a:t>
            </a:r>
            <a:r>
              <a:rPr sz="1500" i="1" spc="-20" dirty="0">
                <a:latin typeface="Calibri"/>
                <a:cs typeface="Calibri"/>
              </a:rPr>
              <a:t>(49)</a:t>
            </a:r>
            <a:endParaRPr sz="1500">
              <a:latin typeface="Calibri"/>
              <a:cs typeface="Calibri"/>
            </a:endParaRPr>
          </a:p>
        </p:txBody>
      </p:sp>
      <p:pic>
        <p:nvPicPr>
          <p:cNvPr id="12" name="object 12"/>
          <p:cNvPicPr/>
          <p:nvPr/>
        </p:nvPicPr>
        <p:blipFill>
          <a:blip r:embed="rId6" cstate="print"/>
          <a:stretch>
            <a:fillRect/>
          </a:stretch>
        </p:blipFill>
        <p:spPr>
          <a:xfrm>
            <a:off x="10229475" y="6085020"/>
            <a:ext cx="1011146" cy="558847"/>
          </a:xfrm>
          <a:prstGeom prst="rect">
            <a:avLst/>
          </a:prstGeom>
        </p:spPr>
      </p:pic>
      <p:sp>
        <p:nvSpPr>
          <p:cNvPr id="13" name="object 13"/>
          <p:cNvSpPr txBox="1">
            <a:spLocks noGrp="1"/>
          </p:cNvSpPr>
          <p:nvPr>
            <p:ph type="title"/>
          </p:nvPr>
        </p:nvSpPr>
        <p:spPr>
          <a:xfrm>
            <a:off x="2190750" y="724725"/>
            <a:ext cx="7817484"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000000"/>
                </a:solidFill>
                <a:latin typeface="Calibri"/>
                <a:cs typeface="Calibri"/>
              </a:rPr>
              <a:t>Quel</a:t>
            </a:r>
            <a:r>
              <a:rPr sz="2400" spc="-65" dirty="0">
                <a:solidFill>
                  <a:srgbClr val="000000"/>
                </a:solidFill>
                <a:latin typeface="Calibri"/>
                <a:cs typeface="Calibri"/>
              </a:rPr>
              <a:t> </a:t>
            </a:r>
            <a:r>
              <a:rPr sz="2400" dirty="0">
                <a:solidFill>
                  <a:srgbClr val="000000"/>
                </a:solidFill>
                <a:latin typeface="Calibri"/>
                <a:cs typeface="Calibri"/>
              </a:rPr>
              <a:t>est</a:t>
            </a:r>
            <a:r>
              <a:rPr sz="2400" spc="-65" dirty="0">
                <a:solidFill>
                  <a:srgbClr val="000000"/>
                </a:solidFill>
                <a:latin typeface="Calibri"/>
                <a:cs typeface="Calibri"/>
              </a:rPr>
              <a:t> </a:t>
            </a:r>
            <a:r>
              <a:rPr sz="2400" dirty="0">
                <a:solidFill>
                  <a:srgbClr val="000000"/>
                </a:solidFill>
                <a:latin typeface="Calibri"/>
                <a:cs typeface="Calibri"/>
              </a:rPr>
              <a:t>le</a:t>
            </a:r>
            <a:r>
              <a:rPr sz="2400" spc="-65" dirty="0">
                <a:solidFill>
                  <a:srgbClr val="000000"/>
                </a:solidFill>
                <a:latin typeface="Calibri"/>
                <a:cs typeface="Calibri"/>
              </a:rPr>
              <a:t> </a:t>
            </a:r>
            <a:r>
              <a:rPr sz="2400" dirty="0">
                <a:solidFill>
                  <a:srgbClr val="000000"/>
                </a:solidFill>
                <a:latin typeface="Calibri"/>
                <a:cs typeface="Calibri"/>
              </a:rPr>
              <a:t>coût</a:t>
            </a:r>
            <a:r>
              <a:rPr sz="2400" spc="-65" dirty="0">
                <a:solidFill>
                  <a:srgbClr val="000000"/>
                </a:solidFill>
                <a:latin typeface="Calibri"/>
                <a:cs typeface="Calibri"/>
              </a:rPr>
              <a:t> </a:t>
            </a:r>
            <a:r>
              <a:rPr sz="2400" dirty="0">
                <a:solidFill>
                  <a:srgbClr val="000000"/>
                </a:solidFill>
                <a:latin typeface="Calibri"/>
                <a:cs typeface="Calibri"/>
              </a:rPr>
              <a:t>moyen</a:t>
            </a:r>
            <a:r>
              <a:rPr sz="2400" spc="-65" dirty="0">
                <a:solidFill>
                  <a:srgbClr val="000000"/>
                </a:solidFill>
                <a:latin typeface="Calibri"/>
                <a:cs typeface="Calibri"/>
              </a:rPr>
              <a:t> </a:t>
            </a:r>
            <a:r>
              <a:rPr sz="2400" spc="-25" dirty="0">
                <a:solidFill>
                  <a:srgbClr val="000000"/>
                </a:solidFill>
                <a:latin typeface="Calibri"/>
                <a:cs typeface="Calibri"/>
              </a:rPr>
              <a:t>d’exploitation</a:t>
            </a:r>
            <a:r>
              <a:rPr sz="2400" spc="-65" dirty="0">
                <a:solidFill>
                  <a:srgbClr val="000000"/>
                </a:solidFill>
                <a:latin typeface="Calibri"/>
                <a:cs typeface="Calibri"/>
              </a:rPr>
              <a:t> </a:t>
            </a:r>
            <a:r>
              <a:rPr sz="2400" spc="-10" dirty="0">
                <a:solidFill>
                  <a:srgbClr val="000000"/>
                </a:solidFill>
                <a:latin typeface="Calibri"/>
                <a:cs typeface="Calibri"/>
              </a:rPr>
              <a:t>journalier</a:t>
            </a:r>
            <a:r>
              <a:rPr sz="2400" spc="-60" dirty="0">
                <a:solidFill>
                  <a:srgbClr val="000000"/>
                </a:solidFill>
                <a:latin typeface="Calibri"/>
                <a:cs typeface="Calibri"/>
              </a:rPr>
              <a:t> </a:t>
            </a:r>
            <a:r>
              <a:rPr sz="2400" dirty="0">
                <a:solidFill>
                  <a:srgbClr val="000000"/>
                </a:solidFill>
                <a:latin typeface="Calibri"/>
                <a:cs typeface="Calibri"/>
              </a:rPr>
              <a:t>d’une</a:t>
            </a:r>
            <a:r>
              <a:rPr sz="2400" spc="-65" dirty="0">
                <a:solidFill>
                  <a:srgbClr val="000000"/>
                </a:solidFill>
                <a:latin typeface="Calibri"/>
                <a:cs typeface="Calibri"/>
              </a:rPr>
              <a:t> </a:t>
            </a:r>
            <a:r>
              <a:rPr sz="2400" dirty="0">
                <a:solidFill>
                  <a:srgbClr val="000000"/>
                </a:solidFill>
                <a:latin typeface="Calibri"/>
                <a:cs typeface="Calibri"/>
              </a:rPr>
              <a:t>piscine</a:t>
            </a:r>
            <a:r>
              <a:rPr sz="2400" spc="-5" dirty="0">
                <a:solidFill>
                  <a:srgbClr val="000000"/>
                </a:solidFill>
                <a:latin typeface="Calibri"/>
                <a:cs typeface="Calibri"/>
              </a:rPr>
              <a:t> </a:t>
            </a:r>
            <a:r>
              <a:rPr sz="2400" spc="-50" dirty="0">
                <a:solidFill>
                  <a:srgbClr val="000000"/>
                </a:solidFill>
                <a:latin typeface="Calibri"/>
                <a:cs typeface="Calibri"/>
              </a:rPr>
              <a:t>?</a:t>
            </a:r>
            <a:endParaRPr sz="2400">
              <a:latin typeface="Calibri"/>
              <a:cs typeface="Calibri"/>
            </a:endParaRPr>
          </a:p>
        </p:txBody>
      </p:sp>
      <p:sp>
        <p:nvSpPr>
          <p:cNvPr id="14" name="object 14"/>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pic>
        <p:nvPicPr>
          <p:cNvPr id="15" name="Picture 5">
            <a:extLst>
              <a:ext uri="{FF2B5EF4-FFF2-40B4-BE49-F238E27FC236}">
                <a16:creationId xmlns:a16="http://schemas.microsoft.com/office/drawing/2014/main" id="{706BF82A-F339-E5EF-AC9B-DA1F3E93A5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7350" y="2979092"/>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10076" y="2267458"/>
            <a:ext cx="4316095" cy="627380"/>
          </a:xfrm>
          <a:prstGeom prst="rect">
            <a:avLst/>
          </a:prstGeom>
        </p:spPr>
        <p:txBody>
          <a:bodyPr vert="horz" wrap="square" lIns="0" tIns="12700" rIns="0" bIns="0" rtlCol="0">
            <a:spAutoFit/>
          </a:bodyPr>
          <a:lstStyle/>
          <a:p>
            <a:pPr marL="12700">
              <a:lnSpc>
                <a:spcPct val="100000"/>
              </a:lnSpc>
              <a:spcBef>
                <a:spcPts val="100"/>
              </a:spcBef>
            </a:pPr>
            <a:r>
              <a:rPr sz="3950" i="1" dirty="0">
                <a:solidFill>
                  <a:srgbClr val="FFFFFF"/>
                </a:solidFill>
                <a:latin typeface="Trebuchet MS"/>
                <a:cs typeface="Trebuchet MS"/>
              </a:rPr>
              <a:t>Enjeux</a:t>
            </a:r>
            <a:r>
              <a:rPr sz="3950" i="1" spc="-100" dirty="0">
                <a:solidFill>
                  <a:srgbClr val="FFFFFF"/>
                </a:solidFill>
                <a:latin typeface="Trebuchet MS"/>
                <a:cs typeface="Trebuchet MS"/>
              </a:rPr>
              <a:t> </a:t>
            </a:r>
            <a:r>
              <a:rPr sz="3950" i="1" dirty="0">
                <a:solidFill>
                  <a:srgbClr val="FFFFFF"/>
                </a:solidFill>
                <a:latin typeface="Trebuchet MS"/>
                <a:cs typeface="Trebuchet MS"/>
              </a:rPr>
              <a:t>et</a:t>
            </a:r>
            <a:r>
              <a:rPr sz="3950" i="1" spc="-100" dirty="0">
                <a:solidFill>
                  <a:srgbClr val="FFFFFF"/>
                </a:solidFill>
                <a:latin typeface="Trebuchet MS"/>
                <a:cs typeface="Trebuchet MS"/>
              </a:rPr>
              <a:t> </a:t>
            </a:r>
            <a:r>
              <a:rPr sz="3950" i="1" spc="-10" dirty="0">
                <a:solidFill>
                  <a:srgbClr val="FFFFFF"/>
                </a:solidFill>
                <a:latin typeface="Trebuchet MS"/>
                <a:cs typeface="Trebuchet MS"/>
              </a:rPr>
              <a:t>contexte</a:t>
            </a:r>
            <a:endParaRPr sz="3950">
              <a:latin typeface="Trebuchet MS"/>
              <a:cs typeface="Trebuchet MS"/>
            </a:endParaRPr>
          </a:p>
        </p:txBody>
      </p:sp>
      <p:pic>
        <p:nvPicPr>
          <p:cNvPr id="3" name="object 3"/>
          <p:cNvPicPr/>
          <p:nvPr/>
        </p:nvPicPr>
        <p:blipFill>
          <a:blip r:embed="rId2" cstate="print"/>
          <a:stretch>
            <a:fillRect/>
          </a:stretch>
        </p:blipFill>
        <p:spPr>
          <a:xfrm>
            <a:off x="158152" y="5912699"/>
            <a:ext cx="740968" cy="694050"/>
          </a:xfrm>
          <a:prstGeom prst="rect">
            <a:avLst/>
          </a:prstGeom>
        </p:spPr>
      </p:pic>
      <p:grpSp>
        <p:nvGrpSpPr>
          <p:cNvPr id="4" name="object 4"/>
          <p:cNvGrpSpPr/>
          <p:nvPr/>
        </p:nvGrpSpPr>
        <p:grpSpPr>
          <a:xfrm>
            <a:off x="1123950" y="5943600"/>
            <a:ext cx="8953500" cy="695325"/>
            <a:chOff x="1123950" y="5943600"/>
            <a:chExt cx="8953500" cy="695325"/>
          </a:xfrm>
        </p:grpSpPr>
        <p:pic>
          <p:nvPicPr>
            <p:cNvPr id="5" name="object 5"/>
            <p:cNvPicPr/>
            <p:nvPr/>
          </p:nvPicPr>
          <p:blipFill>
            <a:blip r:embed="rId3" cstate="print"/>
            <a:stretch>
              <a:fillRect/>
            </a:stretch>
          </p:blipFill>
          <p:spPr>
            <a:xfrm>
              <a:off x="1123950" y="5943600"/>
              <a:ext cx="1266824" cy="600074"/>
            </a:xfrm>
            <a:prstGeom prst="rect">
              <a:avLst/>
            </a:prstGeom>
          </p:spPr>
        </p:pic>
        <p:pic>
          <p:nvPicPr>
            <p:cNvPr id="6" name="object 6"/>
            <p:cNvPicPr/>
            <p:nvPr/>
          </p:nvPicPr>
          <p:blipFill>
            <a:blip r:embed="rId4" cstate="print"/>
            <a:stretch>
              <a:fillRect/>
            </a:stretch>
          </p:blipFill>
          <p:spPr>
            <a:xfrm>
              <a:off x="2390775" y="6486525"/>
              <a:ext cx="7686674" cy="152399"/>
            </a:xfrm>
            <a:prstGeom prst="rect">
              <a:avLst/>
            </a:prstGeom>
          </p:spPr>
        </p:pic>
      </p:grpSp>
      <p:grpSp>
        <p:nvGrpSpPr>
          <p:cNvPr id="7" name="object 7"/>
          <p:cNvGrpSpPr/>
          <p:nvPr/>
        </p:nvGrpSpPr>
        <p:grpSpPr>
          <a:xfrm>
            <a:off x="10229475" y="5867398"/>
            <a:ext cx="1962785" cy="990600"/>
            <a:chOff x="10229475" y="5867398"/>
            <a:chExt cx="1962785" cy="990600"/>
          </a:xfrm>
        </p:grpSpPr>
        <p:pic>
          <p:nvPicPr>
            <p:cNvPr id="8" name="object 8"/>
            <p:cNvPicPr/>
            <p:nvPr/>
          </p:nvPicPr>
          <p:blipFill>
            <a:blip r:embed="rId5" cstate="print"/>
            <a:stretch>
              <a:fillRect/>
            </a:stretch>
          </p:blipFill>
          <p:spPr>
            <a:xfrm>
              <a:off x="11334749" y="5867398"/>
              <a:ext cx="857249" cy="990598"/>
            </a:xfrm>
            <a:prstGeom prst="rect">
              <a:avLst/>
            </a:prstGeom>
          </p:spPr>
        </p:pic>
        <p:pic>
          <p:nvPicPr>
            <p:cNvPr id="9" name="object 9"/>
            <p:cNvPicPr/>
            <p:nvPr/>
          </p:nvPicPr>
          <p:blipFill>
            <a:blip r:embed="rId6" cstate="print"/>
            <a:stretch>
              <a:fillRect/>
            </a:stretch>
          </p:blipFill>
          <p:spPr>
            <a:xfrm>
              <a:off x="10229475" y="6085020"/>
              <a:ext cx="1011146" cy="558847"/>
            </a:xfrm>
            <a:prstGeom prst="rect">
              <a:avLst/>
            </a:prstGeom>
          </p:spPr>
        </p:pic>
      </p:grpSp>
      <p:sp>
        <p:nvSpPr>
          <p:cNvPr id="10" name="object 10"/>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9642" y="762489"/>
            <a:ext cx="7322758" cy="4163127"/>
          </a:xfrm>
          <a:prstGeom prst="rect">
            <a:avLst/>
          </a:prstGeom>
        </p:spPr>
        <p:txBody>
          <a:bodyPr vert="horz" wrap="square" lIns="0" tIns="12700" rIns="0" bIns="0" rtlCol="0">
            <a:spAutoFit/>
          </a:bodyPr>
          <a:lstStyle/>
          <a:p>
            <a:pPr marL="360000" indent="-360000">
              <a:lnSpc>
                <a:spcPct val="150000"/>
              </a:lnSpc>
              <a:spcAft>
                <a:spcPts val="600"/>
              </a:spcAft>
              <a:buFont typeface="+mj-lt"/>
              <a:buAutoNum type="arabicPeriod"/>
            </a:pPr>
            <a:r>
              <a:rPr lang="fr-FR" b="1" dirty="0">
                <a:solidFill>
                  <a:srgbClr val="22B9CE"/>
                </a:solidFill>
                <a:latin typeface="Trebuchet MS"/>
              </a:rPr>
              <a:t>Introduction &amp; mise en contexte - M. LAVAUD FNCCR / CBPEET </a:t>
            </a:r>
          </a:p>
          <a:p>
            <a:pPr marL="360000" indent="-360000">
              <a:lnSpc>
                <a:spcPct val="150000"/>
              </a:lnSpc>
              <a:spcAft>
                <a:spcPts val="600"/>
              </a:spcAft>
              <a:buFont typeface="+mj-lt"/>
              <a:buAutoNum type="arabicPeriod"/>
            </a:pPr>
            <a:r>
              <a:rPr lang="fr-FR" b="1" dirty="0">
                <a:solidFill>
                  <a:srgbClr val="22B9CE"/>
                </a:solidFill>
                <a:latin typeface="Trebuchet MS"/>
              </a:rPr>
              <a:t> Normes AFNOR : ce qu’il faut savoir - M. BOEGLIN – FPP</a:t>
            </a:r>
          </a:p>
          <a:p>
            <a:pPr marL="360000" indent="-360000">
              <a:lnSpc>
                <a:spcPct val="150000"/>
              </a:lnSpc>
              <a:spcAft>
                <a:spcPts val="600"/>
              </a:spcAft>
              <a:buFont typeface="+mj-lt"/>
              <a:buAutoNum type="arabicPeriod"/>
            </a:pPr>
            <a:r>
              <a:rPr lang="fr-FR" b="1" dirty="0">
                <a:solidFill>
                  <a:srgbClr val="22B9CE"/>
                </a:solidFill>
                <a:latin typeface="Trebuchet MS"/>
              </a:rPr>
              <a:t> Focus EICH - Mme LALUQUE – FNCCR</a:t>
            </a:r>
          </a:p>
          <a:p>
            <a:pPr marL="360000" indent="-360000">
              <a:lnSpc>
                <a:spcPct val="150000"/>
              </a:lnSpc>
              <a:spcAft>
                <a:spcPts val="600"/>
              </a:spcAft>
              <a:buFont typeface="+mj-lt"/>
              <a:buAutoNum type="arabicPeriod"/>
            </a:pPr>
            <a:r>
              <a:rPr lang="fr-FR" b="1" dirty="0">
                <a:solidFill>
                  <a:srgbClr val="22B9CE"/>
                </a:solidFill>
                <a:latin typeface="Trebuchet MS"/>
              </a:rPr>
              <a:t> Enjeux &amp; solutions concrètes Avec Mme BACHTANICK – ACTEE</a:t>
            </a:r>
          </a:p>
          <a:p>
            <a:pPr marL="360000" indent="-360000" algn="just">
              <a:lnSpc>
                <a:spcPct val="150000"/>
              </a:lnSpc>
              <a:spcAft>
                <a:spcPts val="600"/>
              </a:spcAft>
              <a:buFont typeface="+mj-lt"/>
              <a:buAutoNum type="arabicPeriod"/>
            </a:pPr>
            <a:r>
              <a:rPr lang="fr-FR" b="1" dirty="0">
                <a:solidFill>
                  <a:srgbClr val="22B9CE"/>
                </a:solidFill>
                <a:latin typeface="Trebuchet MS"/>
              </a:rPr>
              <a:t> Retour d’expérience CENTRE NAUTIQUE CARRE D’EAU –</a:t>
            </a:r>
            <a:br>
              <a:rPr lang="fr-FR" b="1" dirty="0">
                <a:solidFill>
                  <a:srgbClr val="22B9CE"/>
                </a:solidFill>
                <a:latin typeface="Trebuchet MS"/>
              </a:rPr>
            </a:br>
            <a:r>
              <a:rPr lang="fr-FR" b="1" dirty="0">
                <a:solidFill>
                  <a:srgbClr val="22B9CE"/>
                </a:solidFill>
                <a:latin typeface="Trebuchet MS"/>
              </a:rPr>
              <a:t> M.    RIBEYRON – CA Bourg-en-Bresse</a:t>
            </a:r>
          </a:p>
          <a:p>
            <a:pPr marL="360000" indent="-360000">
              <a:lnSpc>
                <a:spcPct val="150000"/>
              </a:lnSpc>
              <a:spcAft>
                <a:spcPts val="600"/>
              </a:spcAft>
              <a:buFont typeface="+mj-lt"/>
              <a:buAutoNum type="arabicPeriod"/>
            </a:pPr>
            <a:r>
              <a:rPr lang="fr-FR" b="1" dirty="0">
                <a:solidFill>
                  <a:srgbClr val="22B9CE"/>
                </a:solidFill>
                <a:latin typeface="Trebuchet MS"/>
              </a:rPr>
              <a:t>Piscines collectives : solutions &amp; bonnes pratiques - M. AZAM - FPP</a:t>
            </a:r>
          </a:p>
          <a:p>
            <a:pPr marL="360000" indent="-360000">
              <a:lnSpc>
                <a:spcPct val="150000"/>
              </a:lnSpc>
              <a:spcAft>
                <a:spcPts val="600"/>
              </a:spcAft>
              <a:buFont typeface="+mj-lt"/>
              <a:buAutoNum type="arabicPeriod"/>
            </a:pPr>
            <a:r>
              <a:rPr lang="fr-FR" b="1" dirty="0">
                <a:solidFill>
                  <a:srgbClr val="22B9CE"/>
                </a:solidFill>
                <a:latin typeface="Trebuchet MS"/>
              </a:rPr>
              <a:t>Outils &amp; accompagnement FPP - M. IORIO &amp; Mme DELMONTE</a:t>
            </a:r>
          </a:p>
        </p:txBody>
      </p:sp>
      <p:sp>
        <p:nvSpPr>
          <p:cNvPr id="3" name="object 3"/>
          <p:cNvSpPr txBox="1">
            <a:spLocks noGrp="1"/>
          </p:cNvSpPr>
          <p:nvPr>
            <p:ph type="title"/>
          </p:nvPr>
        </p:nvSpPr>
        <p:spPr>
          <a:xfrm>
            <a:off x="432436" y="394519"/>
            <a:ext cx="7498080" cy="434093"/>
          </a:xfrm>
          <a:prstGeom prst="rect">
            <a:avLst/>
          </a:prstGeom>
        </p:spPr>
        <p:txBody>
          <a:bodyPr vert="horz" wrap="square" lIns="0" tIns="10795" rIns="0" bIns="0" rtlCol="0">
            <a:spAutoFit/>
          </a:bodyPr>
          <a:lstStyle/>
          <a:p>
            <a:pPr marL="12065" marR="5080" algn="ctr">
              <a:lnSpc>
                <a:spcPct val="100299"/>
              </a:lnSpc>
              <a:spcBef>
                <a:spcPts val="85"/>
              </a:spcBef>
            </a:pPr>
            <a:r>
              <a:rPr lang="fr-FR" sz="2750" b="1" dirty="0">
                <a:solidFill>
                  <a:srgbClr val="9FC514"/>
                </a:solidFill>
                <a:latin typeface="Trebuchet MS"/>
                <a:cs typeface="Trebuchet MS"/>
              </a:rPr>
              <a:t>Déroulé du webinaire</a:t>
            </a:r>
            <a:endParaRPr sz="2750" dirty="0">
              <a:latin typeface="Trebuchet MS"/>
              <a:cs typeface="Trebuchet MS"/>
            </a:endParaRPr>
          </a:p>
        </p:txBody>
      </p:sp>
      <p:pic>
        <p:nvPicPr>
          <p:cNvPr id="4" name="object 4"/>
          <p:cNvPicPr/>
          <p:nvPr/>
        </p:nvPicPr>
        <p:blipFill>
          <a:blip r:embed="rId2" cstate="print"/>
          <a:stretch>
            <a:fillRect/>
          </a:stretch>
        </p:blipFill>
        <p:spPr>
          <a:xfrm>
            <a:off x="619125" y="5800725"/>
            <a:ext cx="1676399" cy="771524"/>
          </a:xfrm>
          <a:prstGeom prst="rect">
            <a:avLst/>
          </a:prstGeom>
        </p:spPr>
      </p:pic>
      <p:pic>
        <p:nvPicPr>
          <p:cNvPr id="5" name="object 5"/>
          <p:cNvPicPr/>
          <p:nvPr/>
        </p:nvPicPr>
        <p:blipFill>
          <a:blip r:embed="rId3" cstate="print"/>
          <a:stretch>
            <a:fillRect/>
          </a:stretch>
        </p:blipFill>
        <p:spPr>
          <a:xfrm>
            <a:off x="2733675" y="5838825"/>
            <a:ext cx="876299" cy="809624"/>
          </a:xfrm>
          <a:prstGeom prst="rect">
            <a:avLst/>
          </a:prstGeom>
        </p:spPr>
      </p:pic>
      <p:sp>
        <p:nvSpPr>
          <p:cNvPr id="12" name="object 12"/>
          <p:cNvSpPr txBox="1"/>
          <p:nvPr/>
        </p:nvSpPr>
        <p:spPr>
          <a:xfrm>
            <a:off x="519011" y="5341115"/>
            <a:ext cx="264668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47525A"/>
                </a:solidFill>
                <a:latin typeface="Trebuchet MS"/>
                <a:cs typeface="Trebuchet MS"/>
              </a:rPr>
              <a:t>Webinaire</a:t>
            </a:r>
            <a:r>
              <a:rPr sz="1800" b="1" spc="-70" dirty="0">
                <a:solidFill>
                  <a:srgbClr val="47525A"/>
                </a:solidFill>
                <a:latin typeface="Trebuchet MS"/>
                <a:cs typeface="Trebuchet MS"/>
              </a:rPr>
              <a:t> </a:t>
            </a:r>
            <a:r>
              <a:rPr sz="1800" b="1" dirty="0">
                <a:solidFill>
                  <a:srgbClr val="47525A"/>
                </a:solidFill>
                <a:latin typeface="Trebuchet MS"/>
                <a:cs typeface="Trebuchet MS"/>
              </a:rPr>
              <a:t>organisé</a:t>
            </a:r>
            <a:r>
              <a:rPr sz="1800" b="1" spc="-70" dirty="0">
                <a:solidFill>
                  <a:srgbClr val="47525A"/>
                </a:solidFill>
                <a:latin typeface="Trebuchet MS"/>
                <a:cs typeface="Trebuchet MS"/>
              </a:rPr>
              <a:t> </a:t>
            </a:r>
            <a:r>
              <a:rPr sz="1800" b="1" dirty="0">
                <a:solidFill>
                  <a:srgbClr val="47525A"/>
                </a:solidFill>
                <a:latin typeface="Trebuchet MS"/>
                <a:cs typeface="Trebuchet MS"/>
              </a:rPr>
              <a:t>par</a:t>
            </a:r>
            <a:r>
              <a:rPr sz="1800" b="1" spc="-70" dirty="0">
                <a:solidFill>
                  <a:srgbClr val="47525A"/>
                </a:solidFill>
                <a:latin typeface="Trebuchet MS"/>
                <a:cs typeface="Trebuchet MS"/>
              </a:rPr>
              <a:t> </a:t>
            </a:r>
            <a:r>
              <a:rPr sz="1800" b="1" spc="-50" dirty="0">
                <a:solidFill>
                  <a:srgbClr val="47525A"/>
                </a:solidFill>
                <a:latin typeface="Trebuchet MS"/>
                <a:cs typeface="Trebuchet MS"/>
              </a:rPr>
              <a:t>:</a:t>
            </a:r>
            <a:endParaRPr sz="1800" dirty="0">
              <a:latin typeface="Trebuchet MS"/>
              <a:cs typeface="Trebuchet MS"/>
            </a:endParaRPr>
          </a:p>
        </p:txBody>
      </p:sp>
      <p:pic>
        <p:nvPicPr>
          <p:cNvPr id="13" name="object 13"/>
          <p:cNvPicPr/>
          <p:nvPr/>
        </p:nvPicPr>
        <p:blipFill>
          <a:blip r:embed="rId4" cstate="print"/>
          <a:stretch>
            <a:fillRect/>
          </a:stretch>
        </p:blipFill>
        <p:spPr>
          <a:xfrm>
            <a:off x="3886200" y="5800725"/>
            <a:ext cx="1596976" cy="866774"/>
          </a:xfrm>
          <a:prstGeom prst="rect">
            <a:avLst/>
          </a:prstGeom>
        </p:spPr>
      </p:pic>
      <p:grpSp>
        <p:nvGrpSpPr>
          <p:cNvPr id="14" name="object 5">
            <a:extLst>
              <a:ext uri="{FF2B5EF4-FFF2-40B4-BE49-F238E27FC236}">
                <a16:creationId xmlns:a16="http://schemas.microsoft.com/office/drawing/2014/main" id="{3E16F457-B462-9604-268A-74467A1DD664}"/>
              </a:ext>
            </a:extLst>
          </p:cNvPr>
          <p:cNvGrpSpPr/>
          <p:nvPr/>
        </p:nvGrpSpPr>
        <p:grpSpPr>
          <a:xfrm>
            <a:off x="6125497" y="177963"/>
            <a:ext cx="6036107" cy="6237693"/>
            <a:chOff x="6155893" y="238125"/>
            <a:chExt cx="6036107" cy="6237693"/>
          </a:xfrm>
        </p:grpSpPr>
        <p:sp>
          <p:nvSpPr>
            <p:cNvPr id="15" name="object 6">
              <a:extLst>
                <a:ext uri="{FF2B5EF4-FFF2-40B4-BE49-F238E27FC236}">
                  <a16:creationId xmlns:a16="http://schemas.microsoft.com/office/drawing/2014/main" id="{48702FCB-DE88-6351-2B41-455F10E3AF99}"/>
                </a:ext>
              </a:extLst>
            </p:cNvPr>
            <p:cNvSpPr/>
            <p:nvPr/>
          </p:nvSpPr>
          <p:spPr>
            <a:xfrm>
              <a:off x="9429750" y="238125"/>
              <a:ext cx="2762250" cy="6143625"/>
            </a:xfrm>
            <a:custGeom>
              <a:avLst/>
              <a:gdLst/>
              <a:ahLst/>
              <a:cxnLst/>
              <a:rect l="l" t="t" r="r" b="b"/>
              <a:pathLst>
                <a:path w="2762250" h="6143625">
                  <a:moveTo>
                    <a:pt x="2009774" y="6143624"/>
                  </a:moveTo>
                  <a:lnTo>
                    <a:pt x="1961675" y="6143055"/>
                  </a:lnTo>
                  <a:lnTo>
                    <a:pt x="1913852" y="6141358"/>
                  </a:lnTo>
                  <a:lnTo>
                    <a:pt x="1866318" y="6138546"/>
                  </a:lnTo>
                  <a:lnTo>
                    <a:pt x="1819085" y="6134631"/>
                  </a:lnTo>
                  <a:lnTo>
                    <a:pt x="1772167" y="6129626"/>
                  </a:lnTo>
                  <a:lnTo>
                    <a:pt x="1725574" y="6123544"/>
                  </a:lnTo>
                  <a:lnTo>
                    <a:pt x="1679319" y="6116395"/>
                  </a:lnTo>
                  <a:lnTo>
                    <a:pt x="1633417" y="6108195"/>
                  </a:lnTo>
                  <a:lnTo>
                    <a:pt x="1587879" y="6098956"/>
                  </a:lnTo>
                  <a:lnTo>
                    <a:pt x="1542719" y="6088690"/>
                  </a:lnTo>
                  <a:lnTo>
                    <a:pt x="1497949" y="6077410"/>
                  </a:lnTo>
                  <a:lnTo>
                    <a:pt x="1453579" y="6065128"/>
                  </a:lnTo>
                  <a:lnTo>
                    <a:pt x="1409625" y="6051858"/>
                  </a:lnTo>
                  <a:lnTo>
                    <a:pt x="1366099" y="6037612"/>
                  </a:lnTo>
                  <a:lnTo>
                    <a:pt x="1323011" y="6022403"/>
                  </a:lnTo>
                  <a:lnTo>
                    <a:pt x="1280378" y="6006244"/>
                  </a:lnTo>
                  <a:lnTo>
                    <a:pt x="1238209" y="5989146"/>
                  </a:lnTo>
                  <a:lnTo>
                    <a:pt x="1196519" y="5971123"/>
                  </a:lnTo>
                  <a:lnTo>
                    <a:pt x="1155319" y="5952188"/>
                  </a:lnTo>
                  <a:lnTo>
                    <a:pt x="1114622" y="5932353"/>
                  </a:lnTo>
                  <a:lnTo>
                    <a:pt x="1074442" y="5911631"/>
                  </a:lnTo>
                  <a:lnTo>
                    <a:pt x="1034790" y="5890035"/>
                  </a:lnTo>
                  <a:lnTo>
                    <a:pt x="995678" y="5867577"/>
                  </a:lnTo>
                  <a:lnTo>
                    <a:pt x="957121" y="5844270"/>
                  </a:lnTo>
                  <a:lnTo>
                    <a:pt x="919131" y="5820127"/>
                  </a:lnTo>
                  <a:lnTo>
                    <a:pt x="881719" y="5795160"/>
                  </a:lnTo>
                  <a:lnTo>
                    <a:pt x="844899" y="5769383"/>
                  </a:lnTo>
                  <a:lnTo>
                    <a:pt x="808684" y="5742807"/>
                  </a:lnTo>
                  <a:lnTo>
                    <a:pt x="773084" y="5715446"/>
                  </a:lnTo>
                  <a:lnTo>
                    <a:pt x="738114" y="5687312"/>
                  </a:lnTo>
                  <a:lnTo>
                    <a:pt x="703788" y="5658419"/>
                  </a:lnTo>
                  <a:lnTo>
                    <a:pt x="670115" y="5628776"/>
                  </a:lnTo>
                  <a:lnTo>
                    <a:pt x="637110" y="5598401"/>
                  </a:lnTo>
                  <a:lnTo>
                    <a:pt x="604785" y="5567302"/>
                  </a:lnTo>
                  <a:lnTo>
                    <a:pt x="573153" y="5535494"/>
                  </a:lnTo>
                  <a:lnTo>
                    <a:pt x="542227" y="5502990"/>
                  </a:lnTo>
                  <a:lnTo>
                    <a:pt x="512017" y="5469802"/>
                  </a:lnTo>
                  <a:lnTo>
                    <a:pt x="482539" y="5435944"/>
                  </a:lnTo>
                  <a:lnTo>
                    <a:pt x="453804" y="5401426"/>
                  </a:lnTo>
                  <a:lnTo>
                    <a:pt x="425825" y="5366262"/>
                  </a:lnTo>
                  <a:lnTo>
                    <a:pt x="398614" y="5330467"/>
                  </a:lnTo>
                  <a:lnTo>
                    <a:pt x="372185" y="5294049"/>
                  </a:lnTo>
                  <a:lnTo>
                    <a:pt x="346549" y="5257024"/>
                  </a:lnTo>
                  <a:lnTo>
                    <a:pt x="321719" y="5219404"/>
                  </a:lnTo>
                  <a:lnTo>
                    <a:pt x="297709" y="5181202"/>
                  </a:lnTo>
                  <a:lnTo>
                    <a:pt x="274531" y="5142431"/>
                  </a:lnTo>
                  <a:lnTo>
                    <a:pt x="252196" y="5103102"/>
                  </a:lnTo>
                  <a:lnTo>
                    <a:pt x="230718" y="5063229"/>
                  </a:lnTo>
                  <a:lnTo>
                    <a:pt x="210110" y="5022826"/>
                  </a:lnTo>
                  <a:lnTo>
                    <a:pt x="190384" y="4981902"/>
                  </a:lnTo>
                  <a:lnTo>
                    <a:pt x="171553" y="4940473"/>
                  </a:lnTo>
                  <a:lnTo>
                    <a:pt x="153629" y="4898551"/>
                  </a:lnTo>
                  <a:lnTo>
                    <a:pt x="136625" y="4856147"/>
                  </a:lnTo>
                  <a:lnTo>
                    <a:pt x="120554" y="4813276"/>
                  </a:lnTo>
                  <a:lnTo>
                    <a:pt x="105429" y="4769948"/>
                  </a:lnTo>
                  <a:lnTo>
                    <a:pt x="91261" y="4726179"/>
                  </a:lnTo>
                  <a:lnTo>
                    <a:pt x="78064" y="4681980"/>
                  </a:lnTo>
                  <a:lnTo>
                    <a:pt x="65850" y="4637363"/>
                  </a:lnTo>
                  <a:lnTo>
                    <a:pt x="54631" y="4592342"/>
                  </a:lnTo>
                  <a:lnTo>
                    <a:pt x="44422" y="4546929"/>
                  </a:lnTo>
                  <a:lnTo>
                    <a:pt x="35234" y="4501136"/>
                  </a:lnTo>
                  <a:lnTo>
                    <a:pt x="27078" y="4454978"/>
                  </a:lnTo>
                  <a:lnTo>
                    <a:pt x="19969" y="4408465"/>
                  </a:lnTo>
                  <a:lnTo>
                    <a:pt x="13920" y="4361612"/>
                  </a:lnTo>
                  <a:lnTo>
                    <a:pt x="8942" y="4314430"/>
                  </a:lnTo>
                  <a:lnTo>
                    <a:pt x="5049" y="4266932"/>
                  </a:lnTo>
                  <a:lnTo>
                    <a:pt x="2252" y="4219132"/>
                  </a:lnTo>
                  <a:lnTo>
                    <a:pt x="564" y="4171042"/>
                  </a:lnTo>
                  <a:lnTo>
                    <a:pt x="0" y="4122673"/>
                  </a:lnTo>
                  <a:lnTo>
                    <a:pt x="314027" y="2939669"/>
                  </a:lnTo>
                  <a:lnTo>
                    <a:pt x="1004886" y="1582371"/>
                  </a:lnTo>
                  <a:lnTo>
                    <a:pt x="1695746" y="464555"/>
                  </a:lnTo>
                  <a:lnTo>
                    <a:pt x="2009774" y="0"/>
                  </a:lnTo>
                  <a:lnTo>
                    <a:pt x="2323802" y="463429"/>
                  </a:lnTo>
                  <a:lnTo>
                    <a:pt x="2762249" y="1171651"/>
                  </a:lnTo>
                  <a:lnTo>
                    <a:pt x="2762249" y="5996886"/>
                  </a:lnTo>
                  <a:lnTo>
                    <a:pt x="2696536" y="6022403"/>
                  </a:lnTo>
                  <a:lnTo>
                    <a:pt x="2653449" y="6037612"/>
                  </a:lnTo>
                  <a:lnTo>
                    <a:pt x="2609922" y="6051858"/>
                  </a:lnTo>
                  <a:lnTo>
                    <a:pt x="2565968" y="6065128"/>
                  </a:lnTo>
                  <a:lnTo>
                    <a:pt x="2521599" y="6077410"/>
                  </a:lnTo>
                  <a:lnTo>
                    <a:pt x="2476828" y="6088690"/>
                  </a:lnTo>
                  <a:lnTo>
                    <a:pt x="2431668" y="6098956"/>
                  </a:lnTo>
                  <a:lnTo>
                    <a:pt x="2386131" y="6108195"/>
                  </a:lnTo>
                  <a:lnTo>
                    <a:pt x="2340228" y="6116395"/>
                  </a:lnTo>
                  <a:lnTo>
                    <a:pt x="2293974" y="6123544"/>
                  </a:lnTo>
                  <a:lnTo>
                    <a:pt x="2247381" y="6129626"/>
                  </a:lnTo>
                  <a:lnTo>
                    <a:pt x="2200463" y="6134631"/>
                  </a:lnTo>
                  <a:lnTo>
                    <a:pt x="2153229" y="6138546"/>
                  </a:lnTo>
                  <a:lnTo>
                    <a:pt x="2105695" y="6141358"/>
                  </a:lnTo>
                  <a:lnTo>
                    <a:pt x="2057872" y="6143055"/>
                  </a:lnTo>
                  <a:lnTo>
                    <a:pt x="2009774" y="6143624"/>
                  </a:lnTo>
                  <a:close/>
                </a:path>
              </a:pathLst>
            </a:custGeom>
            <a:solidFill>
              <a:srgbClr val="22B9CE">
                <a:alpha val="50195"/>
              </a:srgbClr>
            </a:solidFill>
          </p:spPr>
          <p:txBody>
            <a:bodyPr wrap="square" lIns="0" tIns="0" rIns="0" bIns="0" rtlCol="0"/>
            <a:lstStyle/>
            <a:p>
              <a:endParaRPr/>
            </a:p>
          </p:txBody>
        </p:sp>
        <p:pic>
          <p:nvPicPr>
            <p:cNvPr id="16" name="object 8">
              <a:extLst>
                <a:ext uri="{FF2B5EF4-FFF2-40B4-BE49-F238E27FC236}">
                  <a16:creationId xmlns:a16="http://schemas.microsoft.com/office/drawing/2014/main" id="{1635AC20-3204-270A-3DC8-1F3955D927F0}"/>
                </a:ext>
              </a:extLst>
            </p:cNvPr>
            <p:cNvPicPr/>
            <p:nvPr/>
          </p:nvPicPr>
          <p:blipFill>
            <a:blip r:embed="rId5" cstate="print"/>
            <a:stretch>
              <a:fillRect/>
            </a:stretch>
          </p:blipFill>
          <p:spPr>
            <a:xfrm>
              <a:off x="6155893" y="532219"/>
              <a:ext cx="6000749" cy="5943599"/>
            </a:xfrm>
            <a:prstGeom prst="rect">
              <a:avLst/>
            </a:prstGeom>
          </p:spPr>
        </p:pic>
      </p:grpSp>
      <p:sp>
        <p:nvSpPr>
          <p:cNvPr id="17" name="Graphique 9" descr="Eau contour">
            <a:extLst>
              <a:ext uri="{FF2B5EF4-FFF2-40B4-BE49-F238E27FC236}">
                <a16:creationId xmlns:a16="http://schemas.microsoft.com/office/drawing/2014/main" id="{AFE5CCB0-ABEF-E079-DB5E-1852F46C18A5}"/>
              </a:ext>
            </a:extLst>
          </p:cNvPr>
          <p:cNvSpPr/>
          <p:nvPr/>
        </p:nvSpPr>
        <p:spPr>
          <a:xfrm>
            <a:off x="7964748" y="177963"/>
            <a:ext cx="4278932" cy="6141777"/>
          </a:xfrm>
          <a:custGeom>
            <a:avLst/>
            <a:gdLst>
              <a:gd name="connsiteX0" fmla="*/ 0 w 2267719"/>
              <a:gd name="connsiteY0" fmla="*/ 2201774 h 3281075"/>
              <a:gd name="connsiteX1" fmla="*/ 1133860 w 2267719"/>
              <a:gd name="connsiteY1" fmla="*/ 3281075 h 3281075"/>
              <a:gd name="connsiteX2" fmla="*/ 2267719 w 2267719"/>
              <a:gd name="connsiteY2" fmla="*/ 2201774 h 3281075"/>
              <a:gd name="connsiteX3" fmla="*/ 1133860 w 2267719"/>
              <a:gd name="connsiteY3" fmla="*/ 0 h 3281075"/>
              <a:gd name="connsiteX4" fmla="*/ 0 w 2267719"/>
              <a:gd name="connsiteY4" fmla="*/ 2201774 h 3281075"/>
              <a:gd name="connsiteX5" fmla="*/ 2177011 w 2267719"/>
              <a:gd name="connsiteY5" fmla="*/ 2201774 h 3281075"/>
              <a:gd name="connsiteX6" fmla="*/ 1133860 w 2267719"/>
              <a:gd name="connsiteY6" fmla="*/ 3194731 h 3281075"/>
              <a:gd name="connsiteX7" fmla="*/ 90709 w 2267719"/>
              <a:gd name="connsiteY7" fmla="*/ 2201774 h 3281075"/>
              <a:gd name="connsiteX8" fmla="*/ 1133959 w 2267719"/>
              <a:gd name="connsiteY8" fmla="*/ 151776 h 3281075"/>
              <a:gd name="connsiteX9" fmla="*/ 2177011 w 2267719"/>
              <a:gd name="connsiteY9" fmla="*/ 2201774 h 32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7719" h="3281075">
                <a:moveTo>
                  <a:pt x="0" y="2201774"/>
                </a:moveTo>
                <a:cubicBezTo>
                  <a:pt x="0" y="2797855"/>
                  <a:pt x="507647" y="3281075"/>
                  <a:pt x="1133860" y="3281075"/>
                </a:cubicBezTo>
                <a:cubicBezTo>
                  <a:pt x="1760072" y="3281075"/>
                  <a:pt x="2267719" y="2797855"/>
                  <a:pt x="2267719" y="2201774"/>
                </a:cubicBezTo>
                <a:cubicBezTo>
                  <a:pt x="2267719" y="1515339"/>
                  <a:pt x="1133860" y="0"/>
                  <a:pt x="1133860" y="0"/>
                </a:cubicBezTo>
                <a:cubicBezTo>
                  <a:pt x="1133860" y="0"/>
                  <a:pt x="0" y="1519656"/>
                  <a:pt x="0" y="2201774"/>
                </a:cubicBezTo>
                <a:close/>
                <a:moveTo>
                  <a:pt x="2177011" y="2201774"/>
                </a:moveTo>
                <a:cubicBezTo>
                  <a:pt x="2177011" y="2750171"/>
                  <a:pt x="1709974" y="3194731"/>
                  <a:pt x="1133860" y="3194731"/>
                </a:cubicBezTo>
                <a:cubicBezTo>
                  <a:pt x="557746" y="3194731"/>
                  <a:pt x="90709" y="2750171"/>
                  <a:pt x="90709" y="2201774"/>
                </a:cubicBezTo>
                <a:cubicBezTo>
                  <a:pt x="90709" y="1653735"/>
                  <a:pt x="884678" y="500364"/>
                  <a:pt x="1133959" y="151776"/>
                </a:cubicBezTo>
                <a:cubicBezTo>
                  <a:pt x="1383350" y="499600"/>
                  <a:pt x="2177011" y="1650036"/>
                  <a:pt x="2177011" y="2201774"/>
                </a:cubicBezTo>
                <a:close/>
              </a:path>
            </a:pathLst>
          </a:custGeom>
          <a:solidFill>
            <a:srgbClr val="23BACF"/>
          </a:solidFill>
          <a:ln w="1563" cap="flat">
            <a:noFill/>
            <a:prstDash val="solid"/>
            <a:miter/>
          </a:ln>
        </p:spPr>
        <p:txBody>
          <a:bodyPr rtlCol="0" anchor="ctr"/>
          <a:lstStyle/>
          <a:p>
            <a:endParaRPr lang="fr-FR"/>
          </a:p>
        </p:txBody>
      </p:sp>
      <p:pic>
        <p:nvPicPr>
          <p:cNvPr id="6" name="object 7">
            <a:extLst>
              <a:ext uri="{FF2B5EF4-FFF2-40B4-BE49-F238E27FC236}">
                <a16:creationId xmlns:a16="http://schemas.microsoft.com/office/drawing/2014/main" id="{EF2A6ACF-EA47-0FFA-4FFB-0B44D98AE45A}"/>
              </a:ext>
            </a:extLst>
          </p:cNvPr>
          <p:cNvPicPr/>
          <p:nvPr/>
        </p:nvPicPr>
        <p:blipFill>
          <a:blip r:embed="rId6" cstate="print"/>
          <a:stretch>
            <a:fillRect/>
          </a:stretch>
        </p:blipFill>
        <p:spPr>
          <a:xfrm>
            <a:off x="5918860" y="5721738"/>
            <a:ext cx="857249" cy="99059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43653" y="211709"/>
            <a:ext cx="3495675" cy="513080"/>
          </a:xfrm>
          <a:prstGeom prst="rect">
            <a:avLst/>
          </a:prstGeom>
        </p:spPr>
        <p:txBody>
          <a:bodyPr vert="horz" wrap="square" lIns="0" tIns="12700" rIns="0" bIns="0" rtlCol="0">
            <a:spAutoFit/>
          </a:bodyPr>
          <a:lstStyle/>
          <a:p>
            <a:pPr marL="12700">
              <a:lnSpc>
                <a:spcPct val="100000"/>
              </a:lnSpc>
              <a:spcBef>
                <a:spcPts val="100"/>
              </a:spcBef>
            </a:pPr>
            <a:r>
              <a:rPr dirty="0"/>
              <a:t>Enjeux</a:t>
            </a:r>
            <a:r>
              <a:rPr spc="-85" dirty="0"/>
              <a:t> </a:t>
            </a:r>
            <a:r>
              <a:rPr dirty="0"/>
              <a:t>et</a:t>
            </a:r>
            <a:r>
              <a:rPr spc="-85" dirty="0"/>
              <a:t> </a:t>
            </a:r>
            <a:r>
              <a:rPr spc="-10" dirty="0"/>
              <a:t>contexte</a:t>
            </a:r>
          </a:p>
        </p:txBody>
      </p:sp>
      <p:pic>
        <p:nvPicPr>
          <p:cNvPr id="3" name="object 3"/>
          <p:cNvPicPr/>
          <p:nvPr/>
        </p:nvPicPr>
        <p:blipFill>
          <a:blip r:embed="rId2" cstate="print"/>
          <a:stretch>
            <a:fillRect/>
          </a:stretch>
        </p:blipFill>
        <p:spPr>
          <a:xfrm>
            <a:off x="158152" y="5912699"/>
            <a:ext cx="740968" cy="694050"/>
          </a:xfrm>
          <a:prstGeom prst="rect">
            <a:avLst/>
          </a:prstGeom>
        </p:spPr>
      </p:pic>
      <p:grpSp>
        <p:nvGrpSpPr>
          <p:cNvPr id="4" name="object 4"/>
          <p:cNvGrpSpPr/>
          <p:nvPr/>
        </p:nvGrpSpPr>
        <p:grpSpPr>
          <a:xfrm>
            <a:off x="1123950" y="5414409"/>
            <a:ext cx="8658225" cy="1243965"/>
            <a:chOff x="1123950" y="5414409"/>
            <a:chExt cx="8658225" cy="1243965"/>
          </a:xfrm>
        </p:grpSpPr>
        <p:pic>
          <p:nvPicPr>
            <p:cNvPr id="5" name="object 5"/>
            <p:cNvPicPr/>
            <p:nvPr/>
          </p:nvPicPr>
          <p:blipFill>
            <a:blip r:embed="rId3" cstate="print"/>
            <a:stretch>
              <a:fillRect/>
            </a:stretch>
          </p:blipFill>
          <p:spPr>
            <a:xfrm>
              <a:off x="1123950" y="5943598"/>
              <a:ext cx="1266824" cy="600074"/>
            </a:xfrm>
            <a:prstGeom prst="rect">
              <a:avLst/>
            </a:prstGeom>
          </p:spPr>
        </p:pic>
        <p:pic>
          <p:nvPicPr>
            <p:cNvPr id="6" name="object 6"/>
            <p:cNvPicPr/>
            <p:nvPr/>
          </p:nvPicPr>
          <p:blipFill>
            <a:blip r:embed="rId4" cstate="print"/>
            <a:stretch>
              <a:fillRect/>
            </a:stretch>
          </p:blipFill>
          <p:spPr>
            <a:xfrm>
              <a:off x="2095500" y="6505575"/>
              <a:ext cx="7686674" cy="152399"/>
            </a:xfrm>
            <a:prstGeom prst="rect">
              <a:avLst/>
            </a:prstGeom>
          </p:spPr>
        </p:pic>
        <p:sp>
          <p:nvSpPr>
            <p:cNvPr id="7" name="object 7"/>
            <p:cNvSpPr/>
            <p:nvPr/>
          </p:nvSpPr>
          <p:spPr>
            <a:xfrm>
              <a:off x="4251388" y="5414416"/>
              <a:ext cx="791845" cy="678180"/>
            </a:xfrm>
            <a:custGeom>
              <a:avLst/>
              <a:gdLst/>
              <a:ahLst/>
              <a:cxnLst/>
              <a:rect l="l" t="t" r="r" b="b"/>
              <a:pathLst>
                <a:path w="791845" h="678179">
                  <a:moveTo>
                    <a:pt x="791743" y="502920"/>
                  </a:moveTo>
                  <a:lnTo>
                    <a:pt x="791629" y="469900"/>
                  </a:lnTo>
                  <a:lnTo>
                    <a:pt x="790206" y="454660"/>
                  </a:lnTo>
                  <a:lnTo>
                    <a:pt x="789978" y="452120"/>
                  </a:lnTo>
                  <a:lnTo>
                    <a:pt x="783742" y="435610"/>
                  </a:lnTo>
                  <a:lnTo>
                    <a:pt x="783259" y="434340"/>
                  </a:lnTo>
                  <a:lnTo>
                    <a:pt x="771601" y="419100"/>
                  </a:lnTo>
                  <a:lnTo>
                    <a:pt x="754989" y="405130"/>
                  </a:lnTo>
                  <a:lnTo>
                    <a:pt x="754989" y="377190"/>
                  </a:lnTo>
                  <a:lnTo>
                    <a:pt x="748474" y="346710"/>
                  </a:lnTo>
                  <a:lnTo>
                    <a:pt x="736130" y="329755"/>
                  </a:lnTo>
                  <a:lnTo>
                    <a:pt x="736130" y="548640"/>
                  </a:lnTo>
                  <a:lnTo>
                    <a:pt x="736130" y="565150"/>
                  </a:lnTo>
                  <a:lnTo>
                    <a:pt x="733552" y="575310"/>
                  </a:lnTo>
                  <a:lnTo>
                    <a:pt x="726122" y="582930"/>
                  </a:lnTo>
                  <a:lnTo>
                    <a:pt x="714260" y="590550"/>
                  </a:lnTo>
                  <a:lnTo>
                    <a:pt x="698436" y="598170"/>
                  </a:lnTo>
                  <a:lnTo>
                    <a:pt x="698436" y="572770"/>
                  </a:lnTo>
                  <a:lnTo>
                    <a:pt x="698436" y="563880"/>
                  </a:lnTo>
                  <a:lnTo>
                    <a:pt x="708304" y="560070"/>
                  </a:lnTo>
                  <a:lnTo>
                    <a:pt x="717994" y="557530"/>
                  </a:lnTo>
                  <a:lnTo>
                    <a:pt x="727329" y="552450"/>
                  </a:lnTo>
                  <a:lnTo>
                    <a:pt x="736130" y="548640"/>
                  </a:lnTo>
                  <a:lnTo>
                    <a:pt x="736130" y="329755"/>
                  </a:lnTo>
                  <a:lnTo>
                    <a:pt x="729068" y="320040"/>
                  </a:lnTo>
                  <a:lnTo>
                    <a:pt x="698436" y="299466"/>
                  </a:lnTo>
                  <a:lnTo>
                    <a:pt x="698436" y="377190"/>
                  </a:lnTo>
                  <a:lnTo>
                    <a:pt x="698436" y="454660"/>
                  </a:lnTo>
                  <a:lnTo>
                    <a:pt x="698436" y="471170"/>
                  </a:lnTo>
                  <a:lnTo>
                    <a:pt x="695858" y="480060"/>
                  </a:lnTo>
                  <a:lnTo>
                    <a:pt x="688416" y="488950"/>
                  </a:lnTo>
                  <a:lnTo>
                    <a:pt x="676567" y="496570"/>
                  </a:lnTo>
                  <a:lnTo>
                    <a:pt x="660730" y="502920"/>
                  </a:lnTo>
                  <a:lnTo>
                    <a:pt x="660730" y="572770"/>
                  </a:lnTo>
                  <a:lnTo>
                    <a:pt x="660730" y="609600"/>
                  </a:lnTo>
                  <a:lnTo>
                    <a:pt x="642581" y="612140"/>
                  </a:lnTo>
                  <a:lnTo>
                    <a:pt x="632891" y="614680"/>
                  </a:lnTo>
                  <a:lnTo>
                    <a:pt x="623023" y="615950"/>
                  </a:lnTo>
                  <a:lnTo>
                    <a:pt x="623023" y="582930"/>
                  </a:lnTo>
                  <a:lnTo>
                    <a:pt x="623023" y="579120"/>
                  </a:lnTo>
                  <a:lnTo>
                    <a:pt x="632358" y="577850"/>
                  </a:lnTo>
                  <a:lnTo>
                    <a:pt x="651395" y="574040"/>
                  </a:lnTo>
                  <a:lnTo>
                    <a:pt x="660730" y="572770"/>
                  </a:lnTo>
                  <a:lnTo>
                    <a:pt x="660730" y="502920"/>
                  </a:lnTo>
                  <a:lnTo>
                    <a:pt x="660730" y="478790"/>
                  </a:lnTo>
                  <a:lnTo>
                    <a:pt x="660730" y="477520"/>
                  </a:lnTo>
                  <a:lnTo>
                    <a:pt x="660730" y="469900"/>
                  </a:lnTo>
                  <a:lnTo>
                    <a:pt x="680288" y="462280"/>
                  </a:lnTo>
                  <a:lnTo>
                    <a:pt x="689622" y="458470"/>
                  </a:lnTo>
                  <a:lnTo>
                    <a:pt x="698436" y="454660"/>
                  </a:lnTo>
                  <a:lnTo>
                    <a:pt x="698436" y="377190"/>
                  </a:lnTo>
                  <a:lnTo>
                    <a:pt x="687908" y="394970"/>
                  </a:lnTo>
                  <a:lnTo>
                    <a:pt x="658558" y="410210"/>
                  </a:lnTo>
                  <a:lnTo>
                    <a:pt x="623023" y="420281"/>
                  </a:lnTo>
                  <a:lnTo>
                    <a:pt x="623023" y="478790"/>
                  </a:lnTo>
                  <a:lnTo>
                    <a:pt x="623023" y="514350"/>
                  </a:lnTo>
                  <a:lnTo>
                    <a:pt x="614222" y="516890"/>
                  </a:lnTo>
                  <a:lnTo>
                    <a:pt x="595198" y="519430"/>
                  </a:lnTo>
                  <a:lnTo>
                    <a:pt x="585330" y="521970"/>
                  </a:lnTo>
                  <a:lnTo>
                    <a:pt x="585330" y="582930"/>
                  </a:lnTo>
                  <a:lnTo>
                    <a:pt x="585330" y="619760"/>
                  </a:lnTo>
                  <a:lnTo>
                    <a:pt x="566826" y="622300"/>
                  </a:lnTo>
                  <a:lnTo>
                    <a:pt x="547624" y="622300"/>
                  </a:lnTo>
                  <a:lnTo>
                    <a:pt x="547624" y="584200"/>
                  </a:lnTo>
                  <a:lnTo>
                    <a:pt x="565772" y="584200"/>
                  </a:lnTo>
                  <a:lnTo>
                    <a:pt x="575462" y="582930"/>
                  </a:lnTo>
                  <a:lnTo>
                    <a:pt x="585330" y="582930"/>
                  </a:lnTo>
                  <a:lnTo>
                    <a:pt x="585330" y="521970"/>
                  </a:lnTo>
                  <a:lnTo>
                    <a:pt x="585330" y="488950"/>
                  </a:lnTo>
                  <a:lnTo>
                    <a:pt x="585330" y="485140"/>
                  </a:lnTo>
                  <a:lnTo>
                    <a:pt x="594664" y="483870"/>
                  </a:lnTo>
                  <a:lnTo>
                    <a:pt x="613689" y="480060"/>
                  </a:lnTo>
                  <a:lnTo>
                    <a:pt x="623023" y="478790"/>
                  </a:lnTo>
                  <a:lnTo>
                    <a:pt x="623023" y="420281"/>
                  </a:lnTo>
                  <a:lnTo>
                    <a:pt x="613740" y="422910"/>
                  </a:lnTo>
                  <a:lnTo>
                    <a:pt x="556793" y="430530"/>
                  </a:lnTo>
                  <a:lnTo>
                    <a:pt x="547624" y="431063"/>
                  </a:lnTo>
                  <a:lnTo>
                    <a:pt x="547624" y="488950"/>
                  </a:lnTo>
                  <a:lnTo>
                    <a:pt x="547624" y="525780"/>
                  </a:lnTo>
                  <a:lnTo>
                    <a:pt x="538416" y="527050"/>
                  </a:lnTo>
                  <a:lnTo>
                    <a:pt x="519658" y="527050"/>
                  </a:lnTo>
                  <a:lnTo>
                    <a:pt x="509917" y="528320"/>
                  </a:lnTo>
                  <a:lnTo>
                    <a:pt x="509917" y="584200"/>
                  </a:lnTo>
                  <a:lnTo>
                    <a:pt x="509917" y="622300"/>
                  </a:lnTo>
                  <a:lnTo>
                    <a:pt x="490715" y="622300"/>
                  </a:lnTo>
                  <a:lnTo>
                    <a:pt x="472224" y="619760"/>
                  </a:lnTo>
                  <a:lnTo>
                    <a:pt x="472224" y="615950"/>
                  </a:lnTo>
                  <a:lnTo>
                    <a:pt x="472224" y="584200"/>
                  </a:lnTo>
                  <a:lnTo>
                    <a:pt x="509917" y="584200"/>
                  </a:lnTo>
                  <a:lnTo>
                    <a:pt x="509917" y="528320"/>
                  </a:lnTo>
                  <a:lnTo>
                    <a:pt x="509917" y="490220"/>
                  </a:lnTo>
                  <a:lnTo>
                    <a:pt x="528066" y="490220"/>
                  </a:lnTo>
                  <a:lnTo>
                    <a:pt x="537756" y="488950"/>
                  </a:lnTo>
                  <a:lnTo>
                    <a:pt x="547624" y="488950"/>
                  </a:lnTo>
                  <a:lnTo>
                    <a:pt x="547624" y="431063"/>
                  </a:lnTo>
                  <a:lnTo>
                    <a:pt x="491070" y="434340"/>
                  </a:lnTo>
                  <a:lnTo>
                    <a:pt x="472224" y="433247"/>
                  </a:lnTo>
                  <a:lnTo>
                    <a:pt x="472224" y="490220"/>
                  </a:lnTo>
                  <a:lnTo>
                    <a:pt x="472224" y="528320"/>
                  </a:lnTo>
                  <a:lnTo>
                    <a:pt x="462483" y="528320"/>
                  </a:lnTo>
                  <a:lnTo>
                    <a:pt x="453021" y="527050"/>
                  </a:lnTo>
                  <a:lnTo>
                    <a:pt x="443725" y="527050"/>
                  </a:lnTo>
                  <a:lnTo>
                    <a:pt x="434517" y="525780"/>
                  </a:lnTo>
                  <a:lnTo>
                    <a:pt x="434517" y="582930"/>
                  </a:lnTo>
                  <a:lnTo>
                    <a:pt x="434517" y="615950"/>
                  </a:lnTo>
                  <a:lnTo>
                    <a:pt x="424649" y="614680"/>
                  </a:lnTo>
                  <a:lnTo>
                    <a:pt x="414959" y="612140"/>
                  </a:lnTo>
                  <a:lnTo>
                    <a:pt x="396811" y="609600"/>
                  </a:lnTo>
                  <a:lnTo>
                    <a:pt x="396811" y="598170"/>
                  </a:lnTo>
                  <a:lnTo>
                    <a:pt x="396811" y="579120"/>
                  </a:lnTo>
                  <a:lnTo>
                    <a:pt x="415315" y="581660"/>
                  </a:lnTo>
                  <a:lnTo>
                    <a:pt x="424776" y="581660"/>
                  </a:lnTo>
                  <a:lnTo>
                    <a:pt x="434517" y="582930"/>
                  </a:lnTo>
                  <a:lnTo>
                    <a:pt x="434517" y="525780"/>
                  </a:lnTo>
                  <a:lnTo>
                    <a:pt x="434517" y="521970"/>
                  </a:lnTo>
                  <a:lnTo>
                    <a:pt x="434517" y="488950"/>
                  </a:lnTo>
                  <a:lnTo>
                    <a:pt x="443725" y="488950"/>
                  </a:lnTo>
                  <a:lnTo>
                    <a:pt x="453021" y="490220"/>
                  </a:lnTo>
                  <a:lnTo>
                    <a:pt x="472224" y="490220"/>
                  </a:lnTo>
                  <a:lnTo>
                    <a:pt x="472224" y="433247"/>
                  </a:lnTo>
                  <a:lnTo>
                    <a:pt x="425348" y="430530"/>
                  </a:lnTo>
                  <a:lnTo>
                    <a:pt x="396811" y="426720"/>
                  </a:lnTo>
                  <a:lnTo>
                    <a:pt x="396811" y="483870"/>
                  </a:lnTo>
                  <a:lnTo>
                    <a:pt x="396811" y="521970"/>
                  </a:lnTo>
                  <a:lnTo>
                    <a:pt x="386943" y="519430"/>
                  </a:lnTo>
                  <a:lnTo>
                    <a:pt x="367919" y="516890"/>
                  </a:lnTo>
                  <a:lnTo>
                    <a:pt x="359117" y="514350"/>
                  </a:lnTo>
                  <a:lnTo>
                    <a:pt x="359117" y="572770"/>
                  </a:lnTo>
                  <a:lnTo>
                    <a:pt x="359117" y="598170"/>
                  </a:lnTo>
                  <a:lnTo>
                    <a:pt x="343281" y="590550"/>
                  </a:lnTo>
                  <a:lnTo>
                    <a:pt x="331431" y="582930"/>
                  </a:lnTo>
                  <a:lnTo>
                    <a:pt x="323989" y="574040"/>
                  </a:lnTo>
                  <a:lnTo>
                    <a:pt x="321411" y="565150"/>
                  </a:lnTo>
                  <a:lnTo>
                    <a:pt x="321411" y="563880"/>
                  </a:lnTo>
                  <a:lnTo>
                    <a:pt x="322351" y="563880"/>
                  </a:lnTo>
                  <a:lnTo>
                    <a:pt x="325183" y="565150"/>
                  </a:lnTo>
                  <a:lnTo>
                    <a:pt x="329895" y="565150"/>
                  </a:lnTo>
                  <a:lnTo>
                    <a:pt x="336981" y="567690"/>
                  </a:lnTo>
                  <a:lnTo>
                    <a:pt x="344157" y="568960"/>
                  </a:lnTo>
                  <a:lnTo>
                    <a:pt x="351497" y="571500"/>
                  </a:lnTo>
                  <a:lnTo>
                    <a:pt x="359117" y="572770"/>
                  </a:lnTo>
                  <a:lnTo>
                    <a:pt x="359117" y="514350"/>
                  </a:lnTo>
                  <a:lnTo>
                    <a:pt x="359117" y="508000"/>
                  </a:lnTo>
                  <a:lnTo>
                    <a:pt x="359117" y="502920"/>
                  </a:lnTo>
                  <a:lnTo>
                    <a:pt x="359117" y="477520"/>
                  </a:lnTo>
                  <a:lnTo>
                    <a:pt x="368325" y="480060"/>
                  </a:lnTo>
                  <a:lnTo>
                    <a:pt x="396811" y="483870"/>
                  </a:lnTo>
                  <a:lnTo>
                    <a:pt x="396811" y="426720"/>
                  </a:lnTo>
                  <a:lnTo>
                    <a:pt x="368401" y="422910"/>
                  </a:lnTo>
                  <a:lnTo>
                    <a:pt x="323583" y="410210"/>
                  </a:lnTo>
                  <a:lnTo>
                    <a:pt x="321411" y="409092"/>
                  </a:lnTo>
                  <a:lnTo>
                    <a:pt x="321411" y="468630"/>
                  </a:lnTo>
                  <a:lnTo>
                    <a:pt x="321411" y="502920"/>
                  </a:lnTo>
                  <a:lnTo>
                    <a:pt x="305587" y="496570"/>
                  </a:lnTo>
                  <a:lnTo>
                    <a:pt x="293725" y="487680"/>
                  </a:lnTo>
                  <a:lnTo>
                    <a:pt x="286283" y="480060"/>
                  </a:lnTo>
                  <a:lnTo>
                    <a:pt x="283705" y="471170"/>
                  </a:lnTo>
                  <a:lnTo>
                    <a:pt x="283705" y="469900"/>
                  </a:lnTo>
                  <a:lnTo>
                    <a:pt x="283705" y="459740"/>
                  </a:lnTo>
                  <a:lnTo>
                    <a:pt x="283705" y="454660"/>
                  </a:lnTo>
                  <a:lnTo>
                    <a:pt x="292379" y="458470"/>
                  </a:lnTo>
                  <a:lnTo>
                    <a:pt x="301498" y="462280"/>
                  </a:lnTo>
                  <a:lnTo>
                    <a:pt x="311150" y="466090"/>
                  </a:lnTo>
                  <a:lnTo>
                    <a:pt x="321411" y="468630"/>
                  </a:lnTo>
                  <a:lnTo>
                    <a:pt x="321411" y="409092"/>
                  </a:lnTo>
                  <a:lnTo>
                    <a:pt x="304025" y="400050"/>
                  </a:lnTo>
                  <a:lnTo>
                    <a:pt x="294233" y="394970"/>
                  </a:lnTo>
                  <a:lnTo>
                    <a:pt x="283705" y="377190"/>
                  </a:lnTo>
                  <a:lnTo>
                    <a:pt x="323583" y="344170"/>
                  </a:lnTo>
                  <a:lnTo>
                    <a:pt x="368401" y="331470"/>
                  </a:lnTo>
                  <a:lnTo>
                    <a:pt x="425348" y="323850"/>
                  </a:lnTo>
                  <a:lnTo>
                    <a:pt x="491070" y="320040"/>
                  </a:lnTo>
                  <a:lnTo>
                    <a:pt x="556793" y="323850"/>
                  </a:lnTo>
                  <a:lnTo>
                    <a:pt x="613740" y="331470"/>
                  </a:lnTo>
                  <a:lnTo>
                    <a:pt x="658558" y="344170"/>
                  </a:lnTo>
                  <a:lnTo>
                    <a:pt x="687908" y="359410"/>
                  </a:lnTo>
                  <a:lnTo>
                    <a:pt x="698436" y="377190"/>
                  </a:lnTo>
                  <a:lnTo>
                    <a:pt x="698436" y="299466"/>
                  </a:lnTo>
                  <a:lnTo>
                    <a:pt x="696925" y="298450"/>
                  </a:lnTo>
                  <a:lnTo>
                    <a:pt x="652246" y="283210"/>
                  </a:lnTo>
                  <a:lnTo>
                    <a:pt x="611251" y="274320"/>
                  </a:lnTo>
                  <a:lnTo>
                    <a:pt x="564591" y="267970"/>
                  </a:lnTo>
                  <a:lnTo>
                    <a:pt x="565531" y="264160"/>
                  </a:lnTo>
                  <a:lnTo>
                    <a:pt x="283705" y="264160"/>
                  </a:lnTo>
                  <a:lnTo>
                    <a:pt x="283705" y="226060"/>
                  </a:lnTo>
                  <a:lnTo>
                    <a:pt x="301853" y="226060"/>
                  </a:lnTo>
                  <a:lnTo>
                    <a:pt x="311543" y="224790"/>
                  </a:lnTo>
                  <a:lnTo>
                    <a:pt x="321411" y="224790"/>
                  </a:lnTo>
                  <a:lnTo>
                    <a:pt x="321411" y="257416"/>
                  </a:lnTo>
                  <a:lnTo>
                    <a:pt x="321411" y="261226"/>
                  </a:lnTo>
                  <a:lnTo>
                    <a:pt x="319697" y="261226"/>
                  </a:lnTo>
                  <a:lnTo>
                    <a:pt x="319697" y="262496"/>
                  </a:lnTo>
                  <a:lnTo>
                    <a:pt x="308711" y="262496"/>
                  </a:lnTo>
                  <a:lnTo>
                    <a:pt x="308711" y="263766"/>
                  </a:lnTo>
                  <a:lnTo>
                    <a:pt x="565531" y="263766"/>
                  </a:lnTo>
                  <a:lnTo>
                    <a:pt x="565531" y="262496"/>
                  </a:lnTo>
                  <a:lnTo>
                    <a:pt x="565531" y="261226"/>
                  </a:lnTo>
                  <a:lnTo>
                    <a:pt x="565531" y="257810"/>
                  </a:lnTo>
                  <a:lnTo>
                    <a:pt x="565531" y="257416"/>
                  </a:lnTo>
                  <a:lnTo>
                    <a:pt x="565531" y="255270"/>
                  </a:lnTo>
                  <a:lnTo>
                    <a:pt x="563676" y="240030"/>
                  </a:lnTo>
                  <a:lnTo>
                    <a:pt x="563219" y="236220"/>
                  </a:lnTo>
                  <a:lnTo>
                    <a:pt x="556221" y="218440"/>
                  </a:lnTo>
                  <a:lnTo>
                    <a:pt x="544461" y="201930"/>
                  </a:lnTo>
                  <a:lnTo>
                    <a:pt x="529488" y="190500"/>
                  </a:lnTo>
                  <a:lnTo>
                    <a:pt x="527824" y="189230"/>
                  </a:lnTo>
                  <a:lnTo>
                    <a:pt x="527824" y="170180"/>
                  </a:lnTo>
                  <a:lnTo>
                    <a:pt x="527824" y="113030"/>
                  </a:lnTo>
                  <a:lnTo>
                    <a:pt x="521322" y="82550"/>
                  </a:lnTo>
                  <a:lnTo>
                    <a:pt x="502831" y="57150"/>
                  </a:lnTo>
                  <a:lnTo>
                    <a:pt x="501904" y="55880"/>
                  </a:lnTo>
                  <a:lnTo>
                    <a:pt x="472224" y="41656"/>
                  </a:lnTo>
                  <a:lnTo>
                    <a:pt x="472224" y="113030"/>
                  </a:lnTo>
                  <a:lnTo>
                    <a:pt x="472224" y="190500"/>
                  </a:lnTo>
                  <a:lnTo>
                    <a:pt x="472224" y="207010"/>
                  </a:lnTo>
                  <a:lnTo>
                    <a:pt x="469646" y="217170"/>
                  </a:lnTo>
                  <a:lnTo>
                    <a:pt x="462203" y="224790"/>
                  </a:lnTo>
                  <a:lnTo>
                    <a:pt x="450354" y="232410"/>
                  </a:lnTo>
                  <a:lnTo>
                    <a:pt x="434517" y="240030"/>
                  </a:lnTo>
                  <a:lnTo>
                    <a:pt x="434517" y="214630"/>
                  </a:lnTo>
                  <a:lnTo>
                    <a:pt x="434517" y="205740"/>
                  </a:lnTo>
                  <a:lnTo>
                    <a:pt x="444385" y="201930"/>
                  </a:lnTo>
                  <a:lnTo>
                    <a:pt x="454075" y="199390"/>
                  </a:lnTo>
                  <a:lnTo>
                    <a:pt x="463410" y="194310"/>
                  </a:lnTo>
                  <a:lnTo>
                    <a:pt x="472224" y="190500"/>
                  </a:lnTo>
                  <a:lnTo>
                    <a:pt x="472224" y="113030"/>
                  </a:lnTo>
                  <a:lnTo>
                    <a:pt x="461695" y="130810"/>
                  </a:lnTo>
                  <a:lnTo>
                    <a:pt x="432346" y="146050"/>
                  </a:lnTo>
                  <a:lnTo>
                    <a:pt x="396811" y="156121"/>
                  </a:lnTo>
                  <a:lnTo>
                    <a:pt x="396811" y="214630"/>
                  </a:lnTo>
                  <a:lnTo>
                    <a:pt x="396811" y="251460"/>
                  </a:lnTo>
                  <a:lnTo>
                    <a:pt x="378675" y="254000"/>
                  </a:lnTo>
                  <a:lnTo>
                    <a:pt x="368985" y="256540"/>
                  </a:lnTo>
                  <a:lnTo>
                    <a:pt x="362165" y="257416"/>
                  </a:lnTo>
                  <a:lnTo>
                    <a:pt x="359117" y="257416"/>
                  </a:lnTo>
                  <a:lnTo>
                    <a:pt x="359117" y="224790"/>
                  </a:lnTo>
                  <a:lnTo>
                    <a:pt x="359117" y="224396"/>
                  </a:lnTo>
                  <a:lnTo>
                    <a:pt x="359117" y="220980"/>
                  </a:lnTo>
                  <a:lnTo>
                    <a:pt x="368452" y="219710"/>
                  </a:lnTo>
                  <a:lnTo>
                    <a:pt x="387477" y="215900"/>
                  </a:lnTo>
                  <a:lnTo>
                    <a:pt x="396811" y="214630"/>
                  </a:lnTo>
                  <a:lnTo>
                    <a:pt x="396811" y="156121"/>
                  </a:lnTo>
                  <a:lnTo>
                    <a:pt x="387527" y="158750"/>
                  </a:lnTo>
                  <a:lnTo>
                    <a:pt x="330581" y="166370"/>
                  </a:lnTo>
                  <a:lnTo>
                    <a:pt x="264858" y="170180"/>
                  </a:lnTo>
                  <a:lnTo>
                    <a:pt x="246011" y="169087"/>
                  </a:lnTo>
                  <a:lnTo>
                    <a:pt x="246011" y="226060"/>
                  </a:lnTo>
                  <a:lnTo>
                    <a:pt x="246011" y="264160"/>
                  </a:lnTo>
                  <a:lnTo>
                    <a:pt x="236588" y="264160"/>
                  </a:lnTo>
                  <a:lnTo>
                    <a:pt x="236588" y="508000"/>
                  </a:lnTo>
                  <a:lnTo>
                    <a:pt x="222440" y="508000"/>
                  </a:lnTo>
                  <a:lnTo>
                    <a:pt x="215379" y="506730"/>
                  </a:lnTo>
                  <a:lnTo>
                    <a:pt x="208305" y="506730"/>
                  </a:lnTo>
                  <a:lnTo>
                    <a:pt x="208305" y="502920"/>
                  </a:lnTo>
                  <a:lnTo>
                    <a:pt x="208305" y="469900"/>
                  </a:lnTo>
                  <a:lnTo>
                    <a:pt x="227152" y="469900"/>
                  </a:lnTo>
                  <a:lnTo>
                    <a:pt x="227152" y="471170"/>
                  </a:lnTo>
                  <a:lnTo>
                    <a:pt x="227495" y="477520"/>
                  </a:lnTo>
                  <a:lnTo>
                    <a:pt x="227571" y="478790"/>
                  </a:lnTo>
                  <a:lnTo>
                    <a:pt x="236588" y="508000"/>
                  </a:lnTo>
                  <a:lnTo>
                    <a:pt x="236588" y="264160"/>
                  </a:lnTo>
                  <a:lnTo>
                    <a:pt x="236270" y="264160"/>
                  </a:lnTo>
                  <a:lnTo>
                    <a:pt x="217512" y="262890"/>
                  </a:lnTo>
                  <a:lnTo>
                    <a:pt x="208305" y="261620"/>
                  </a:lnTo>
                  <a:lnTo>
                    <a:pt x="208305" y="361950"/>
                  </a:lnTo>
                  <a:lnTo>
                    <a:pt x="208305" y="400050"/>
                  </a:lnTo>
                  <a:lnTo>
                    <a:pt x="188747" y="397510"/>
                  </a:lnTo>
                  <a:lnTo>
                    <a:pt x="179412" y="394970"/>
                  </a:lnTo>
                  <a:lnTo>
                    <a:pt x="170599" y="393700"/>
                  </a:lnTo>
                  <a:lnTo>
                    <a:pt x="170599" y="464820"/>
                  </a:lnTo>
                  <a:lnTo>
                    <a:pt x="170599" y="502920"/>
                  </a:lnTo>
                  <a:lnTo>
                    <a:pt x="160743" y="501650"/>
                  </a:lnTo>
                  <a:lnTo>
                    <a:pt x="151041" y="499110"/>
                  </a:lnTo>
                  <a:lnTo>
                    <a:pt x="132905" y="496570"/>
                  </a:lnTo>
                  <a:lnTo>
                    <a:pt x="132905" y="485140"/>
                  </a:lnTo>
                  <a:lnTo>
                    <a:pt x="132905" y="459740"/>
                  </a:lnTo>
                  <a:lnTo>
                    <a:pt x="170599" y="464820"/>
                  </a:lnTo>
                  <a:lnTo>
                    <a:pt x="170599" y="393700"/>
                  </a:lnTo>
                  <a:lnTo>
                    <a:pt x="170599" y="381000"/>
                  </a:lnTo>
                  <a:lnTo>
                    <a:pt x="170599" y="356870"/>
                  </a:lnTo>
                  <a:lnTo>
                    <a:pt x="208305" y="361950"/>
                  </a:lnTo>
                  <a:lnTo>
                    <a:pt x="208305" y="261620"/>
                  </a:lnTo>
                  <a:lnTo>
                    <a:pt x="208305" y="259080"/>
                  </a:lnTo>
                  <a:lnTo>
                    <a:pt x="208305" y="224790"/>
                  </a:lnTo>
                  <a:lnTo>
                    <a:pt x="217512" y="224790"/>
                  </a:lnTo>
                  <a:lnTo>
                    <a:pt x="226809" y="226060"/>
                  </a:lnTo>
                  <a:lnTo>
                    <a:pt x="246011" y="226060"/>
                  </a:lnTo>
                  <a:lnTo>
                    <a:pt x="246011" y="169087"/>
                  </a:lnTo>
                  <a:lnTo>
                    <a:pt x="199136" y="166370"/>
                  </a:lnTo>
                  <a:lnTo>
                    <a:pt x="170599" y="162560"/>
                  </a:lnTo>
                  <a:lnTo>
                    <a:pt x="170599" y="220980"/>
                  </a:lnTo>
                  <a:lnTo>
                    <a:pt x="170599" y="259080"/>
                  </a:lnTo>
                  <a:lnTo>
                    <a:pt x="160743" y="256540"/>
                  </a:lnTo>
                  <a:lnTo>
                    <a:pt x="141706" y="254000"/>
                  </a:lnTo>
                  <a:lnTo>
                    <a:pt x="132905" y="251460"/>
                  </a:lnTo>
                  <a:lnTo>
                    <a:pt x="132905" y="346710"/>
                  </a:lnTo>
                  <a:lnTo>
                    <a:pt x="132905" y="381000"/>
                  </a:lnTo>
                  <a:lnTo>
                    <a:pt x="117068" y="374650"/>
                  </a:lnTo>
                  <a:lnTo>
                    <a:pt x="105219" y="365760"/>
                  </a:lnTo>
                  <a:lnTo>
                    <a:pt x="97777" y="358140"/>
                  </a:lnTo>
                  <a:lnTo>
                    <a:pt x="95199" y="349250"/>
                  </a:lnTo>
                  <a:lnTo>
                    <a:pt x="95199" y="449580"/>
                  </a:lnTo>
                  <a:lnTo>
                    <a:pt x="95199" y="485140"/>
                  </a:lnTo>
                  <a:lnTo>
                    <a:pt x="79375" y="477520"/>
                  </a:lnTo>
                  <a:lnTo>
                    <a:pt x="67513" y="469900"/>
                  </a:lnTo>
                  <a:lnTo>
                    <a:pt x="60071" y="461010"/>
                  </a:lnTo>
                  <a:lnTo>
                    <a:pt x="57505" y="452120"/>
                  </a:lnTo>
                  <a:lnTo>
                    <a:pt x="57505" y="435610"/>
                  </a:lnTo>
                  <a:lnTo>
                    <a:pt x="66179" y="439420"/>
                  </a:lnTo>
                  <a:lnTo>
                    <a:pt x="75285" y="443230"/>
                  </a:lnTo>
                  <a:lnTo>
                    <a:pt x="84937" y="447040"/>
                  </a:lnTo>
                  <a:lnTo>
                    <a:pt x="95199" y="449580"/>
                  </a:lnTo>
                  <a:lnTo>
                    <a:pt x="95199" y="349250"/>
                  </a:lnTo>
                  <a:lnTo>
                    <a:pt x="95199" y="331470"/>
                  </a:lnTo>
                  <a:lnTo>
                    <a:pt x="103873" y="336550"/>
                  </a:lnTo>
                  <a:lnTo>
                    <a:pt x="112991" y="340360"/>
                  </a:lnTo>
                  <a:lnTo>
                    <a:pt x="122643" y="342900"/>
                  </a:lnTo>
                  <a:lnTo>
                    <a:pt x="132905" y="346710"/>
                  </a:lnTo>
                  <a:lnTo>
                    <a:pt x="132905" y="251460"/>
                  </a:lnTo>
                  <a:lnTo>
                    <a:pt x="132905" y="240030"/>
                  </a:lnTo>
                  <a:lnTo>
                    <a:pt x="132905" y="214630"/>
                  </a:lnTo>
                  <a:lnTo>
                    <a:pt x="151396" y="218440"/>
                  </a:lnTo>
                  <a:lnTo>
                    <a:pt x="170599" y="220980"/>
                  </a:lnTo>
                  <a:lnTo>
                    <a:pt x="170599" y="162560"/>
                  </a:lnTo>
                  <a:lnTo>
                    <a:pt x="142189" y="158750"/>
                  </a:lnTo>
                  <a:lnTo>
                    <a:pt x="97370" y="146050"/>
                  </a:lnTo>
                  <a:lnTo>
                    <a:pt x="95199" y="144932"/>
                  </a:lnTo>
                  <a:lnTo>
                    <a:pt x="95199" y="204470"/>
                  </a:lnTo>
                  <a:lnTo>
                    <a:pt x="95199" y="240030"/>
                  </a:lnTo>
                  <a:lnTo>
                    <a:pt x="79375" y="232410"/>
                  </a:lnTo>
                  <a:lnTo>
                    <a:pt x="67513" y="224790"/>
                  </a:lnTo>
                  <a:lnTo>
                    <a:pt x="60071" y="215900"/>
                  </a:lnTo>
                  <a:lnTo>
                    <a:pt x="57505" y="207010"/>
                  </a:lnTo>
                  <a:lnTo>
                    <a:pt x="57505" y="190500"/>
                  </a:lnTo>
                  <a:lnTo>
                    <a:pt x="66179" y="194310"/>
                  </a:lnTo>
                  <a:lnTo>
                    <a:pt x="75285" y="198120"/>
                  </a:lnTo>
                  <a:lnTo>
                    <a:pt x="84937" y="201930"/>
                  </a:lnTo>
                  <a:lnTo>
                    <a:pt x="95199" y="204470"/>
                  </a:lnTo>
                  <a:lnTo>
                    <a:pt x="95199" y="144932"/>
                  </a:lnTo>
                  <a:lnTo>
                    <a:pt x="68021" y="130810"/>
                  </a:lnTo>
                  <a:lnTo>
                    <a:pt x="57505" y="113030"/>
                  </a:lnTo>
                  <a:lnTo>
                    <a:pt x="97370" y="80010"/>
                  </a:lnTo>
                  <a:lnTo>
                    <a:pt x="142189" y="67310"/>
                  </a:lnTo>
                  <a:lnTo>
                    <a:pt x="199136" y="59690"/>
                  </a:lnTo>
                  <a:lnTo>
                    <a:pt x="264858" y="57150"/>
                  </a:lnTo>
                  <a:lnTo>
                    <a:pt x="330581" y="59690"/>
                  </a:lnTo>
                  <a:lnTo>
                    <a:pt x="387527" y="67310"/>
                  </a:lnTo>
                  <a:lnTo>
                    <a:pt x="432346" y="80010"/>
                  </a:lnTo>
                  <a:lnTo>
                    <a:pt x="461695" y="95250"/>
                  </a:lnTo>
                  <a:lnTo>
                    <a:pt x="472224" y="113030"/>
                  </a:lnTo>
                  <a:lnTo>
                    <a:pt x="472224" y="41656"/>
                  </a:lnTo>
                  <a:lnTo>
                    <a:pt x="425094" y="19050"/>
                  </a:lnTo>
                  <a:lnTo>
                    <a:pt x="350507" y="5080"/>
                  </a:lnTo>
                  <a:lnTo>
                    <a:pt x="308317" y="1270"/>
                  </a:lnTo>
                  <a:lnTo>
                    <a:pt x="263918" y="0"/>
                  </a:lnTo>
                  <a:lnTo>
                    <a:pt x="224370" y="1270"/>
                  </a:lnTo>
                  <a:lnTo>
                    <a:pt x="176974" y="5080"/>
                  </a:lnTo>
                  <a:lnTo>
                    <a:pt x="126809" y="12700"/>
                  </a:lnTo>
                  <a:lnTo>
                    <a:pt x="78943" y="26670"/>
                  </a:lnTo>
                  <a:lnTo>
                    <a:pt x="38468" y="46990"/>
                  </a:lnTo>
                  <a:lnTo>
                    <a:pt x="10464" y="74930"/>
                  </a:lnTo>
                  <a:lnTo>
                    <a:pt x="0" y="113030"/>
                  </a:lnTo>
                  <a:lnTo>
                    <a:pt x="0" y="207010"/>
                  </a:lnTo>
                  <a:lnTo>
                    <a:pt x="2311" y="226060"/>
                  </a:lnTo>
                  <a:lnTo>
                    <a:pt x="9309" y="243840"/>
                  </a:lnTo>
                  <a:lnTo>
                    <a:pt x="21082" y="260350"/>
                  </a:lnTo>
                  <a:lnTo>
                    <a:pt x="37706" y="273050"/>
                  </a:lnTo>
                  <a:lnTo>
                    <a:pt x="37706" y="290830"/>
                  </a:lnTo>
                  <a:lnTo>
                    <a:pt x="22263" y="304800"/>
                  </a:lnTo>
                  <a:lnTo>
                    <a:pt x="10375" y="320040"/>
                  </a:lnTo>
                  <a:lnTo>
                    <a:pt x="2705" y="337820"/>
                  </a:lnTo>
                  <a:lnTo>
                    <a:pt x="0" y="358140"/>
                  </a:lnTo>
                  <a:lnTo>
                    <a:pt x="0" y="452120"/>
                  </a:lnTo>
                  <a:lnTo>
                    <a:pt x="25920" y="509270"/>
                  </a:lnTo>
                  <a:lnTo>
                    <a:pt x="58064" y="530860"/>
                  </a:lnTo>
                  <a:lnTo>
                    <a:pt x="102743" y="547370"/>
                  </a:lnTo>
                  <a:lnTo>
                    <a:pt x="177317" y="561340"/>
                  </a:lnTo>
                  <a:lnTo>
                    <a:pt x="219519" y="563880"/>
                  </a:lnTo>
                  <a:lnTo>
                    <a:pt x="263918" y="565150"/>
                  </a:lnTo>
                  <a:lnTo>
                    <a:pt x="270421" y="596900"/>
                  </a:lnTo>
                  <a:lnTo>
                    <a:pt x="321970" y="643890"/>
                  </a:lnTo>
                  <a:lnTo>
                    <a:pt x="366649" y="660400"/>
                  </a:lnTo>
                  <a:lnTo>
                    <a:pt x="441236" y="674370"/>
                  </a:lnTo>
                  <a:lnTo>
                    <a:pt x="483425" y="678180"/>
                  </a:lnTo>
                  <a:lnTo>
                    <a:pt x="567385" y="678180"/>
                  </a:lnTo>
                  <a:lnTo>
                    <a:pt x="614768" y="674370"/>
                  </a:lnTo>
                  <a:lnTo>
                    <a:pt x="664946" y="666750"/>
                  </a:lnTo>
                  <a:lnTo>
                    <a:pt x="712800" y="652780"/>
                  </a:lnTo>
                  <a:lnTo>
                    <a:pt x="753275" y="632460"/>
                  </a:lnTo>
                  <a:lnTo>
                    <a:pt x="769823" y="615950"/>
                  </a:lnTo>
                  <a:lnTo>
                    <a:pt x="781278" y="604520"/>
                  </a:lnTo>
                  <a:lnTo>
                    <a:pt x="782967" y="598170"/>
                  </a:lnTo>
                  <a:lnTo>
                    <a:pt x="791743" y="565150"/>
                  </a:lnTo>
                  <a:lnTo>
                    <a:pt x="791743" y="548640"/>
                  </a:lnTo>
                  <a:lnTo>
                    <a:pt x="791743" y="528320"/>
                  </a:lnTo>
                  <a:lnTo>
                    <a:pt x="791743" y="521970"/>
                  </a:lnTo>
                  <a:lnTo>
                    <a:pt x="791743" y="502920"/>
                  </a:lnTo>
                  <a:close/>
                </a:path>
              </a:pathLst>
            </a:custGeom>
            <a:solidFill>
              <a:srgbClr val="0914A6"/>
            </a:solidFill>
          </p:spPr>
          <p:txBody>
            <a:bodyPr wrap="square" lIns="0" tIns="0" rIns="0" bIns="0" rtlCol="0"/>
            <a:lstStyle/>
            <a:p>
              <a:endParaRPr/>
            </a:p>
          </p:txBody>
        </p:sp>
      </p:grpSp>
      <p:pic>
        <p:nvPicPr>
          <p:cNvPr id="8" name="object 8"/>
          <p:cNvPicPr/>
          <p:nvPr/>
        </p:nvPicPr>
        <p:blipFill>
          <a:blip r:embed="rId5" cstate="print"/>
          <a:stretch>
            <a:fillRect/>
          </a:stretch>
        </p:blipFill>
        <p:spPr>
          <a:xfrm>
            <a:off x="11334750" y="5867398"/>
            <a:ext cx="857249" cy="990598"/>
          </a:xfrm>
          <a:prstGeom prst="rect">
            <a:avLst/>
          </a:prstGeom>
        </p:spPr>
      </p:pic>
      <p:sp>
        <p:nvSpPr>
          <p:cNvPr id="9" name="object 9"/>
          <p:cNvSpPr txBox="1"/>
          <p:nvPr/>
        </p:nvSpPr>
        <p:spPr>
          <a:xfrm>
            <a:off x="220027" y="857058"/>
            <a:ext cx="1844675" cy="574040"/>
          </a:xfrm>
          <a:prstGeom prst="rect">
            <a:avLst/>
          </a:prstGeom>
        </p:spPr>
        <p:txBody>
          <a:bodyPr vert="horz" wrap="square" lIns="0" tIns="12700" rIns="0" bIns="0" rtlCol="0">
            <a:spAutoFit/>
          </a:bodyPr>
          <a:lstStyle/>
          <a:p>
            <a:pPr marL="12700" marR="5080">
              <a:lnSpc>
                <a:spcPct val="100000"/>
              </a:lnSpc>
              <a:spcBef>
                <a:spcPts val="100"/>
              </a:spcBef>
            </a:pPr>
            <a:r>
              <a:rPr sz="1800" b="1" i="1" dirty="0">
                <a:latin typeface="Trebuchet MS"/>
                <a:cs typeface="Trebuchet MS"/>
              </a:rPr>
              <a:t>Des</a:t>
            </a:r>
            <a:r>
              <a:rPr sz="1800" b="1" i="1" spc="-15" dirty="0">
                <a:latin typeface="Trebuchet MS"/>
                <a:cs typeface="Trebuchet MS"/>
              </a:rPr>
              <a:t> </a:t>
            </a:r>
            <a:r>
              <a:rPr sz="1800" b="1" i="1" spc="-10" dirty="0">
                <a:latin typeface="Trebuchet MS"/>
                <a:cs typeface="Trebuchet MS"/>
              </a:rPr>
              <a:t>équipements particuliers</a:t>
            </a:r>
            <a:endParaRPr sz="1800">
              <a:latin typeface="Trebuchet MS"/>
              <a:cs typeface="Trebuchet MS"/>
            </a:endParaRPr>
          </a:p>
        </p:txBody>
      </p:sp>
      <p:sp>
        <p:nvSpPr>
          <p:cNvPr id="10" name="object 10"/>
          <p:cNvSpPr/>
          <p:nvPr/>
        </p:nvSpPr>
        <p:spPr>
          <a:xfrm>
            <a:off x="619125" y="1362075"/>
            <a:ext cx="2305050" cy="2238375"/>
          </a:xfrm>
          <a:custGeom>
            <a:avLst/>
            <a:gdLst/>
            <a:ahLst/>
            <a:cxnLst/>
            <a:rect l="l" t="t" r="r" b="b"/>
            <a:pathLst>
              <a:path w="2305050" h="2238375">
                <a:moveTo>
                  <a:pt x="1152524" y="2238374"/>
                </a:moveTo>
                <a:lnTo>
                  <a:pt x="1103805" y="2237392"/>
                </a:lnTo>
                <a:lnTo>
                  <a:pt x="1055601" y="2234472"/>
                </a:lnTo>
                <a:lnTo>
                  <a:pt x="1007953" y="2229654"/>
                </a:lnTo>
                <a:lnTo>
                  <a:pt x="960900" y="2222976"/>
                </a:lnTo>
                <a:lnTo>
                  <a:pt x="914483" y="2214477"/>
                </a:lnTo>
                <a:lnTo>
                  <a:pt x="868741" y="2204196"/>
                </a:lnTo>
                <a:lnTo>
                  <a:pt x="823715" y="2192171"/>
                </a:lnTo>
                <a:lnTo>
                  <a:pt x="779444" y="2178442"/>
                </a:lnTo>
                <a:lnTo>
                  <a:pt x="735968" y="2163046"/>
                </a:lnTo>
                <a:lnTo>
                  <a:pt x="693328" y="2146024"/>
                </a:lnTo>
                <a:lnTo>
                  <a:pt x="651564" y="2127413"/>
                </a:lnTo>
                <a:lnTo>
                  <a:pt x="610715" y="2107254"/>
                </a:lnTo>
                <a:lnTo>
                  <a:pt x="570821" y="2085583"/>
                </a:lnTo>
                <a:lnTo>
                  <a:pt x="531923" y="2062442"/>
                </a:lnTo>
                <a:lnTo>
                  <a:pt x="494060" y="2037867"/>
                </a:lnTo>
                <a:lnTo>
                  <a:pt x="457273" y="2011897"/>
                </a:lnTo>
                <a:lnTo>
                  <a:pt x="421601" y="1984572"/>
                </a:lnTo>
                <a:lnTo>
                  <a:pt x="387085" y="1955931"/>
                </a:lnTo>
                <a:lnTo>
                  <a:pt x="353764" y="1926013"/>
                </a:lnTo>
                <a:lnTo>
                  <a:pt x="321679" y="1894855"/>
                </a:lnTo>
                <a:lnTo>
                  <a:pt x="290869" y="1862498"/>
                </a:lnTo>
                <a:lnTo>
                  <a:pt x="261374" y="1828980"/>
                </a:lnTo>
                <a:lnTo>
                  <a:pt x="233235" y="1794339"/>
                </a:lnTo>
                <a:lnTo>
                  <a:pt x="206492" y="1758614"/>
                </a:lnTo>
                <a:lnTo>
                  <a:pt x="181184" y="1721845"/>
                </a:lnTo>
                <a:lnTo>
                  <a:pt x="157351" y="1684070"/>
                </a:lnTo>
                <a:lnTo>
                  <a:pt x="135034" y="1645328"/>
                </a:lnTo>
                <a:lnTo>
                  <a:pt x="114273" y="1605658"/>
                </a:lnTo>
                <a:lnTo>
                  <a:pt x="95107" y="1565098"/>
                </a:lnTo>
                <a:lnTo>
                  <a:pt x="77576" y="1523688"/>
                </a:lnTo>
                <a:lnTo>
                  <a:pt x="61721" y="1481466"/>
                </a:lnTo>
                <a:lnTo>
                  <a:pt x="47582" y="1438471"/>
                </a:lnTo>
                <a:lnTo>
                  <a:pt x="35198" y="1394741"/>
                </a:lnTo>
                <a:lnTo>
                  <a:pt x="24609" y="1350317"/>
                </a:lnTo>
                <a:lnTo>
                  <a:pt x="15856" y="1305236"/>
                </a:lnTo>
                <a:lnTo>
                  <a:pt x="8978" y="1259537"/>
                </a:lnTo>
                <a:lnTo>
                  <a:pt x="4016" y="1213259"/>
                </a:lnTo>
                <a:lnTo>
                  <a:pt x="1010" y="1166441"/>
                </a:lnTo>
                <a:lnTo>
                  <a:pt x="0" y="1119123"/>
                </a:lnTo>
                <a:lnTo>
                  <a:pt x="1010" y="1071813"/>
                </a:lnTo>
                <a:lnTo>
                  <a:pt x="4016" y="1025004"/>
                </a:lnTo>
                <a:lnTo>
                  <a:pt x="8978" y="978735"/>
                </a:lnTo>
                <a:lnTo>
                  <a:pt x="15856" y="933045"/>
                </a:lnTo>
                <a:lnTo>
                  <a:pt x="24609" y="887971"/>
                </a:lnTo>
                <a:lnTo>
                  <a:pt x="35198" y="843554"/>
                </a:lnTo>
                <a:lnTo>
                  <a:pt x="47582" y="799831"/>
                </a:lnTo>
                <a:lnTo>
                  <a:pt x="61721" y="756843"/>
                </a:lnTo>
                <a:lnTo>
                  <a:pt x="77576" y="714626"/>
                </a:lnTo>
                <a:lnTo>
                  <a:pt x="95107" y="673222"/>
                </a:lnTo>
                <a:lnTo>
                  <a:pt x="114273" y="632667"/>
                </a:lnTo>
                <a:lnTo>
                  <a:pt x="135034" y="593002"/>
                </a:lnTo>
                <a:lnTo>
                  <a:pt x="157352" y="554264"/>
                </a:lnTo>
                <a:lnTo>
                  <a:pt x="181184" y="516493"/>
                </a:lnTo>
                <a:lnTo>
                  <a:pt x="206492" y="479728"/>
                </a:lnTo>
                <a:lnTo>
                  <a:pt x="233235" y="444007"/>
                </a:lnTo>
                <a:lnTo>
                  <a:pt x="261374" y="409370"/>
                </a:lnTo>
                <a:lnTo>
                  <a:pt x="290869" y="375854"/>
                </a:lnTo>
                <a:lnTo>
                  <a:pt x="321679" y="343499"/>
                </a:lnTo>
                <a:lnTo>
                  <a:pt x="353764" y="312345"/>
                </a:lnTo>
                <a:lnTo>
                  <a:pt x="387085" y="282428"/>
                </a:lnTo>
                <a:lnTo>
                  <a:pt x="421601" y="253789"/>
                </a:lnTo>
                <a:lnTo>
                  <a:pt x="457273" y="226467"/>
                </a:lnTo>
                <a:lnTo>
                  <a:pt x="494060" y="200499"/>
                </a:lnTo>
                <a:lnTo>
                  <a:pt x="531923" y="175925"/>
                </a:lnTo>
                <a:lnTo>
                  <a:pt x="570821" y="152784"/>
                </a:lnTo>
                <a:lnTo>
                  <a:pt x="610715" y="131115"/>
                </a:lnTo>
                <a:lnTo>
                  <a:pt x="651564" y="110956"/>
                </a:lnTo>
                <a:lnTo>
                  <a:pt x="693328" y="92346"/>
                </a:lnTo>
                <a:lnTo>
                  <a:pt x="735968" y="75324"/>
                </a:lnTo>
                <a:lnTo>
                  <a:pt x="779444" y="59929"/>
                </a:lnTo>
                <a:lnTo>
                  <a:pt x="823715" y="46200"/>
                </a:lnTo>
                <a:lnTo>
                  <a:pt x="868741" y="34176"/>
                </a:lnTo>
                <a:lnTo>
                  <a:pt x="914483" y="23894"/>
                </a:lnTo>
                <a:lnTo>
                  <a:pt x="960900" y="15395"/>
                </a:lnTo>
                <a:lnTo>
                  <a:pt x="1007953" y="8718"/>
                </a:lnTo>
                <a:lnTo>
                  <a:pt x="1055601" y="3900"/>
                </a:lnTo>
                <a:lnTo>
                  <a:pt x="1103805" y="980"/>
                </a:lnTo>
                <a:lnTo>
                  <a:pt x="1152524" y="0"/>
                </a:lnTo>
                <a:lnTo>
                  <a:pt x="1201242" y="980"/>
                </a:lnTo>
                <a:lnTo>
                  <a:pt x="1249446" y="3900"/>
                </a:lnTo>
                <a:lnTo>
                  <a:pt x="1297094" y="8718"/>
                </a:lnTo>
                <a:lnTo>
                  <a:pt x="1344147" y="15395"/>
                </a:lnTo>
                <a:lnTo>
                  <a:pt x="1390564" y="23894"/>
                </a:lnTo>
                <a:lnTo>
                  <a:pt x="1436306" y="34176"/>
                </a:lnTo>
                <a:lnTo>
                  <a:pt x="1481332" y="46200"/>
                </a:lnTo>
                <a:lnTo>
                  <a:pt x="1525603" y="59929"/>
                </a:lnTo>
                <a:lnTo>
                  <a:pt x="1569079" y="75324"/>
                </a:lnTo>
                <a:lnTo>
                  <a:pt x="1611719" y="92346"/>
                </a:lnTo>
                <a:lnTo>
                  <a:pt x="1653483" y="110956"/>
                </a:lnTo>
                <a:lnTo>
                  <a:pt x="1694332" y="131115"/>
                </a:lnTo>
                <a:lnTo>
                  <a:pt x="1734226" y="152784"/>
                </a:lnTo>
                <a:lnTo>
                  <a:pt x="1773124" y="175925"/>
                </a:lnTo>
                <a:lnTo>
                  <a:pt x="1810987" y="200499"/>
                </a:lnTo>
                <a:lnTo>
                  <a:pt x="1847774" y="226467"/>
                </a:lnTo>
                <a:lnTo>
                  <a:pt x="1883446" y="253789"/>
                </a:lnTo>
                <a:lnTo>
                  <a:pt x="1917962" y="282428"/>
                </a:lnTo>
                <a:lnTo>
                  <a:pt x="1951283" y="312345"/>
                </a:lnTo>
                <a:lnTo>
                  <a:pt x="1983368" y="343499"/>
                </a:lnTo>
                <a:lnTo>
                  <a:pt x="2014178" y="375854"/>
                </a:lnTo>
                <a:lnTo>
                  <a:pt x="2043673" y="409370"/>
                </a:lnTo>
                <a:lnTo>
                  <a:pt x="2071812" y="444007"/>
                </a:lnTo>
                <a:lnTo>
                  <a:pt x="2098555" y="479728"/>
                </a:lnTo>
                <a:lnTo>
                  <a:pt x="2123863" y="516493"/>
                </a:lnTo>
                <a:lnTo>
                  <a:pt x="2147695" y="554264"/>
                </a:lnTo>
                <a:lnTo>
                  <a:pt x="2170013" y="593002"/>
                </a:lnTo>
                <a:lnTo>
                  <a:pt x="2190774" y="632667"/>
                </a:lnTo>
                <a:lnTo>
                  <a:pt x="2209940" y="673222"/>
                </a:lnTo>
                <a:lnTo>
                  <a:pt x="2227471" y="714626"/>
                </a:lnTo>
                <a:lnTo>
                  <a:pt x="2243326" y="756843"/>
                </a:lnTo>
                <a:lnTo>
                  <a:pt x="2257465" y="799831"/>
                </a:lnTo>
                <a:lnTo>
                  <a:pt x="2269849" y="843554"/>
                </a:lnTo>
                <a:lnTo>
                  <a:pt x="2280438" y="887971"/>
                </a:lnTo>
                <a:lnTo>
                  <a:pt x="2289191" y="933045"/>
                </a:lnTo>
                <a:lnTo>
                  <a:pt x="2296069" y="978735"/>
                </a:lnTo>
                <a:lnTo>
                  <a:pt x="2301031" y="1025004"/>
                </a:lnTo>
                <a:lnTo>
                  <a:pt x="2304037" y="1071813"/>
                </a:lnTo>
                <a:lnTo>
                  <a:pt x="2305049" y="1119123"/>
                </a:lnTo>
                <a:lnTo>
                  <a:pt x="2304037" y="1166441"/>
                </a:lnTo>
                <a:lnTo>
                  <a:pt x="2301031" y="1213259"/>
                </a:lnTo>
                <a:lnTo>
                  <a:pt x="2296069" y="1259537"/>
                </a:lnTo>
                <a:lnTo>
                  <a:pt x="2289191" y="1305236"/>
                </a:lnTo>
                <a:lnTo>
                  <a:pt x="2280438" y="1350317"/>
                </a:lnTo>
                <a:lnTo>
                  <a:pt x="2269849" y="1394741"/>
                </a:lnTo>
                <a:lnTo>
                  <a:pt x="2257465" y="1438471"/>
                </a:lnTo>
                <a:lnTo>
                  <a:pt x="2243326" y="1481466"/>
                </a:lnTo>
                <a:lnTo>
                  <a:pt x="2227471" y="1523688"/>
                </a:lnTo>
                <a:lnTo>
                  <a:pt x="2209940" y="1565098"/>
                </a:lnTo>
                <a:lnTo>
                  <a:pt x="2190774" y="1605658"/>
                </a:lnTo>
                <a:lnTo>
                  <a:pt x="2170013" y="1645328"/>
                </a:lnTo>
                <a:lnTo>
                  <a:pt x="2147695" y="1684070"/>
                </a:lnTo>
                <a:lnTo>
                  <a:pt x="2123863" y="1721845"/>
                </a:lnTo>
                <a:lnTo>
                  <a:pt x="2098555" y="1758614"/>
                </a:lnTo>
                <a:lnTo>
                  <a:pt x="2071812" y="1794339"/>
                </a:lnTo>
                <a:lnTo>
                  <a:pt x="2043673" y="1828980"/>
                </a:lnTo>
                <a:lnTo>
                  <a:pt x="2014178" y="1862498"/>
                </a:lnTo>
                <a:lnTo>
                  <a:pt x="1983368" y="1894855"/>
                </a:lnTo>
                <a:lnTo>
                  <a:pt x="1951283" y="1926013"/>
                </a:lnTo>
                <a:lnTo>
                  <a:pt x="1917962" y="1955931"/>
                </a:lnTo>
                <a:lnTo>
                  <a:pt x="1883446" y="1984572"/>
                </a:lnTo>
                <a:lnTo>
                  <a:pt x="1847774" y="2011897"/>
                </a:lnTo>
                <a:lnTo>
                  <a:pt x="1810987" y="2037867"/>
                </a:lnTo>
                <a:lnTo>
                  <a:pt x="1773124" y="2062442"/>
                </a:lnTo>
                <a:lnTo>
                  <a:pt x="1734226" y="2085583"/>
                </a:lnTo>
                <a:lnTo>
                  <a:pt x="1694332" y="2107254"/>
                </a:lnTo>
                <a:lnTo>
                  <a:pt x="1653483" y="2127413"/>
                </a:lnTo>
                <a:lnTo>
                  <a:pt x="1611719" y="2146024"/>
                </a:lnTo>
                <a:lnTo>
                  <a:pt x="1569079" y="2163046"/>
                </a:lnTo>
                <a:lnTo>
                  <a:pt x="1525603" y="2178442"/>
                </a:lnTo>
                <a:lnTo>
                  <a:pt x="1481332" y="2192171"/>
                </a:lnTo>
                <a:lnTo>
                  <a:pt x="1436306" y="2204196"/>
                </a:lnTo>
                <a:lnTo>
                  <a:pt x="1390564" y="2214477"/>
                </a:lnTo>
                <a:lnTo>
                  <a:pt x="1344147" y="2222976"/>
                </a:lnTo>
                <a:lnTo>
                  <a:pt x="1297094" y="2229654"/>
                </a:lnTo>
                <a:lnTo>
                  <a:pt x="1249446" y="2234472"/>
                </a:lnTo>
                <a:lnTo>
                  <a:pt x="1201242" y="2237392"/>
                </a:lnTo>
                <a:lnTo>
                  <a:pt x="1152524" y="2238374"/>
                </a:lnTo>
                <a:close/>
              </a:path>
            </a:pathLst>
          </a:custGeom>
          <a:solidFill>
            <a:srgbClr val="FF5200"/>
          </a:solidFill>
        </p:spPr>
        <p:txBody>
          <a:bodyPr wrap="square" lIns="0" tIns="0" rIns="0" bIns="0" rtlCol="0"/>
          <a:lstStyle/>
          <a:p>
            <a:endParaRPr/>
          </a:p>
        </p:txBody>
      </p:sp>
      <p:sp>
        <p:nvSpPr>
          <p:cNvPr id="11" name="object 11"/>
          <p:cNvSpPr txBox="1"/>
          <p:nvPr/>
        </p:nvSpPr>
        <p:spPr>
          <a:xfrm>
            <a:off x="971867" y="2212657"/>
            <a:ext cx="1605280" cy="576580"/>
          </a:xfrm>
          <a:prstGeom prst="rect">
            <a:avLst/>
          </a:prstGeom>
        </p:spPr>
        <p:txBody>
          <a:bodyPr vert="horz" wrap="square" lIns="0" tIns="10160" rIns="0" bIns="0" rtlCol="0">
            <a:spAutoFit/>
          </a:bodyPr>
          <a:lstStyle/>
          <a:p>
            <a:pPr marL="27940" marR="5080" indent="-15875">
              <a:lnSpc>
                <a:spcPct val="100800"/>
              </a:lnSpc>
              <a:spcBef>
                <a:spcPts val="80"/>
              </a:spcBef>
            </a:pPr>
            <a:r>
              <a:rPr sz="1800" b="1" dirty="0">
                <a:solidFill>
                  <a:srgbClr val="FFFFFF"/>
                </a:solidFill>
                <a:latin typeface="Calibri"/>
                <a:cs typeface="Calibri"/>
              </a:rPr>
              <a:t>Dépendance</a:t>
            </a:r>
            <a:r>
              <a:rPr sz="1800" b="1" spc="-50" dirty="0">
                <a:solidFill>
                  <a:srgbClr val="FFFFFF"/>
                </a:solidFill>
                <a:latin typeface="Calibri"/>
                <a:cs typeface="Calibri"/>
              </a:rPr>
              <a:t> </a:t>
            </a:r>
            <a:r>
              <a:rPr sz="1800" b="1" spc="-25" dirty="0">
                <a:solidFill>
                  <a:srgbClr val="FFFFFF"/>
                </a:solidFill>
                <a:latin typeface="Calibri"/>
                <a:cs typeface="Calibri"/>
              </a:rPr>
              <a:t>aux </a:t>
            </a:r>
            <a:r>
              <a:rPr sz="1800" b="1" dirty="0">
                <a:solidFill>
                  <a:srgbClr val="FFFFFF"/>
                </a:solidFill>
                <a:latin typeface="Calibri"/>
                <a:cs typeface="Calibri"/>
              </a:rPr>
              <a:t>énergies</a:t>
            </a:r>
            <a:r>
              <a:rPr sz="1800" b="1" spc="-60" dirty="0">
                <a:solidFill>
                  <a:srgbClr val="FFFFFF"/>
                </a:solidFill>
                <a:latin typeface="Calibri"/>
                <a:cs typeface="Calibri"/>
              </a:rPr>
              <a:t> </a:t>
            </a:r>
            <a:r>
              <a:rPr sz="1800" b="1" spc="-10" dirty="0">
                <a:solidFill>
                  <a:srgbClr val="FFFFFF"/>
                </a:solidFill>
                <a:latin typeface="Calibri"/>
                <a:cs typeface="Calibri"/>
              </a:rPr>
              <a:t>fossiles</a:t>
            </a:r>
            <a:endParaRPr sz="1800">
              <a:latin typeface="Calibri"/>
              <a:cs typeface="Calibri"/>
            </a:endParaRPr>
          </a:p>
        </p:txBody>
      </p:sp>
      <p:sp>
        <p:nvSpPr>
          <p:cNvPr id="12" name="object 12"/>
          <p:cNvSpPr/>
          <p:nvPr/>
        </p:nvSpPr>
        <p:spPr>
          <a:xfrm>
            <a:off x="9258300" y="2857500"/>
            <a:ext cx="2305050" cy="2228850"/>
          </a:xfrm>
          <a:custGeom>
            <a:avLst/>
            <a:gdLst/>
            <a:ahLst/>
            <a:cxnLst/>
            <a:rect l="l" t="t" r="r" b="b"/>
            <a:pathLst>
              <a:path w="2305050" h="2228850">
                <a:moveTo>
                  <a:pt x="1152524" y="2228849"/>
                </a:moveTo>
                <a:lnTo>
                  <a:pt x="1103806" y="2227871"/>
                </a:lnTo>
                <a:lnTo>
                  <a:pt x="1055602" y="2224963"/>
                </a:lnTo>
                <a:lnTo>
                  <a:pt x="1007953" y="2220165"/>
                </a:lnTo>
                <a:lnTo>
                  <a:pt x="960900" y="2213514"/>
                </a:lnTo>
                <a:lnTo>
                  <a:pt x="914484" y="2205051"/>
                </a:lnTo>
                <a:lnTo>
                  <a:pt x="868742" y="2194811"/>
                </a:lnTo>
                <a:lnTo>
                  <a:pt x="823715" y="2182835"/>
                </a:lnTo>
                <a:lnTo>
                  <a:pt x="779444" y="2169162"/>
                </a:lnTo>
                <a:lnTo>
                  <a:pt x="735968" y="2153830"/>
                </a:lnTo>
                <a:lnTo>
                  <a:pt x="693328" y="2136878"/>
                </a:lnTo>
                <a:lnTo>
                  <a:pt x="651564" y="2118345"/>
                </a:lnTo>
                <a:lnTo>
                  <a:pt x="610715" y="2098269"/>
                </a:lnTo>
                <a:lnTo>
                  <a:pt x="570821" y="2076688"/>
                </a:lnTo>
                <a:lnTo>
                  <a:pt x="531924" y="2053644"/>
                </a:lnTo>
                <a:lnTo>
                  <a:pt x="494060" y="2029170"/>
                </a:lnTo>
                <a:lnTo>
                  <a:pt x="457274" y="2003310"/>
                </a:lnTo>
                <a:lnTo>
                  <a:pt x="421602" y="1976101"/>
                </a:lnTo>
                <a:lnTo>
                  <a:pt x="387085" y="1947580"/>
                </a:lnTo>
                <a:lnTo>
                  <a:pt x="353764" y="1917788"/>
                </a:lnTo>
                <a:lnTo>
                  <a:pt x="321679" y="1886762"/>
                </a:lnTo>
                <a:lnTo>
                  <a:pt x="290869" y="1854542"/>
                </a:lnTo>
                <a:lnTo>
                  <a:pt x="261374" y="1821167"/>
                </a:lnTo>
                <a:lnTo>
                  <a:pt x="233235" y="1786673"/>
                </a:lnTo>
                <a:lnTo>
                  <a:pt x="206492" y="1751102"/>
                </a:lnTo>
                <a:lnTo>
                  <a:pt x="181184" y="1714492"/>
                </a:lnTo>
                <a:lnTo>
                  <a:pt x="157352" y="1676878"/>
                </a:lnTo>
                <a:lnTo>
                  <a:pt x="135034" y="1638304"/>
                </a:lnTo>
                <a:lnTo>
                  <a:pt x="114274" y="1598805"/>
                </a:lnTo>
                <a:lnTo>
                  <a:pt x="95107" y="1558422"/>
                </a:lnTo>
                <a:lnTo>
                  <a:pt x="77577" y="1517192"/>
                </a:lnTo>
                <a:lnTo>
                  <a:pt x="61721" y="1475154"/>
                </a:lnTo>
                <a:lnTo>
                  <a:pt x="47582" y="1432348"/>
                </a:lnTo>
                <a:lnTo>
                  <a:pt x="35199" y="1388811"/>
                </a:lnTo>
                <a:lnTo>
                  <a:pt x="24609" y="1344583"/>
                </a:lnTo>
                <a:lnTo>
                  <a:pt x="15856" y="1299702"/>
                </a:lnTo>
                <a:lnTo>
                  <a:pt x="8978" y="1254207"/>
                </a:lnTo>
                <a:lnTo>
                  <a:pt x="4017" y="1208136"/>
                </a:lnTo>
                <a:lnTo>
                  <a:pt x="1010" y="1161529"/>
                </a:lnTo>
                <a:lnTo>
                  <a:pt x="0" y="1114424"/>
                </a:lnTo>
                <a:lnTo>
                  <a:pt x="1010" y="1067319"/>
                </a:lnTo>
                <a:lnTo>
                  <a:pt x="4017" y="1020711"/>
                </a:lnTo>
                <a:lnTo>
                  <a:pt x="8978" y="974640"/>
                </a:lnTo>
                <a:lnTo>
                  <a:pt x="15856" y="929145"/>
                </a:lnTo>
                <a:lnTo>
                  <a:pt x="24609" y="884264"/>
                </a:lnTo>
                <a:lnTo>
                  <a:pt x="35199" y="840036"/>
                </a:lnTo>
                <a:lnTo>
                  <a:pt x="47582" y="796499"/>
                </a:lnTo>
                <a:lnTo>
                  <a:pt x="61721" y="753694"/>
                </a:lnTo>
                <a:lnTo>
                  <a:pt x="77577" y="711655"/>
                </a:lnTo>
                <a:lnTo>
                  <a:pt x="95107" y="670426"/>
                </a:lnTo>
                <a:lnTo>
                  <a:pt x="114274" y="630042"/>
                </a:lnTo>
                <a:lnTo>
                  <a:pt x="135034" y="590544"/>
                </a:lnTo>
                <a:lnTo>
                  <a:pt x="157352" y="551969"/>
                </a:lnTo>
                <a:lnTo>
                  <a:pt x="181184" y="514356"/>
                </a:lnTo>
                <a:lnTo>
                  <a:pt x="206492" y="477745"/>
                </a:lnTo>
                <a:lnTo>
                  <a:pt x="233235" y="442174"/>
                </a:lnTo>
                <a:lnTo>
                  <a:pt x="261374" y="407681"/>
                </a:lnTo>
                <a:lnTo>
                  <a:pt x="290869" y="374305"/>
                </a:lnTo>
                <a:lnTo>
                  <a:pt x="321679" y="342085"/>
                </a:lnTo>
                <a:lnTo>
                  <a:pt x="353764" y="311059"/>
                </a:lnTo>
                <a:lnTo>
                  <a:pt x="387085" y="281267"/>
                </a:lnTo>
                <a:lnTo>
                  <a:pt x="421602" y="252747"/>
                </a:lnTo>
                <a:lnTo>
                  <a:pt x="457274" y="225537"/>
                </a:lnTo>
                <a:lnTo>
                  <a:pt x="494060" y="199677"/>
                </a:lnTo>
                <a:lnTo>
                  <a:pt x="531924" y="175204"/>
                </a:lnTo>
                <a:lnTo>
                  <a:pt x="570821" y="152159"/>
                </a:lnTo>
                <a:lnTo>
                  <a:pt x="610715" y="130578"/>
                </a:lnTo>
                <a:lnTo>
                  <a:pt x="651564" y="110502"/>
                </a:lnTo>
                <a:lnTo>
                  <a:pt x="693328" y="91969"/>
                </a:lnTo>
                <a:lnTo>
                  <a:pt x="735968" y="75017"/>
                </a:lnTo>
                <a:lnTo>
                  <a:pt x="779444" y="59685"/>
                </a:lnTo>
                <a:lnTo>
                  <a:pt x="823715" y="46012"/>
                </a:lnTo>
                <a:lnTo>
                  <a:pt x="868742" y="34036"/>
                </a:lnTo>
                <a:lnTo>
                  <a:pt x="914484" y="23797"/>
                </a:lnTo>
                <a:lnTo>
                  <a:pt x="960900" y="15333"/>
                </a:lnTo>
                <a:lnTo>
                  <a:pt x="1007953" y="8682"/>
                </a:lnTo>
                <a:lnTo>
                  <a:pt x="1055602" y="3884"/>
                </a:lnTo>
                <a:lnTo>
                  <a:pt x="1103806" y="976"/>
                </a:lnTo>
                <a:lnTo>
                  <a:pt x="1152524" y="0"/>
                </a:lnTo>
                <a:lnTo>
                  <a:pt x="1201242" y="976"/>
                </a:lnTo>
                <a:lnTo>
                  <a:pt x="1249446" y="3884"/>
                </a:lnTo>
                <a:lnTo>
                  <a:pt x="1297094" y="8682"/>
                </a:lnTo>
                <a:lnTo>
                  <a:pt x="1344147" y="15333"/>
                </a:lnTo>
                <a:lnTo>
                  <a:pt x="1390564" y="23797"/>
                </a:lnTo>
                <a:lnTo>
                  <a:pt x="1436306" y="34036"/>
                </a:lnTo>
                <a:lnTo>
                  <a:pt x="1481332" y="46012"/>
                </a:lnTo>
                <a:lnTo>
                  <a:pt x="1525603" y="59685"/>
                </a:lnTo>
                <a:lnTo>
                  <a:pt x="1569079" y="75017"/>
                </a:lnTo>
                <a:lnTo>
                  <a:pt x="1611719" y="91969"/>
                </a:lnTo>
                <a:lnTo>
                  <a:pt x="1653484" y="110502"/>
                </a:lnTo>
                <a:lnTo>
                  <a:pt x="1694332" y="130578"/>
                </a:lnTo>
                <a:lnTo>
                  <a:pt x="1734227" y="152159"/>
                </a:lnTo>
                <a:lnTo>
                  <a:pt x="1773124" y="175204"/>
                </a:lnTo>
                <a:lnTo>
                  <a:pt x="1810988" y="199677"/>
                </a:lnTo>
                <a:lnTo>
                  <a:pt x="1847774" y="225537"/>
                </a:lnTo>
                <a:lnTo>
                  <a:pt x="1883446" y="252747"/>
                </a:lnTo>
                <a:lnTo>
                  <a:pt x="1917963" y="281267"/>
                </a:lnTo>
                <a:lnTo>
                  <a:pt x="1951284" y="311059"/>
                </a:lnTo>
                <a:lnTo>
                  <a:pt x="1983368" y="342085"/>
                </a:lnTo>
                <a:lnTo>
                  <a:pt x="2014178" y="374305"/>
                </a:lnTo>
                <a:lnTo>
                  <a:pt x="2043674" y="407681"/>
                </a:lnTo>
                <a:lnTo>
                  <a:pt x="2071813" y="442174"/>
                </a:lnTo>
                <a:lnTo>
                  <a:pt x="2098556" y="477745"/>
                </a:lnTo>
                <a:lnTo>
                  <a:pt x="2123863" y="514356"/>
                </a:lnTo>
                <a:lnTo>
                  <a:pt x="2147695" y="551969"/>
                </a:lnTo>
                <a:lnTo>
                  <a:pt x="2170013" y="590544"/>
                </a:lnTo>
                <a:lnTo>
                  <a:pt x="2190774" y="630042"/>
                </a:lnTo>
                <a:lnTo>
                  <a:pt x="2209940" y="670426"/>
                </a:lnTo>
                <a:lnTo>
                  <a:pt x="2227471" y="711655"/>
                </a:lnTo>
                <a:lnTo>
                  <a:pt x="2243327" y="753694"/>
                </a:lnTo>
                <a:lnTo>
                  <a:pt x="2257465" y="796499"/>
                </a:lnTo>
                <a:lnTo>
                  <a:pt x="2269849" y="840036"/>
                </a:lnTo>
                <a:lnTo>
                  <a:pt x="2280438" y="884264"/>
                </a:lnTo>
                <a:lnTo>
                  <a:pt x="2289192" y="929145"/>
                </a:lnTo>
                <a:lnTo>
                  <a:pt x="2296069" y="974640"/>
                </a:lnTo>
                <a:lnTo>
                  <a:pt x="2301031" y="1020711"/>
                </a:lnTo>
                <a:lnTo>
                  <a:pt x="2304038" y="1067319"/>
                </a:lnTo>
                <a:lnTo>
                  <a:pt x="2305049" y="1114424"/>
                </a:lnTo>
                <a:lnTo>
                  <a:pt x="2304038" y="1161529"/>
                </a:lnTo>
                <a:lnTo>
                  <a:pt x="2301031" y="1208136"/>
                </a:lnTo>
                <a:lnTo>
                  <a:pt x="2296069" y="1254207"/>
                </a:lnTo>
                <a:lnTo>
                  <a:pt x="2289192" y="1299702"/>
                </a:lnTo>
                <a:lnTo>
                  <a:pt x="2280438" y="1344583"/>
                </a:lnTo>
                <a:lnTo>
                  <a:pt x="2269849" y="1388811"/>
                </a:lnTo>
                <a:lnTo>
                  <a:pt x="2257465" y="1432348"/>
                </a:lnTo>
                <a:lnTo>
                  <a:pt x="2243327" y="1475154"/>
                </a:lnTo>
                <a:lnTo>
                  <a:pt x="2227471" y="1517192"/>
                </a:lnTo>
                <a:lnTo>
                  <a:pt x="2209940" y="1558422"/>
                </a:lnTo>
                <a:lnTo>
                  <a:pt x="2190774" y="1598805"/>
                </a:lnTo>
                <a:lnTo>
                  <a:pt x="2170013" y="1638304"/>
                </a:lnTo>
                <a:lnTo>
                  <a:pt x="2147696" y="1676878"/>
                </a:lnTo>
                <a:lnTo>
                  <a:pt x="2123863" y="1714492"/>
                </a:lnTo>
                <a:lnTo>
                  <a:pt x="2098556" y="1751102"/>
                </a:lnTo>
                <a:lnTo>
                  <a:pt x="2071813" y="1786673"/>
                </a:lnTo>
                <a:lnTo>
                  <a:pt x="2043674" y="1821167"/>
                </a:lnTo>
                <a:lnTo>
                  <a:pt x="2014178" y="1854542"/>
                </a:lnTo>
                <a:lnTo>
                  <a:pt x="1983368" y="1886762"/>
                </a:lnTo>
                <a:lnTo>
                  <a:pt x="1951284" y="1917788"/>
                </a:lnTo>
                <a:lnTo>
                  <a:pt x="1917963" y="1947580"/>
                </a:lnTo>
                <a:lnTo>
                  <a:pt x="1883446" y="1976101"/>
                </a:lnTo>
                <a:lnTo>
                  <a:pt x="1847774" y="2003310"/>
                </a:lnTo>
                <a:lnTo>
                  <a:pt x="1810988" y="2029170"/>
                </a:lnTo>
                <a:lnTo>
                  <a:pt x="1773124" y="2053644"/>
                </a:lnTo>
                <a:lnTo>
                  <a:pt x="1734227" y="2076688"/>
                </a:lnTo>
                <a:lnTo>
                  <a:pt x="1694332" y="2098269"/>
                </a:lnTo>
                <a:lnTo>
                  <a:pt x="1653484" y="2118345"/>
                </a:lnTo>
                <a:lnTo>
                  <a:pt x="1611719" y="2136878"/>
                </a:lnTo>
                <a:lnTo>
                  <a:pt x="1569079" y="2153830"/>
                </a:lnTo>
                <a:lnTo>
                  <a:pt x="1525603" y="2169162"/>
                </a:lnTo>
                <a:lnTo>
                  <a:pt x="1481332" y="2182835"/>
                </a:lnTo>
                <a:lnTo>
                  <a:pt x="1436306" y="2194811"/>
                </a:lnTo>
                <a:lnTo>
                  <a:pt x="1390564" y="2205051"/>
                </a:lnTo>
                <a:lnTo>
                  <a:pt x="1344147" y="2213514"/>
                </a:lnTo>
                <a:lnTo>
                  <a:pt x="1297094" y="2220165"/>
                </a:lnTo>
                <a:lnTo>
                  <a:pt x="1249446" y="2224963"/>
                </a:lnTo>
                <a:lnTo>
                  <a:pt x="1201242" y="2227871"/>
                </a:lnTo>
                <a:lnTo>
                  <a:pt x="1152524" y="2228849"/>
                </a:lnTo>
                <a:close/>
              </a:path>
            </a:pathLst>
          </a:custGeom>
          <a:solidFill>
            <a:srgbClr val="00CCCC"/>
          </a:solidFill>
        </p:spPr>
        <p:txBody>
          <a:bodyPr wrap="square" lIns="0" tIns="0" rIns="0" bIns="0" rtlCol="0"/>
          <a:lstStyle/>
          <a:p>
            <a:endParaRPr/>
          </a:p>
        </p:txBody>
      </p:sp>
      <p:sp>
        <p:nvSpPr>
          <p:cNvPr id="13" name="object 13"/>
          <p:cNvSpPr txBox="1"/>
          <p:nvPr/>
        </p:nvSpPr>
        <p:spPr>
          <a:xfrm>
            <a:off x="9829772" y="3565518"/>
            <a:ext cx="1188085" cy="843915"/>
          </a:xfrm>
          <a:prstGeom prst="rect">
            <a:avLst/>
          </a:prstGeom>
        </p:spPr>
        <p:txBody>
          <a:bodyPr vert="horz" wrap="square" lIns="0" tIns="23495" rIns="0" bIns="0" rtlCol="0">
            <a:spAutoFit/>
          </a:bodyPr>
          <a:lstStyle/>
          <a:p>
            <a:pPr marL="12065" marR="5080" indent="-635" algn="ctr">
              <a:lnSpc>
                <a:spcPts val="2140"/>
              </a:lnSpc>
              <a:spcBef>
                <a:spcPts val="185"/>
              </a:spcBef>
            </a:pPr>
            <a:r>
              <a:rPr sz="1800" b="1" dirty="0">
                <a:solidFill>
                  <a:srgbClr val="FFFFFF"/>
                </a:solidFill>
                <a:latin typeface="Calibri"/>
                <a:cs typeface="Calibri"/>
              </a:rPr>
              <a:t>Demande</a:t>
            </a:r>
            <a:r>
              <a:rPr sz="1800" b="1" spc="-35" dirty="0">
                <a:solidFill>
                  <a:srgbClr val="FFFFFF"/>
                </a:solidFill>
                <a:latin typeface="Calibri"/>
                <a:cs typeface="Calibri"/>
              </a:rPr>
              <a:t> </a:t>
            </a:r>
            <a:r>
              <a:rPr sz="1800" b="1" spc="-25" dirty="0">
                <a:solidFill>
                  <a:srgbClr val="FFFFFF"/>
                </a:solidFill>
                <a:latin typeface="Calibri"/>
                <a:cs typeface="Calibri"/>
              </a:rPr>
              <a:t>et </a:t>
            </a:r>
            <a:r>
              <a:rPr sz="1800" b="1" spc="-10" dirty="0">
                <a:solidFill>
                  <a:srgbClr val="FFFFFF"/>
                </a:solidFill>
                <a:latin typeface="Calibri"/>
                <a:cs typeface="Calibri"/>
              </a:rPr>
              <a:t>attentes</a:t>
            </a:r>
            <a:r>
              <a:rPr sz="1800" b="1" spc="-70" dirty="0">
                <a:solidFill>
                  <a:srgbClr val="FFFFFF"/>
                </a:solidFill>
                <a:latin typeface="Calibri"/>
                <a:cs typeface="Calibri"/>
              </a:rPr>
              <a:t> </a:t>
            </a:r>
            <a:r>
              <a:rPr sz="1800" b="1" spc="-25" dirty="0">
                <a:solidFill>
                  <a:srgbClr val="FFFFFF"/>
                </a:solidFill>
                <a:latin typeface="Calibri"/>
                <a:cs typeface="Calibri"/>
              </a:rPr>
              <a:t>des </a:t>
            </a:r>
            <a:r>
              <a:rPr sz="1800" b="1" spc="-10" dirty="0">
                <a:solidFill>
                  <a:srgbClr val="FFFFFF"/>
                </a:solidFill>
                <a:latin typeface="Calibri"/>
                <a:cs typeface="Calibri"/>
              </a:rPr>
              <a:t>citoyens</a:t>
            </a:r>
            <a:endParaRPr sz="1800">
              <a:latin typeface="Calibri"/>
              <a:cs typeface="Calibri"/>
            </a:endParaRPr>
          </a:p>
        </p:txBody>
      </p:sp>
      <p:sp>
        <p:nvSpPr>
          <p:cNvPr id="14" name="object 14"/>
          <p:cNvSpPr/>
          <p:nvPr/>
        </p:nvSpPr>
        <p:spPr>
          <a:xfrm>
            <a:off x="3476625" y="2857500"/>
            <a:ext cx="2314575" cy="2228850"/>
          </a:xfrm>
          <a:custGeom>
            <a:avLst/>
            <a:gdLst/>
            <a:ahLst/>
            <a:cxnLst/>
            <a:rect l="l" t="t" r="r" b="b"/>
            <a:pathLst>
              <a:path w="2314575" h="2228850">
                <a:moveTo>
                  <a:pt x="1157351" y="2228849"/>
                </a:moveTo>
                <a:lnTo>
                  <a:pt x="1108426" y="2227871"/>
                </a:lnTo>
                <a:lnTo>
                  <a:pt x="1060021" y="2224963"/>
                </a:lnTo>
                <a:lnTo>
                  <a:pt x="1012173" y="2220165"/>
                </a:lnTo>
                <a:lnTo>
                  <a:pt x="964923" y="2213514"/>
                </a:lnTo>
                <a:lnTo>
                  <a:pt x="918312" y="2205051"/>
                </a:lnTo>
                <a:lnTo>
                  <a:pt x="872378" y="2194811"/>
                </a:lnTo>
                <a:lnTo>
                  <a:pt x="827163" y="2182835"/>
                </a:lnTo>
                <a:lnTo>
                  <a:pt x="782707" y="2169162"/>
                </a:lnTo>
                <a:lnTo>
                  <a:pt x="739049" y="2153830"/>
                </a:lnTo>
                <a:lnTo>
                  <a:pt x="696231" y="2136878"/>
                </a:lnTo>
                <a:lnTo>
                  <a:pt x="654292" y="2118345"/>
                </a:lnTo>
                <a:lnTo>
                  <a:pt x="613271" y="2098269"/>
                </a:lnTo>
                <a:lnTo>
                  <a:pt x="573211" y="2076688"/>
                </a:lnTo>
                <a:lnTo>
                  <a:pt x="534151" y="2053644"/>
                </a:lnTo>
                <a:lnTo>
                  <a:pt x="496128" y="2029170"/>
                </a:lnTo>
                <a:lnTo>
                  <a:pt x="459187" y="2003310"/>
                </a:lnTo>
                <a:lnTo>
                  <a:pt x="423367" y="1976101"/>
                </a:lnTo>
                <a:lnTo>
                  <a:pt x="388705" y="1947580"/>
                </a:lnTo>
                <a:lnTo>
                  <a:pt x="355245" y="1917788"/>
                </a:lnTo>
                <a:lnTo>
                  <a:pt x="323026" y="1886762"/>
                </a:lnTo>
                <a:lnTo>
                  <a:pt x="292086" y="1854542"/>
                </a:lnTo>
                <a:lnTo>
                  <a:pt x="262469" y="1821167"/>
                </a:lnTo>
                <a:lnTo>
                  <a:pt x="234212" y="1786673"/>
                </a:lnTo>
                <a:lnTo>
                  <a:pt x="207356" y="1751102"/>
                </a:lnTo>
                <a:lnTo>
                  <a:pt x="181942" y="1714492"/>
                </a:lnTo>
                <a:lnTo>
                  <a:pt x="158010" y="1676878"/>
                </a:lnTo>
                <a:lnTo>
                  <a:pt x="135601" y="1638304"/>
                </a:lnTo>
                <a:lnTo>
                  <a:pt x="114751" y="1598805"/>
                </a:lnTo>
                <a:lnTo>
                  <a:pt x="95505" y="1558422"/>
                </a:lnTo>
                <a:lnTo>
                  <a:pt x="77901" y="1517192"/>
                </a:lnTo>
                <a:lnTo>
                  <a:pt x="61980" y="1475154"/>
                </a:lnTo>
                <a:lnTo>
                  <a:pt x="47781" y="1432348"/>
                </a:lnTo>
                <a:lnTo>
                  <a:pt x="35345" y="1388811"/>
                </a:lnTo>
                <a:lnTo>
                  <a:pt x="24712" y="1344583"/>
                </a:lnTo>
                <a:lnTo>
                  <a:pt x="15922" y="1299702"/>
                </a:lnTo>
                <a:lnTo>
                  <a:pt x="9017" y="1254207"/>
                </a:lnTo>
                <a:lnTo>
                  <a:pt x="4033" y="1208136"/>
                </a:lnTo>
                <a:lnTo>
                  <a:pt x="1014" y="1161529"/>
                </a:lnTo>
                <a:lnTo>
                  <a:pt x="0" y="1114424"/>
                </a:lnTo>
                <a:lnTo>
                  <a:pt x="1014" y="1067319"/>
                </a:lnTo>
                <a:lnTo>
                  <a:pt x="4033" y="1020711"/>
                </a:lnTo>
                <a:lnTo>
                  <a:pt x="9017" y="974640"/>
                </a:lnTo>
                <a:lnTo>
                  <a:pt x="15922" y="929145"/>
                </a:lnTo>
                <a:lnTo>
                  <a:pt x="24712" y="884264"/>
                </a:lnTo>
                <a:lnTo>
                  <a:pt x="35345" y="840036"/>
                </a:lnTo>
                <a:lnTo>
                  <a:pt x="47781" y="796499"/>
                </a:lnTo>
                <a:lnTo>
                  <a:pt x="61980" y="753694"/>
                </a:lnTo>
                <a:lnTo>
                  <a:pt x="77901" y="711655"/>
                </a:lnTo>
                <a:lnTo>
                  <a:pt x="95505" y="670426"/>
                </a:lnTo>
                <a:lnTo>
                  <a:pt x="114751" y="630042"/>
                </a:lnTo>
                <a:lnTo>
                  <a:pt x="135601" y="590544"/>
                </a:lnTo>
                <a:lnTo>
                  <a:pt x="158010" y="551969"/>
                </a:lnTo>
                <a:lnTo>
                  <a:pt x="181942" y="514356"/>
                </a:lnTo>
                <a:lnTo>
                  <a:pt x="207356" y="477745"/>
                </a:lnTo>
                <a:lnTo>
                  <a:pt x="234212" y="442174"/>
                </a:lnTo>
                <a:lnTo>
                  <a:pt x="262469" y="407681"/>
                </a:lnTo>
                <a:lnTo>
                  <a:pt x="292086" y="374305"/>
                </a:lnTo>
                <a:lnTo>
                  <a:pt x="323026" y="342085"/>
                </a:lnTo>
                <a:lnTo>
                  <a:pt x="355245" y="311059"/>
                </a:lnTo>
                <a:lnTo>
                  <a:pt x="388705" y="281267"/>
                </a:lnTo>
                <a:lnTo>
                  <a:pt x="423367" y="252747"/>
                </a:lnTo>
                <a:lnTo>
                  <a:pt x="459187" y="225537"/>
                </a:lnTo>
                <a:lnTo>
                  <a:pt x="496128" y="199677"/>
                </a:lnTo>
                <a:lnTo>
                  <a:pt x="534151" y="175204"/>
                </a:lnTo>
                <a:lnTo>
                  <a:pt x="573211" y="152159"/>
                </a:lnTo>
                <a:lnTo>
                  <a:pt x="613271" y="130578"/>
                </a:lnTo>
                <a:lnTo>
                  <a:pt x="654292" y="110502"/>
                </a:lnTo>
                <a:lnTo>
                  <a:pt x="696231" y="91969"/>
                </a:lnTo>
                <a:lnTo>
                  <a:pt x="739049" y="75017"/>
                </a:lnTo>
                <a:lnTo>
                  <a:pt x="782707" y="59685"/>
                </a:lnTo>
                <a:lnTo>
                  <a:pt x="827163" y="46012"/>
                </a:lnTo>
                <a:lnTo>
                  <a:pt x="872378" y="34036"/>
                </a:lnTo>
                <a:lnTo>
                  <a:pt x="918312" y="23797"/>
                </a:lnTo>
                <a:lnTo>
                  <a:pt x="964923" y="15333"/>
                </a:lnTo>
                <a:lnTo>
                  <a:pt x="1012173" y="8682"/>
                </a:lnTo>
                <a:lnTo>
                  <a:pt x="1060021" y="3884"/>
                </a:lnTo>
                <a:lnTo>
                  <a:pt x="1108426" y="976"/>
                </a:lnTo>
                <a:lnTo>
                  <a:pt x="1157351" y="0"/>
                </a:lnTo>
                <a:lnTo>
                  <a:pt x="1206263" y="976"/>
                </a:lnTo>
                <a:lnTo>
                  <a:pt x="1254660" y="3884"/>
                </a:lnTo>
                <a:lnTo>
                  <a:pt x="1302499" y="8682"/>
                </a:lnTo>
                <a:lnTo>
                  <a:pt x="1349740" y="15333"/>
                </a:lnTo>
                <a:lnTo>
                  <a:pt x="1396344" y="23797"/>
                </a:lnTo>
                <a:lnTo>
                  <a:pt x="1442271" y="34036"/>
                </a:lnTo>
                <a:lnTo>
                  <a:pt x="1487479" y="46012"/>
                </a:lnTo>
                <a:lnTo>
                  <a:pt x="1531929" y="59685"/>
                </a:lnTo>
                <a:lnTo>
                  <a:pt x="1575580" y="75017"/>
                </a:lnTo>
                <a:lnTo>
                  <a:pt x="1618394" y="91969"/>
                </a:lnTo>
                <a:lnTo>
                  <a:pt x="1660328" y="110502"/>
                </a:lnTo>
                <a:lnTo>
                  <a:pt x="1701344" y="130578"/>
                </a:lnTo>
                <a:lnTo>
                  <a:pt x="1741399" y="152159"/>
                </a:lnTo>
                <a:lnTo>
                  <a:pt x="1780456" y="175204"/>
                </a:lnTo>
                <a:lnTo>
                  <a:pt x="1818473" y="199677"/>
                </a:lnTo>
                <a:lnTo>
                  <a:pt x="1855411" y="225537"/>
                </a:lnTo>
                <a:lnTo>
                  <a:pt x="1891229" y="252747"/>
                </a:lnTo>
                <a:lnTo>
                  <a:pt x="1925887" y="281267"/>
                </a:lnTo>
                <a:lnTo>
                  <a:pt x="1959344" y="311059"/>
                </a:lnTo>
                <a:lnTo>
                  <a:pt x="1991562" y="342085"/>
                </a:lnTo>
                <a:lnTo>
                  <a:pt x="2022498" y="374305"/>
                </a:lnTo>
                <a:lnTo>
                  <a:pt x="2052114" y="407681"/>
                </a:lnTo>
                <a:lnTo>
                  <a:pt x="2080369" y="442174"/>
                </a:lnTo>
                <a:lnTo>
                  <a:pt x="2107223" y="477745"/>
                </a:lnTo>
                <a:lnTo>
                  <a:pt x="2132636" y="514356"/>
                </a:lnTo>
                <a:lnTo>
                  <a:pt x="2156567" y="551969"/>
                </a:lnTo>
                <a:lnTo>
                  <a:pt x="2178976" y="590544"/>
                </a:lnTo>
                <a:lnTo>
                  <a:pt x="2199824" y="630042"/>
                </a:lnTo>
                <a:lnTo>
                  <a:pt x="2219069" y="670426"/>
                </a:lnTo>
                <a:lnTo>
                  <a:pt x="2236673" y="711655"/>
                </a:lnTo>
                <a:lnTo>
                  <a:pt x="2252594" y="753694"/>
                </a:lnTo>
                <a:lnTo>
                  <a:pt x="2266792" y="796499"/>
                </a:lnTo>
                <a:lnTo>
                  <a:pt x="2279228" y="840036"/>
                </a:lnTo>
                <a:lnTo>
                  <a:pt x="2289860" y="884264"/>
                </a:lnTo>
                <a:lnTo>
                  <a:pt x="2298651" y="929145"/>
                </a:lnTo>
                <a:lnTo>
                  <a:pt x="2305556" y="974640"/>
                </a:lnTo>
                <a:lnTo>
                  <a:pt x="2310539" y="1020711"/>
                </a:lnTo>
                <a:lnTo>
                  <a:pt x="2313558" y="1067319"/>
                </a:lnTo>
                <a:lnTo>
                  <a:pt x="2314574" y="1114424"/>
                </a:lnTo>
                <a:lnTo>
                  <a:pt x="2313558" y="1161529"/>
                </a:lnTo>
                <a:lnTo>
                  <a:pt x="2310539" y="1208136"/>
                </a:lnTo>
                <a:lnTo>
                  <a:pt x="2305556" y="1254207"/>
                </a:lnTo>
                <a:lnTo>
                  <a:pt x="2298651" y="1299702"/>
                </a:lnTo>
                <a:lnTo>
                  <a:pt x="2289860" y="1344583"/>
                </a:lnTo>
                <a:lnTo>
                  <a:pt x="2279228" y="1388811"/>
                </a:lnTo>
                <a:lnTo>
                  <a:pt x="2266792" y="1432348"/>
                </a:lnTo>
                <a:lnTo>
                  <a:pt x="2252594" y="1475154"/>
                </a:lnTo>
                <a:lnTo>
                  <a:pt x="2236673" y="1517192"/>
                </a:lnTo>
                <a:lnTo>
                  <a:pt x="2219069" y="1558422"/>
                </a:lnTo>
                <a:lnTo>
                  <a:pt x="2199824" y="1598805"/>
                </a:lnTo>
                <a:lnTo>
                  <a:pt x="2178976" y="1638304"/>
                </a:lnTo>
                <a:lnTo>
                  <a:pt x="2156567" y="1676878"/>
                </a:lnTo>
                <a:lnTo>
                  <a:pt x="2132636" y="1714492"/>
                </a:lnTo>
                <a:lnTo>
                  <a:pt x="2107223" y="1751102"/>
                </a:lnTo>
                <a:lnTo>
                  <a:pt x="2080369" y="1786673"/>
                </a:lnTo>
                <a:lnTo>
                  <a:pt x="2052114" y="1821167"/>
                </a:lnTo>
                <a:lnTo>
                  <a:pt x="2022498" y="1854542"/>
                </a:lnTo>
                <a:lnTo>
                  <a:pt x="1991562" y="1886762"/>
                </a:lnTo>
                <a:lnTo>
                  <a:pt x="1959344" y="1917788"/>
                </a:lnTo>
                <a:lnTo>
                  <a:pt x="1925887" y="1947580"/>
                </a:lnTo>
                <a:lnTo>
                  <a:pt x="1891229" y="1976101"/>
                </a:lnTo>
                <a:lnTo>
                  <a:pt x="1855411" y="2003310"/>
                </a:lnTo>
                <a:lnTo>
                  <a:pt x="1818473" y="2029170"/>
                </a:lnTo>
                <a:lnTo>
                  <a:pt x="1780456" y="2053644"/>
                </a:lnTo>
                <a:lnTo>
                  <a:pt x="1741399" y="2076688"/>
                </a:lnTo>
                <a:lnTo>
                  <a:pt x="1701344" y="2098269"/>
                </a:lnTo>
                <a:lnTo>
                  <a:pt x="1660328" y="2118345"/>
                </a:lnTo>
                <a:lnTo>
                  <a:pt x="1618394" y="2136878"/>
                </a:lnTo>
                <a:lnTo>
                  <a:pt x="1575580" y="2153830"/>
                </a:lnTo>
                <a:lnTo>
                  <a:pt x="1531929" y="2169162"/>
                </a:lnTo>
                <a:lnTo>
                  <a:pt x="1487479" y="2182835"/>
                </a:lnTo>
                <a:lnTo>
                  <a:pt x="1442271" y="2194811"/>
                </a:lnTo>
                <a:lnTo>
                  <a:pt x="1396344" y="2205051"/>
                </a:lnTo>
                <a:lnTo>
                  <a:pt x="1349740" y="2213514"/>
                </a:lnTo>
                <a:lnTo>
                  <a:pt x="1302499" y="2220165"/>
                </a:lnTo>
                <a:lnTo>
                  <a:pt x="1254660" y="2224963"/>
                </a:lnTo>
                <a:lnTo>
                  <a:pt x="1206263" y="2227871"/>
                </a:lnTo>
                <a:lnTo>
                  <a:pt x="1157351" y="2228849"/>
                </a:lnTo>
                <a:close/>
              </a:path>
            </a:pathLst>
          </a:custGeom>
          <a:solidFill>
            <a:srgbClr val="0914A6"/>
          </a:solidFill>
        </p:spPr>
        <p:txBody>
          <a:bodyPr wrap="square" lIns="0" tIns="0" rIns="0" bIns="0" rtlCol="0"/>
          <a:lstStyle/>
          <a:p>
            <a:endParaRPr/>
          </a:p>
        </p:txBody>
      </p:sp>
      <p:sp>
        <p:nvSpPr>
          <p:cNvPr id="15" name="object 15"/>
          <p:cNvSpPr txBox="1"/>
          <p:nvPr/>
        </p:nvSpPr>
        <p:spPr>
          <a:xfrm>
            <a:off x="3814698" y="3634802"/>
            <a:ext cx="1642110" cy="576580"/>
          </a:xfrm>
          <a:prstGeom prst="rect">
            <a:avLst/>
          </a:prstGeom>
        </p:spPr>
        <p:txBody>
          <a:bodyPr vert="horz" wrap="square" lIns="0" tIns="10160" rIns="0" bIns="0" rtlCol="0">
            <a:spAutoFit/>
          </a:bodyPr>
          <a:lstStyle/>
          <a:p>
            <a:pPr marL="498475" marR="5080" indent="-485775">
              <a:lnSpc>
                <a:spcPct val="100800"/>
              </a:lnSpc>
              <a:spcBef>
                <a:spcPts val="80"/>
              </a:spcBef>
            </a:pPr>
            <a:r>
              <a:rPr sz="1800" b="1" dirty="0">
                <a:solidFill>
                  <a:srgbClr val="FFFFFF"/>
                </a:solidFill>
                <a:latin typeface="Calibri"/>
                <a:cs typeface="Calibri"/>
              </a:rPr>
              <a:t>Modèle</a:t>
            </a:r>
            <a:r>
              <a:rPr sz="1800" b="1" spc="-30" dirty="0">
                <a:solidFill>
                  <a:srgbClr val="FFFFFF"/>
                </a:solidFill>
                <a:latin typeface="Calibri"/>
                <a:cs typeface="Calibri"/>
              </a:rPr>
              <a:t> </a:t>
            </a:r>
            <a:r>
              <a:rPr sz="1800" b="1" spc="-10" dirty="0">
                <a:solidFill>
                  <a:srgbClr val="FFFFFF"/>
                </a:solidFill>
                <a:latin typeface="Calibri"/>
                <a:cs typeface="Calibri"/>
              </a:rPr>
              <a:t>financier propre</a:t>
            </a:r>
            <a:endParaRPr sz="1800">
              <a:latin typeface="Calibri"/>
              <a:cs typeface="Calibri"/>
            </a:endParaRPr>
          </a:p>
        </p:txBody>
      </p:sp>
      <p:sp>
        <p:nvSpPr>
          <p:cNvPr id="16" name="object 16"/>
          <p:cNvSpPr/>
          <p:nvPr/>
        </p:nvSpPr>
        <p:spPr>
          <a:xfrm>
            <a:off x="6657975" y="1362075"/>
            <a:ext cx="2305050" cy="2238375"/>
          </a:xfrm>
          <a:custGeom>
            <a:avLst/>
            <a:gdLst/>
            <a:ahLst/>
            <a:cxnLst/>
            <a:rect l="l" t="t" r="r" b="b"/>
            <a:pathLst>
              <a:path w="2305050" h="2238375">
                <a:moveTo>
                  <a:pt x="1152524" y="2238374"/>
                </a:moveTo>
                <a:lnTo>
                  <a:pt x="1103806" y="2237392"/>
                </a:lnTo>
                <a:lnTo>
                  <a:pt x="1055602" y="2234472"/>
                </a:lnTo>
                <a:lnTo>
                  <a:pt x="1007953" y="2229654"/>
                </a:lnTo>
                <a:lnTo>
                  <a:pt x="960900" y="2222976"/>
                </a:lnTo>
                <a:lnTo>
                  <a:pt x="914484" y="2214477"/>
                </a:lnTo>
                <a:lnTo>
                  <a:pt x="868742" y="2204196"/>
                </a:lnTo>
                <a:lnTo>
                  <a:pt x="823715" y="2192171"/>
                </a:lnTo>
                <a:lnTo>
                  <a:pt x="779444" y="2178442"/>
                </a:lnTo>
                <a:lnTo>
                  <a:pt x="735968" y="2163046"/>
                </a:lnTo>
                <a:lnTo>
                  <a:pt x="693328" y="2146024"/>
                </a:lnTo>
                <a:lnTo>
                  <a:pt x="651564" y="2127413"/>
                </a:lnTo>
                <a:lnTo>
                  <a:pt x="610715" y="2107254"/>
                </a:lnTo>
                <a:lnTo>
                  <a:pt x="570821" y="2085583"/>
                </a:lnTo>
                <a:lnTo>
                  <a:pt x="531924" y="2062442"/>
                </a:lnTo>
                <a:lnTo>
                  <a:pt x="494060" y="2037867"/>
                </a:lnTo>
                <a:lnTo>
                  <a:pt x="457274" y="2011897"/>
                </a:lnTo>
                <a:lnTo>
                  <a:pt x="421602" y="1984572"/>
                </a:lnTo>
                <a:lnTo>
                  <a:pt x="387085" y="1955931"/>
                </a:lnTo>
                <a:lnTo>
                  <a:pt x="353764" y="1926013"/>
                </a:lnTo>
                <a:lnTo>
                  <a:pt x="321679" y="1894855"/>
                </a:lnTo>
                <a:lnTo>
                  <a:pt x="290869" y="1862498"/>
                </a:lnTo>
                <a:lnTo>
                  <a:pt x="261374" y="1828980"/>
                </a:lnTo>
                <a:lnTo>
                  <a:pt x="233235" y="1794339"/>
                </a:lnTo>
                <a:lnTo>
                  <a:pt x="206492" y="1758614"/>
                </a:lnTo>
                <a:lnTo>
                  <a:pt x="181184" y="1721845"/>
                </a:lnTo>
                <a:lnTo>
                  <a:pt x="157352" y="1684070"/>
                </a:lnTo>
                <a:lnTo>
                  <a:pt x="135034" y="1645328"/>
                </a:lnTo>
                <a:lnTo>
                  <a:pt x="114274" y="1605658"/>
                </a:lnTo>
                <a:lnTo>
                  <a:pt x="95107" y="1565098"/>
                </a:lnTo>
                <a:lnTo>
                  <a:pt x="77577" y="1523688"/>
                </a:lnTo>
                <a:lnTo>
                  <a:pt x="61721" y="1481466"/>
                </a:lnTo>
                <a:lnTo>
                  <a:pt x="47582" y="1438471"/>
                </a:lnTo>
                <a:lnTo>
                  <a:pt x="35199" y="1394741"/>
                </a:lnTo>
                <a:lnTo>
                  <a:pt x="24609" y="1350317"/>
                </a:lnTo>
                <a:lnTo>
                  <a:pt x="15856" y="1305236"/>
                </a:lnTo>
                <a:lnTo>
                  <a:pt x="8978" y="1259537"/>
                </a:lnTo>
                <a:lnTo>
                  <a:pt x="4017" y="1213259"/>
                </a:lnTo>
                <a:lnTo>
                  <a:pt x="1010" y="1166441"/>
                </a:lnTo>
                <a:lnTo>
                  <a:pt x="0" y="1119123"/>
                </a:lnTo>
                <a:lnTo>
                  <a:pt x="1010" y="1071813"/>
                </a:lnTo>
                <a:lnTo>
                  <a:pt x="4017" y="1025004"/>
                </a:lnTo>
                <a:lnTo>
                  <a:pt x="8978" y="978735"/>
                </a:lnTo>
                <a:lnTo>
                  <a:pt x="15856" y="933045"/>
                </a:lnTo>
                <a:lnTo>
                  <a:pt x="24609" y="887971"/>
                </a:lnTo>
                <a:lnTo>
                  <a:pt x="35199" y="843554"/>
                </a:lnTo>
                <a:lnTo>
                  <a:pt x="47582" y="799831"/>
                </a:lnTo>
                <a:lnTo>
                  <a:pt x="61721" y="756843"/>
                </a:lnTo>
                <a:lnTo>
                  <a:pt x="77577" y="714626"/>
                </a:lnTo>
                <a:lnTo>
                  <a:pt x="95107" y="673222"/>
                </a:lnTo>
                <a:lnTo>
                  <a:pt x="114274" y="632667"/>
                </a:lnTo>
                <a:lnTo>
                  <a:pt x="135034" y="593002"/>
                </a:lnTo>
                <a:lnTo>
                  <a:pt x="157352" y="554264"/>
                </a:lnTo>
                <a:lnTo>
                  <a:pt x="181184" y="516493"/>
                </a:lnTo>
                <a:lnTo>
                  <a:pt x="206492" y="479728"/>
                </a:lnTo>
                <a:lnTo>
                  <a:pt x="233235" y="444007"/>
                </a:lnTo>
                <a:lnTo>
                  <a:pt x="261374" y="409370"/>
                </a:lnTo>
                <a:lnTo>
                  <a:pt x="290869" y="375854"/>
                </a:lnTo>
                <a:lnTo>
                  <a:pt x="321679" y="343499"/>
                </a:lnTo>
                <a:lnTo>
                  <a:pt x="353764" y="312345"/>
                </a:lnTo>
                <a:lnTo>
                  <a:pt x="387085" y="282428"/>
                </a:lnTo>
                <a:lnTo>
                  <a:pt x="421602" y="253789"/>
                </a:lnTo>
                <a:lnTo>
                  <a:pt x="457274" y="226467"/>
                </a:lnTo>
                <a:lnTo>
                  <a:pt x="494060" y="200499"/>
                </a:lnTo>
                <a:lnTo>
                  <a:pt x="531924" y="175925"/>
                </a:lnTo>
                <a:lnTo>
                  <a:pt x="570821" y="152784"/>
                </a:lnTo>
                <a:lnTo>
                  <a:pt x="610715" y="131115"/>
                </a:lnTo>
                <a:lnTo>
                  <a:pt x="651564" y="110956"/>
                </a:lnTo>
                <a:lnTo>
                  <a:pt x="693328" y="92346"/>
                </a:lnTo>
                <a:lnTo>
                  <a:pt x="735968" y="75324"/>
                </a:lnTo>
                <a:lnTo>
                  <a:pt x="779444" y="59929"/>
                </a:lnTo>
                <a:lnTo>
                  <a:pt x="823715" y="46200"/>
                </a:lnTo>
                <a:lnTo>
                  <a:pt x="868742" y="34176"/>
                </a:lnTo>
                <a:lnTo>
                  <a:pt x="914484" y="23894"/>
                </a:lnTo>
                <a:lnTo>
                  <a:pt x="960900" y="15395"/>
                </a:lnTo>
                <a:lnTo>
                  <a:pt x="1007953" y="8718"/>
                </a:lnTo>
                <a:lnTo>
                  <a:pt x="1055602" y="3900"/>
                </a:lnTo>
                <a:lnTo>
                  <a:pt x="1103806" y="980"/>
                </a:lnTo>
                <a:lnTo>
                  <a:pt x="1152524" y="0"/>
                </a:lnTo>
                <a:lnTo>
                  <a:pt x="1201242" y="980"/>
                </a:lnTo>
                <a:lnTo>
                  <a:pt x="1249446" y="3900"/>
                </a:lnTo>
                <a:lnTo>
                  <a:pt x="1297094" y="8718"/>
                </a:lnTo>
                <a:lnTo>
                  <a:pt x="1344147" y="15395"/>
                </a:lnTo>
                <a:lnTo>
                  <a:pt x="1390564" y="23894"/>
                </a:lnTo>
                <a:lnTo>
                  <a:pt x="1436306" y="34176"/>
                </a:lnTo>
                <a:lnTo>
                  <a:pt x="1481332" y="46200"/>
                </a:lnTo>
                <a:lnTo>
                  <a:pt x="1525603" y="59929"/>
                </a:lnTo>
                <a:lnTo>
                  <a:pt x="1569079" y="75324"/>
                </a:lnTo>
                <a:lnTo>
                  <a:pt x="1611719" y="92346"/>
                </a:lnTo>
                <a:lnTo>
                  <a:pt x="1653484" y="110956"/>
                </a:lnTo>
                <a:lnTo>
                  <a:pt x="1694332" y="131115"/>
                </a:lnTo>
                <a:lnTo>
                  <a:pt x="1734227" y="152784"/>
                </a:lnTo>
                <a:lnTo>
                  <a:pt x="1773124" y="175925"/>
                </a:lnTo>
                <a:lnTo>
                  <a:pt x="1810988" y="200499"/>
                </a:lnTo>
                <a:lnTo>
                  <a:pt x="1847774" y="226467"/>
                </a:lnTo>
                <a:lnTo>
                  <a:pt x="1883446" y="253789"/>
                </a:lnTo>
                <a:lnTo>
                  <a:pt x="1917963" y="282428"/>
                </a:lnTo>
                <a:lnTo>
                  <a:pt x="1951284" y="312345"/>
                </a:lnTo>
                <a:lnTo>
                  <a:pt x="1983368" y="343499"/>
                </a:lnTo>
                <a:lnTo>
                  <a:pt x="2014178" y="375854"/>
                </a:lnTo>
                <a:lnTo>
                  <a:pt x="2043674" y="409370"/>
                </a:lnTo>
                <a:lnTo>
                  <a:pt x="2071813" y="444007"/>
                </a:lnTo>
                <a:lnTo>
                  <a:pt x="2098556" y="479728"/>
                </a:lnTo>
                <a:lnTo>
                  <a:pt x="2123863" y="516493"/>
                </a:lnTo>
                <a:lnTo>
                  <a:pt x="2147695" y="554264"/>
                </a:lnTo>
                <a:lnTo>
                  <a:pt x="2170013" y="593002"/>
                </a:lnTo>
                <a:lnTo>
                  <a:pt x="2190774" y="632667"/>
                </a:lnTo>
                <a:lnTo>
                  <a:pt x="2209940" y="673222"/>
                </a:lnTo>
                <a:lnTo>
                  <a:pt x="2227471" y="714626"/>
                </a:lnTo>
                <a:lnTo>
                  <a:pt x="2243327" y="756843"/>
                </a:lnTo>
                <a:lnTo>
                  <a:pt x="2257465" y="799831"/>
                </a:lnTo>
                <a:lnTo>
                  <a:pt x="2269849" y="843554"/>
                </a:lnTo>
                <a:lnTo>
                  <a:pt x="2280438" y="887971"/>
                </a:lnTo>
                <a:lnTo>
                  <a:pt x="2289192" y="933045"/>
                </a:lnTo>
                <a:lnTo>
                  <a:pt x="2296069" y="978735"/>
                </a:lnTo>
                <a:lnTo>
                  <a:pt x="2301031" y="1025004"/>
                </a:lnTo>
                <a:lnTo>
                  <a:pt x="2304038" y="1071813"/>
                </a:lnTo>
                <a:lnTo>
                  <a:pt x="2305049" y="1119123"/>
                </a:lnTo>
                <a:lnTo>
                  <a:pt x="2304038" y="1166441"/>
                </a:lnTo>
                <a:lnTo>
                  <a:pt x="2301031" y="1213259"/>
                </a:lnTo>
                <a:lnTo>
                  <a:pt x="2296069" y="1259537"/>
                </a:lnTo>
                <a:lnTo>
                  <a:pt x="2289192" y="1305236"/>
                </a:lnTo>
                <a:lnTo>
                  <a:pt x="2280438" y="1350317"/>
                </a:lnTo>
                <a:lnTo>
                  <a:pt x="2269849" y="1394741"/>
                </a:lnTo>
                <a:lnTo>
                  <a:pt x="2257465" y="1438471"/>
                </a:lnTo>
                <a:lnTo>
                  <a:pt x="2243327" y="1481466"/>
                </a:lnTo>
                <a:lnTo>
                  <a:pt x="2227471" y="1523688"/>
                </a:lnTo>
                <a:lnTo>
                  <a:pt x="2209940" y="1565098"/>
                </a:lnTo>
                <a:lnTo>
                  <a:pt x="2190774" y="1605658"/>
                </a:lnTo>
                <a:lnTo>
                  <a:pt x="2170013" y="1645328"/>
                </a:lnTo>
                <a:lnTo>
                  <a:pt x="2147696" y="1684070"/>
                </a:lnTo>
                <a:lnTo>
                  <a:pt x="2123863" y="1721845"/>
                </a:lnTo>
                <a:lnTo>
                  <a:pt x="2098556" y="1758614"/>
                </a:lnTo>
                <a:lnTo>
                  <a:pt x="2071813" y="1794339"/>
                </a:lnTo>
                <a:lnTo>
                  <a:pt x="2043674" y="1828980"/>
                </a:lnTo>
                <a:lnTo>
                  <a:pt x="2014178" y="1862498"/>
                </a:lnTo>
                <a:lnTo>
                  <a:pt x="1983368" y="1894855"/>
                </a:lnTo>
                <a:lnTo>
                  <a:pt x="1951284" y="1926013"/>
                </a:lnTo>
                <a:lnTo>
                  <a:pt x="1917963" y="1955931"/>
                </a:lnTo>
                <a:lnTo>
                  <a:pt x="1883446" y="1984572"/>
                </a:lnTo>
                <a:lnTo>
                  <a:pt x="1847774" y="2011897"/>
                </a:lnTo>
                <a:lnTo>
                  <a:pt x="1810988" y="2037867"/>
                </a:lnTo>
                <a:lnTo>
                  <a:pt x="1773124" y="2062442"/>
                </a:lnTo>
                <a:lnTo>
                  <a:pt x="1734227" y="2085583"/>
                </a:lnTo>
                <a:lnTo>
                  <a:pt x="1694332" y="2107254"/>
                </a:lnTo>
                <a:lnTo>
                  <a:pt x="1653484" y="2127413"/>
                </a:lnTo>
                <a:lnTo>
                  <a:pt x="1611719" y="2146024"/>
                </a:lnTo>
                <a:lnTo>
                  <a:pt x="1569079" y="2163046"/>
                </a:lnTo>
                <a:lnTo>
                  <a:pt x="1525603" y="2178442"/>
                </a:lnTo>
                <a:lnTo>
                  <a:pt x="1481332" y="2192171"/>
                </a:lnTo>
                <a:lnTo>
                  <a:pt x="1436306" y="2204196"/>
                </a:lnTo>
                <a:lnTo>
                  <a:pt x="1390564" y="2214477"/>
                </a:lnTo>
                <a:lnTo>
                  <a:pt x="1344147" y="2222976"/>
                </a:lnTo>
                <a:lnTo>
                  <a:pt x="1297094" y="2229654"/>
                </a:lnTo>
                <a:lnTo>
                  <a:pt x="1249446" y="2234472"/>
                </a:lnTo>
                <a:lnTo>
                  <a:pt x="1201242" y="2237392"/>
                </a:lnTo>
                <a:lnTo>
                  <a:pt x="1152524" y="2238374"/>
                </a:lnTo>
                <a:close/>
              </a:path>
            </a:pathLst>
          </a:custGeom>
          <a:solidFill>
            <a:srgbClr val="D4BBFA"/>
          </a:solidFill>
        </p:spPr>
        <p:txBody>
          <a:bodyPr wrap="square" lIns="0" tIns="0" rIns="0" bIns="0" rtlCol="0"/>
          <a:lstStyle/>
          <a:p>
            <a:endParaRPr/>
          </a:p>
        </p:txBody>
      </p:sp>
      <p:sp>
        <p:nvSpPr>
          <p:cNvPr id="17" name="object 17"/>
          <p:cNvSpPr txBox="1"/>
          <p:nvPr/>
        </p:nvSpPr>
        <p:spPr>
          <a:xfrm>
            <a:off x="7282433" y="2073521"/>
            <a:ext cx="1068705" cy="843915"/>
          </a:xfrm>
          <a:prstGeom prst="rect">
            <a:avLst/>
          </a:prstGeom>
        </p:spPr>
        <p:txBody>
          <a:bodyPr vert="horz" wrap="square" lIns="0" tIns="23495" rIns="0" bIns="0" rtlCol="0">
            <a:spAutoFit/>
          </a:bodyPr>
          <a:lstStyle/>
          <a:p>
            <a:pPr marL="12700" marR="5080" indent="58419" algn="just">
              <a:lnSpc>
                <a:spcPts val="2140"/>
              </a:lnSpc>
              <a:spcBef>
                <a:spcPts val="185"/>
              </a:spcBef>
            </a:pPr>
            <a:r>
              <a:rPr sz="1800" b="1" dirty="0">
                <a:solidFill>
                  <a:srgbClr val="FFFFFF"/>
                </a:solidFill>
                <a:latin typeface="Calibri"/>
                <a:cs typeface="Calibri"/>
              </a:rPr>
              <a:t>Besoin</a:t>
            </a:r>
            <a:r>
              <a:rPr sz="1800" b="1" spc="434" dirty="0">
                <a:solidFill>
                  <a:srgbClr val="FFFFFF"/>
                </a:solidFill>
                <a:latin typeface="Calibri"/>
                <a:cs typeface="Calibri"/>
              </a:rPr>
              <a:t> </a:t>
            </a:r>
            <a:r>
              <a:rPr sz="1800" b="1" spc="-25" dirty="0">
                <a:solidFill>
                  <a:srgbClr val="FFFFFF"/>
                </a:solidFill>
                <a:latin typeface="Calibri"/>
                <a:cs typeface="Calibri"/>
              </a:rPr>
              <a:t>en </a:t>
            </a:r>
            <a:r>
              <a:rPr sz="1800" b="1" spc="-10" dirty="0">
                <a:solidFill>
                  <a:srgbClr val="FFFFFF"/>
                </a:solidFill>
                <a:latin typeface="Calibri"/>
                <a:cs typeface="Calibri"/>
              </a:rPr>
              <a:t>rénovation colossale</a:t>
            </a:r>
            <a:endParaRPr sz="1800">
              <a:latin typeface="Calibri"/>
              <a:cs typeface="Calibri"/>
            </a:endParaRPr>
          </a:p>
        </p:txBody>
      </p:sp>
      <p:sp>
        <p:nvSpPr>
          <p:cNvPr id="18" name="object 18"/>
          <p:cNvSpPr/>
          <p:nvPr/>
        </p:nvSpPr>
        <p:spPr>
          <a:xfrm>
            <a:off x="7405408" y="3820959"/>
            <a:ext cx="806450" cy="812800"/>
          </a:xfrm>
          <a:custGeom>
            <a:avLst/>
            <a:gdLst/>
            <a:ahLst/>
            <a:cxnLst/>
            <a:rect l="l" t="t" r="r" b="b"/>
            <a:pathLst>
              <a:path w="806450" h="812800">
                <a:moveTo>
                  <a:pt x="805878" y="405041"/>
                </a:moveTo>
                <a:lnTo>
                  <a:pt x="803046" y="390804"/>
                </a:lnTo>
                <a:lnTo>
                  <a:pt x="794562" y="378180"/>
                </a:lnTo>
                <a:lnTo>
                  <a:pt x="470420" y="54902"/>
                </a:lnTo>
                <a:lnTo>
                  <a:pt x="447751" y="32270"/>
                </a:lnTo>
                <a:lnTo>
                  <a:pt x="434517" y="19088"/>
                </a:lnTo>
                <a:lnTo>
                  <a:pt x="421881" y="10604"/>
                </a:lnTo>
                <a:lnTo>
                  <a:pt x="407657" y="7772"/>
                </a:lnTo>
                <a:lnTo>
                  <a:pt x="393420" y="10604"/>
                </a:lnTo>
                <a:lnTo>
                  <a:pt x="380784" y="19088"/>
                </a:lnTo>
                <a:lnTo>
                  <a:pt x="367588" y="32270"/>
                </a:lnTo>
                <a:lnTo>
                  <a:pt x="354393" y="19088"/>
                </a:lnTo>
                <a:lnTo>
                  <a:pt x="332663" y="4762"/>
                </a:lnTo>
                <a:lnTo>
                  <a:pt x="307746" y="0"/>
                </a:lnTo>
                <a:lnTo>
                  <a:pt x="261086" y="19088"/>
                </a:lnTo>
                <a:lnTo>
                  <a:pt x="179082" y="101079"/>
                </a:lnTo>
                <a:lnTo>
                  <a:pt x="159727" y="153035"/>
                </a:lnTo>
                <a:lnTo>
                  <a:pt x="164007" y="171767"/>
                </a:lnTo>
                <a:lnTo>
                  <a:pt x="285597" y="479018"/>
                </a:lnTo>
                <a:lnTo>
                  <a:pt x="286537" y="482790"/>
                </a:lnTo>
                <a:lnTo>
                  <a:pt x="286537" y="486562"/>
                </a:lnTo>
                <a:lnTo>
                  <a:pt x="241287" y="531799"/>
                </a:lnTo>
                <a:lnTo>
                  <a:pt x="231787" y="525437"/>
                </a:lnTo>
                <a:lnTo>
                  <a:pt x="221145" y="523316"/>
                </a:lnTo>
                <a:lnTo>
                  <a:pt x="8483" y="725017"/>
                </a:lnTo>
                <a:lnTo>
                  <a:pt x="0" y="745159"/>
                </a:lnTo>
                <a:lnTo>
                  <a:pt x="2120" y="755637"/>
                </a:lnTo>
                <a:lnTo>
                  <a:pt x="8483" y="764603"/>
                </a:lnTo>
                <a:lnTo>
                  <a:pt x="48069" y="804189"/>
                </a:lnTo>
                <a:lnTo>
                  <a:pt x="57569" y="810552"/>
                </a:lnTo>
                <a:lnTo>
                  <a:pt x="68211" y="812673"/>
                </a:lnTo>
                <a:lnTo>
                  <a:pt x="78689" y="810552"/>
                </a:lnTo>
                <a:lnTo>
                  <a:pt x="87655" y="804189"/>
                </a:lnTo>
                <a:lnTo>
                  <a:pt x="280873" y="610971"/>
                </a:lnTo>
                <a:lnTo>
                  <a:pt x="287235" y="601472"/>
                </a:lnTo>
                <a:lnTo>
                  <a:pt x="289356" y="590829"/>
                </a:lnTo>
                <a:lnTo>
                  <a:pt x="287235" y="580351"/>
                </a:lnTo>
                <a:lnTo>
                  <a:pt x="280873" y="571385"/>
                </a:lnTo>
                <a:lnTo>
                  <a:pt x="320471" y="531799"/>
                </a:lnTo>
                <a:lnTo>
                  <a:pt x="323291" y="528980"/>
                </a:lnTo>
                <a:lnTo>
                  <a:pt x="334924" y="513422"/>
                </a:lnTo>
                <a:lnTo>
                  <a:pt x="341439" y="495757"/>
                </a:lnTo>
                <a:lnTo>
                  <a:pt x="342646" y="477024"/>
                </a:lnTo>
                <a:lnTo>
                  <a:pt x="338378" y="458292"/>
                </a:lnTo>
                <a:lnTo>
                  <a:pt x="216789" y="151028"/>
                </a:lnTo>
                <a:lnTo>
                  <a:pt x="215849" y="147256"/>
                </a:lnTo>
                <a:lnTo>
                  <a:pt x="215849" y="143497"/>
                </a:lnTo>
                <a:lnTo>
                  <a:pt x="304444" y="54902"/>
                </a:lnTo>
                <a:lnTo>
                  <a:pt x="310095" y="54902"/>
                </a:lnTo>
                <a:lnTo>
                  <a:pt x="327063" y="71856"/>
                </a:lnTo>
                <a:lnTo>
                  <a:pt x="313867" y="85051"/>
                </a:lnTo>
                <a:lnTo>
                  <a:pt x="305384" y="97688"/>
                </a:lnTo>
                <a:lnTo>
                  <a:pt x="302552" y="111912"/>
                </a:lnTo>
                <a:lnTo>
                  <a:pt x="305384" y="126149"/>
                </a:lnTo>
                <a:lnTo>
                  <a:pt x="313867" y="138772"/>
                </a:lnTo>
                <a:lnTo>
                  <a:pt x="673925" y="498817"/>
                </a:lnTo>
                <a:lnTo>
                  <a:pt x="686562" y="507301"/>
                </a:lnTo>
                <a:lnTo>
                  <a:pt x="700786" y="510120"/>
                </a:lnTo>
                <a:lnTo>
                  <a:pt x="715010" y="507301"/>
                </a:lnTo>
                <a:lnTo>
                  <a:pt x="727646" y="498817"/>
                </a:lnTo>
                <a:lnTo>
                  <a:pt x="794562" y="431901"/>
                </a:lnTo>
                <a:lnTo>
                  <a:pt x="803046" y="419265"/>
                </a:lnTo>
                <a:lnTo>
                  <a:pt x="805878" y="405041"/>
                </a:lnTo>
                <a:close/>
              </a:path>
            </a:pathLst>
          </a:custGeom>
          <a:solidFill>
            <a:srgbClr val="D4BBFA"/>
          </a:solidFill>
        </p:spPr>
        <p:txBody>
          <a:bodyPr wrap="square" lIns="0" tIns="0" rIns="0" bIns="0" rtlCol="0"/>
          <a:lstStyle/>
          <a:p>
            <a:endParaRPr/>
          </a:p>
        </p:txBody>
      </p:sp>
      <p:grpSp>
        <p:nvGrpSpPr>
          <p:cNvPr id="19" name="object 19"/>
          <p:cNvGrpSpPr/>
          <p:nvPr/>
        </p:nvGrpSpPr>
        <p:grpSpPr>
          <a:xfrm>
            <a:off x="10034003" y="5509069"/>
            <a:ext cx="754380" cy="489584"/>
            <a:chOff x="10034003" y="5509069"/>
            <a:chExt cx="754380" cy="489584"/>
          </a:xfrm>
        </p:grpSpPr>
        <p:pic>
          <p:nvPicPr>
            <p:cNvPr id="20" name="object 20"/>
            <p:cNvPicPr/>
            <p:nvPr/>
          </p:nvPicPr>
          <p:blipFill>
            <a:blip r:embed="rId6" cstate="print"/>
            <a:stretch>
              <a:fillRect/>
            </a:stretch>
          </p:blipFill>
          <p:spPr>
            <a:xfrm>
              <a:off x="10547705" y="5644901"/>
              <a:ext cx="169657" cy="169648"/>
            </a:xfrm>
            <a:prstGeom prst="rect">
              <a:avLst/>
            </a:prstGeom>
          </p:spPr>
        </p:pic>
        <p:sp>
          <p:nvSpPr>
            <p:cNvPr id="21" name="object 21"/>
            <p:cNvSpPr/>
            <p:nvPr/>
          </p:nvSpPr>
          <p:spPr>
            <a:xfrm>
              <a:off x="10034003" y="5509069"/>
              <a:ext cx="754380" cy="489584"/>
            </a:xfrm>
            <a:custGeom>
              <a:avLst/>
              <a:gdLst/>
              <a:ahLst/>
              <a:cxnLst/>
              <a:rect l="l" t="t" r="r" b="b"/>
              <a:pathLst>
                <a:path w="754379" h="489585">
                  <a:moveTo>
                    <a:pt x="611835" y="53784"/>
                  </a:moveTo>
                  <a:lnTo>
                    <a:pt x="610781" y="34988"/>
                  </a:lnTo>
                  <a:lnTo>
                    <a:pt x="602589" y="18021"/>
                  </a:lnTo>
                  <a:lnTo>
                    <a:pt x="589102" y="6007"/>
                  </a:lnTo>
                  <a:lnTo>
                    <a:pt x="572071" y="0"/>
                  </a:lnTo>
                  <a:lnTo>
                    <a:pt x="553288" y="1066"/>
                  </a:lnTo>
                  <a:lnTo>
                    <a:pt x="336499" y="57607"/>
                  </a:lnTo>
                  <a:lnTo>
                    <a:pt x="305396" y="83997"/>
                  </a:lnTo>
                  <a:lnTo>
                    <a:pt x="301269" y="104622"/>
                  </a:lnTo>
                  <a:lnTo>
                    <a:pt x="302615" y="114884"/>
                  </a:lnTo>
                  <a:lnTo>
                    <a:pt x="306336" y="124523"/>
                  </a:lnTo>
                  <a:lnTo>
                    <a:pt x="363829" y="235737"/>
                  </a:lnTo>
                  <a:lnTo>
                    <a:pt x="153644" y="360146"/>
                  </a:lnTo>
                  <a:lnTo>
                    <a:pt x="151752" y="362038"/>
                  </a:lnTo>
                  <a:lnTo>
                    <a:pt x="149872" y="362978"/>
                  </a:lnTo>
                  <a:lnTo>
                    <a:pt x="151752" y="363918"/>
                  </a:lnTo>
                  <a:lnTo>
                    <a:pt x="160947" y="366560"/>
                  </a:lnTo>
                  <a:lnTo>
                    <a:pt x="170129" y="368757"/>
                  </a:lnTo>
                  <a:lnTo>
                    <a:pt x="179324" y="370420"/>
                  </a:lnTo>
                  <a:lnTo>
                    <a:pt x="188506" y="371462"/>
                  </a:lnTo>
                  <a:lnTo>
                    <a:pt x="197688" y="370408"/>
                  </a:lnTo>
                  <a:lnTo>
                    <a:pt x="206895" y="368630"/>
                  </a:lnTo>
                  <a:lnTo>
                    <a:pt x="216090" y="366166"/>
                  </a:lnTo>
                  <a:lnTo>
                    <a:pt x="239433" y="358013"/>
                  </a:lnTo>
                  <a:lnTo>
                    <a:pt x="253669" y="354380"/>
                  </a:lnTo>
                  <a:lnTo>
                    <a:pt x="268084" y="351980"/>
                  </a:lnTo>
                  <a:lnTo>
                    <a:pt x="282778" y="350723"/>
                  </a:lnTo>
                  <a:lnTo>
                    <a:pt x="297586" y="351980"/>
                  </a:lnTo>
                  <a:lnTo>
                    <a:pt x="312229" y="354380"/>
                  </a:lnTo>
                  <a:lnTo>
                    <a:pt x="326517" y="358013"/>
                  </a:lnTo>
                  <a:lnTo>
                    <a:pt x="348932" y="366166"/>
                  </a:lnTo>
                  <a:lnTo>
                    <a:pt x="357936" y="368630"/>
                  </a:lnTo>
                  <a:lnTo>
                    <a:pt x="367309" y="370408"/>
                  </a:lnTo>
                  <a:lnTo>
                    <a:pt x="377012" y="371462"/>
                  </a:lnTo>
                  <a:lnTo>
                    <a:pt x="386219" y="370408"/>
                  </a:lnTo>
                  <a:lnTo>
                    <a:pt x="395401" y="368630"/>
                  </a:lnTo>
                  <a:lnTo>
                    <a:pt x="404596" y="366166"/>
                  </a:lnTo>
                  <a:lnTo>
                    <a:pt x="427939" y="358013"/>
                  </a:lnTo>
                  <a:lnTo>
                    <a:pt x="442175" y="354380"/>
                  </a:lnTo>
                  <a:lnTo>
                    <a:pt x="456603" y="351980"/>
                  </a:lnTo>
                  <a:lnTo>
                    <a:pt x="471284" y="350723"/>
                  </a:lnTo>
                  <a:lnTo>
                    <a:pt x="486092" y="351980"/>
                  </a:lnTo>
                  <a:lnTo>
                    <a:pt x="500735" y="354380"/>
                  </a:lnTo>
                  <a:lnTo>
                    <a:pt x="515023" y="358013"/>
                  </a:lnTo>
                  <a:lnTo>
                    <a:pt x="528777" y="362978"/>
                  </a:lnTo>
                  <a:lnTo>
                    <a:pt x="535368" y="364871"/>
                  </a:lnTo>
                  <a:lnTo>
                    <a:pt x="535368" y="360146"/>
                  </a:lnTo>
                  <a:lnTo>
                    <a:pt x="531609" y="352615"/>
                  </a:lnTo>
                  <a:lnTo>
                    <a:pt x="512749" y="317741"/>
                  </a:lnTo>
                  <a:lnTo>
                    <a:pt x="512749" y="316801"/>
                  </a:lnTo>
                  <a:lnTo>
                    <a:pt x="417550" y="133946"/>
                  </a:lnTo>
                  <a:lnTo>
                    <a:pt x="576846" y="92481"/>
                  </a:lnTo>
                  <a:lnTo>
                    <a:pt x="593813" y="84289"/>
                  </a:lnTo>
                  <a:lnTo>
                    <a:pt x="605828" y="70802"/>
                  </a:lnTo>
                  <a:lnTo>
                    <a:pt x="611835" y="53784"/>
                  </a:lnTo>
                  <a:close/>
                </a:path>
                <a:path w="754379" h="489585">
                  <a:moveTo>
                    <a:pt x="754049" y="432727"/>
                  </a:moveTo>
                  <a:lnTo>
                    <a:pt x="716343" y="424243"/>
                  </a:lnTo>
                  <a:lnTo>
                    <a:pt x="702729" y="419277"/>
                  </a:lnTo>
                  <a:lnTo>
                    <a:pt x="688771" y="415645"/>
                  </a:lnTo>
                  <a:lnTo>
                    <a:pt x="674458" y="413245"/>
                  </a:lnTo>
                  <a:lnTo>
                    <a:pt x="659790" y="411988"/>
                  </a:lnTo>
                  <a:lnTo>
                    <a:pt x="645121" y="413245"/>
                  </a:lnTo>
                  <a:lnTo>
                    <a:pt x="630809" y="415645"/>
                  </a:lnTo>
                  <a:lnTo>
                    <a:pt x="616851" y="419277"/>
                  </a:lnTo>
                  <a:lnTo>
                    <a:pt x="603237" y="424243"/>
                  </a:lnTo>
                  <a:lnTo>
                    <a:pt x="594029" y="427418"/>
                  </a:lnTo>
                  <a:lnTo>
                    <a:pt x="584746" y="429895"/>
                  </a:lnTo>
                  <a:lnTo>
                    <a:pt x="575271" y="431660"/>
                  </a:lnTo>
                  <a:lnTo>
                    <a:pt x="565531" y="432727"/>
                  </a:lnTo>
                  <a:lnTo>
                    <a:pt x="555802" y="431660"/>
                  </a:lnTo>
                  <a:lnTo>
                    <a:pt x="546328" y="429895"/>
                  </a:lnTo>
                  <a:lnTo>
                    <a:pt x="537044" y="427418"/>
                  </a:lnTo>
                  <a:lnTo>
                    <a:pt x="527837" y="424243"/>
                  </a:lnTo>
                  <a:lnTo>
                    <a:pt x="514223" y="419277"/>
                  </a:lnTo>
                  <a:lnTo>
                    <a:pt x="500265" y="415645"/>
                  </a:lnTo>
                  <a:lnTo>
                    <a:pt x="485952" y="413245"/>
                  </a:lnTo>
                  <a:lnTo>
                    <a:pt x="471284" y="411988"/>
                  </a:lnTo>
                  <a:lnTo>
                    <a:pt x="456615" y="413245"/>
                  </a:lnTo>
                  <a:lnTo>
                    <a:pt x="442302" y="415645"/>
                  </a:lnTo>
                  <a:lnTo>
                    <a:pt x="428332" y="419277"/>
                  </a:lnTo>
                  <a:lnTo>
                    <a:pt x="414731" y="424243"/>
                  </a:lnTo>
                  <a:lnTo>
                    <a:pt x="405523" y="427418"/>
                  </a:lnTo>
                  <a:lnTo>
                    <a:pt x="396227" y="429895"/>
                  </a:lnTo>
                  <a:lnTo>
                    <a:pt x="386765" y="431660"/>
                  </a:lnTo>
                  <a:lnTo>
                    <a:pt x="377012" y="432727"/>
                  </a:lnTo>
                  <a:lnTo>
                    <a:pt x="367296" y="431660"/>
                  </a:lnTo>
                  <a:lnTo>
                    <a:pt x="357822" y="429895"/>
                  </a:lnTo>
                  <a:lnTo>
                    <a:pt x="348526" y="427418"/>
                  </a:lnTo>
                  <a:lnTo>
                    <a:pt x="339318" y="424243"/>
                  </a:lnTo>
                  <a:lnTo>
                    <a:pt x="325704" y="419277"/>
                  </a:lnTo>
                  <a:lnTo>
                    <a:pt x="311759" y="415645"/>
                  </a:lnTo>
                  <a:lnTo>
                    <a:pt x="297446" y="413245"/>
                  </a:lnTo>
                  <a:lnTo>
                    <a:pt x="282778" y="411988"/>
                  </a:lnTo>
                  <a:lnTo>
                    <a:pt x="268109" y="413245"/>
                  </a:lnTo>
                  <a:lnTo>
                    <a:pt x="253784" y="415645"/>
                  </a:lnTo>
                  <a:lnTo>
                    <a:pt x="239826" y="419277"/>
                  </a:lnTo>
                  <a:lnTo>
                    <a:pt x="226225" y="424243"/>
                  </a:lnTo>
                  <a:lnTo>
                    <a:pt x="217017" y="427418"/>
                  </a:lnTo>
                  <a:lnTo>
                    <a:pt x="207721" y="429895"/>
                  </a:lnTo>
                  <a:lnTo>
                    <a:pt x="198247" y="431660"/>
                  </a:lnTo>
                  <a:lnTo>
                    <a:pt x="188506" y="432727"/>
                  </a:lnTo>
                  <a:lnTo>
                    <a:pt x="178777" y="431660"/>
                  </a:lnTo>
                  <a:lnTo>
                    <a:pt x="169316" y="429895"/>
                  </a:lnTo>
                  <a:lnTo>
                    <a:pt x="160020" y="427418"/>
                  </a:lnTo>
                  <a:lnTo>
                    <a:pt x="150812" y="424243"/>
                  </a:lnTo>
                  <a:lnTo>
                    <a:pt x="137198" y="419277"/>
                  </a:lnTo>
                  <a:lnTo>
                    <a:pt x="123240" y="415645"/>
                  </a:lnTo>
                  <a:lnTo>
                    <a:pt x="108927" y="413245"/>
                  </a:lnTo>
                  <a:lnTo>
                    <a:pt x="94259" y="411988"/>
                  </a:lnTo>
                  <a:lnTo>
                    <a:pt x="79578" y="413245"/>
                  </a:lnTo>
                  <a:lnTo>
                    <a:pt x="65278" y="415645"/>
                  </a:lnTo>
                  <a:lnTo>
                    <a:pt x="51320" y="419277"/>
                  </a:lnTo>
                  <a:lnTo>
                    <a:pt x="37706" y="424243"/>
                  </a:lnTo>
                  <a:lnTo>
                    <a:pt x="28498" y="427418"/>
                  </a:lnTo>
                  <a:lnTo>
                    <a:pt x="19215" y="429895"/>
                  </a:lnTo>
                  <a:lnTo>
                    <a:pt x="9728" y="431660"/>
                  </a:lnTo>
                  <a:lnTo>
                    <a:pt x="0" y="432727"/>
                  </a:lnTo>
                  <a:lnTo>
                    <a:pt x="0" y="489280"/>
                  </a:lnTo>
                  <a:lnTo>
                    <a:pt x="14668" y="488022"/>
                  </a:lnTo>
                  <a:lnTo>
                    <a:pt x="28994" y="485622"/>
                  </a:lnTo>
                  <a:lnTo>
                    <a:pt x="42951" y="481990"/>
                  </a:lnTo>
                  <a:lnTo>
                    <a:pt x="65760" y="473710"/>
                  </a:lnTo>
                  <a:lnTo>
                    <a:pt x="75057" y="471017"/>
                  </a:lnTo>
                  <a:lnTo>
                    <a:pt x="84531" y="469201"/>
                  </a:lnTo>
                  <a:lnTo>
                    <a:pt x="94259" y="468541"/>
                  </a:lnTo>
                  <a:lnTo>
                    <a:pt x="104000" y="469595"/>
                  </a:lnTo>
                  <a:lnTo>
                    <a:pt x="113449" y="471373"/>
                  </a:lnTo>
                  <a:lnTo>
                    <a:pt x="122758" y="473837"/>
                  </a:lnTo>
                  <a:lnTo>
                    <a:pt x="131965" y="477024"/>
                  </a:lnTo>
                  <a:lnTo>
                    <a:pt x="145567" y="481990"/>
                  </a:lnTo>
                  <a:lnTo>
                    <a:pt x="159537" y="485622"/>
                  </a:lnTo>
                  <a:lnTo>
                    <a:pt x="173850" y="488022"/>
                  </a:lnTo>
                  <a:lnTo>
                    <a:pt x="188506" y="489280"/>
                  </a:lnTo>
                  <a:lnTo>
                    <a:pt x="203187" y="488022"/>
                  </a:lnTo>
                  <a:lnTo>
                    <a:pt x="217500" y="485622"/>
                  </a:lnTo>
                  <a:lnTo>
                    <a:pt x="231457" y="481990"/>
                  </a:lnTo>
                  <a:lnTo>
                    <a:pt x="254279" y="473710"/>
                  </a:lnTo>
                  <a:lnTo>
                    <a:pt x="263563" y="471017"/>
                  </a:lnTo>
                  <a:lnTo>
                    <a:pt x="273037" y="469201"/>
                  </a:lnTo>
                  <a:lnTo>
                    <a:pt x="282778" y="468541"/>
                  </a:lnTo>
                  <a:lnTo>
                    <a:pt x="292506" y="469595"/>
                  </a:lnTo>
                  <a:lnTo>
                    <a:pt x="301980" y="471373"/>
                  </a:lnTo>
                  <a:lnTo>
                    <a:pt x="311264" y="473837"/>
                  </a:lnTo>
                  <a:lnTo>
                    <a:pt x="320471" y="477024"/>
                  </a:lnTo>
                  <a:lnTo>
                    <a:pt x="334086" y="481990"/>
                  </a:lnTo>
                  <a:lnTo>
                    <a:pt x="348043" y="485622"/>
                  </a:lnTo>
                  <a:lnTo>
                    <a:pt x="362356" y="488022"/>
                  </a:lnTo>
                  <a:lnTo>
                    <a:pt x="377012" y="489280"/>
                  </a:lnTo>
                  <a:lnTo>
                    <a:pt x="391693" y="488022"/>
                  </a:lnTo>
                  <a:lnTo>
                    <a:pt x="406006" y="485622"/>
                  </a:lnTo>
                  <a:lnTo>
                    <a:pt x="419976" y="481990"/>
                  </a:lnTo>
                  <a:lnTo>
                    <a:pt x="442785" y="473710"/>
                  </a:lnTo>
                  <a:lnTo>
                    <a:pt x="452081" y="471017"/>
                  </a:lnTo>
                  <a:lnTo>
                    <a:pt x="461543" y="469201"/>
                  </a:lnTo>
                  <a:lnTo>
                    <a:pt x="471284" y="468541"/>
                  </a:lnTo>
                  <a:lnTo>
                    <a:pt x="481012" y="469595"/>
                  </a:lnTo>
                  <a:lnTo>
                    <a:pt x="490486" y="471373"/>
                  </a:lnTo>
                  <a:lnTo>
                    <a:pt x="499783" y="473837"/>
                  </a:lnTo>
                  <a:lnTo>
                    <a:pt x="508977" y="477024"/>
                  </a:lnTo>
                  <a:lnTo>
                    <a:pt x="522592" y="481990"/>
                  </a:lnTo>
                  <a:lnTo>
                    <a:pt x="536549" y="485622"/>
                  </a:lnTo>
                  <a:lnTo>
                    <a:pt x="550862" y="488022"/>
                  </a:lnTo>
                  <a:lnTo>
                    <a:pt x="565531" y="489280"/>
                  </a:lnTo>
                  <a:lnTo>
                    <a:pt x="580199" y="488022"/>
                  </a:lnTo>
                  <a:lnTo>
                    <a:pt x="594525" y="485622"/>
                  </a:lnTo>
                  <a:lnTo>
                    <a:pt x="608482" y="481990"/>
                  </a:lnTo>
                  <a:lnTo>
                    <a:pt x="631291" y="473710"/>
                  </a:lnTo>
                  <a:lnTo>
                    <a:pt x="640588" y="471017"/>
                  </a:lnTo>
                  <a:lnTo>
                    <a:pt x="650049" y="469201"/>
                  </a:lnTo>
                  <a:lnTo>
                    <a:pt x="659790" y="468541"/>
                  </a:lnTo>
                  <a:lnTo>
                    <a:pt x="669531" y="469595"/>
                  </a:lnTo>
                  <a:lnTo>
                    <a:pt x="678992" y="471373"/>
                  </a:lnTo>
                  <a:lnTo>
                    <a:pt x="688289" y="473837"/>
                  </a:lnTo>
                  <a:lnTo>
                    <a:pt x="697496" y="477024"/>
                  </a:lnTo>
                  <a:lnTo>
                    <a:pt x="711098" y="481990"/>
                  </a:lnTo>
                  <a:lnTo>
                    <a:pt x="725055" y="485622"/>
                  </a:lnTo>
                  <a:lnTo>
                    <a:pt x="739381" y="488022"/>
                  </a:lnTo>
                  <a:lnTo>
                    <a:pt x="754049" y="489280"/>
                  </a:lnTo>
                  <a:lnTo>
                    <a:pt x="754049" y="432727"/>
                  </a:lnTo>
                  <a:close/>
                </a:path>
              </a:pathLst>
            </a:custGeom>
            <a:solidFill>
              <a:srgbClr val="00CCCC"/>
            </a:solidFill>
          </p:spPr>
          <p:txBody>
            <a:bodyPr wrap="square" lIns="0" tIns="0" rIns="0" bIns="0" rtlCol="0"/>
            <a:lstStyle/>
            <a:p>
              <a:endParaRPr/>
            </a:p>
          </p:txBody>
        </p:sp>
      </p:grpSp>
      <p:grpSp>
        <p:nvGrpSpPr>
          <p:cNvPr id="22" name="object 22"/>
          <p:cNvGrpSpPr/>
          <p:nvPr/>
        </p:nvGrpSpPr>
        <p:grpSpPr>
          <a:xfrm>
            <a:off x="1328562" y="3890026"/>
            <a:ext cx="829944" cy="688340"/>
            <a:chOff x="1328562" y="3890026"/>
            <a:chExt cx="829944" cy="688340"/>
          </a:xfrm>
        </p:grpSpPr>
        <p:sp>
          <p:nvSpPr>
            <p:cNvPr id="23" name="object 23"/>
            <p:cNvSpPr/>
            <p:nvPr/>
          </p:nvSpPr>
          <p:spPr>
            <a:xfrm>
              <a:off x="1328559" y="3890035"/>
              <a:ext cx="829944" cy="688340"/>
            </a:xfrm>
            <a:custGeom>
              <a:avLst/>
              <a:gdLst/>
              <a:ahLst/>
              <a:cxnLst/>
              <a:rect l="l" t="t" r="r" b="b"/>
              <a:pathLst>
                <a:path w="829944" h="688339">
                  <a:moveTo>
                    <a:pt x="829437" y="631431"/>
                  </a:moveTo>
                  <a:lnTo>
                    <a:pt x="754037" y="631431"/>
                  </a:lnTo>
                  <a:lnTo>
                    <a:pt x="754037" y="527761"/>
                  </a:lnTo>
                  <a:lnTo>
                    <a:pt x="716432" y="527761"/>
                  </a:lnTo>
                  <a:lnTo>
                    <a:pt x="716432" y="288455"/>
                  </a:lnTo>
                  <a:lnTo>
                    <a:pt x="678726" y="288455"/>
                  </a:lnTo>
                  <a:lnTo>
                    <a:pt x="678726" y="527761"/>
                  </a:lnTo>
                  <a:lnTo>
                    <a:pt x="640930" y="527761"/>
                  </a:lnTo>
                  <a:lnTo>
                    <a:pt x="640930" y="631431"/>
                  </a:lnTo>
                  <a:lnTo>
                    <a:pt x="478815" y="631431"/>
                  </a:lnTo>
                  <a:lnTo>
                    <a:pt x="474599" y="593737"/>
                  </a:lnTo>
                  <a:lnTo>
                    <a:pt x="470369" y="556031"/>
                  </a:lnTo>
                  <a:lnTo>
                    <a:pt x="466153" y="518337"/>
                  </a:lnTo>
                  <a:lnTo>
                    <a:pt x="461937" y="480631"/>
                  </a:lnTo>
                  <a:lnTo>
                    <a:pt x="457669" y="442506"/>
                  </a:lnTo>
                  <a:lnTo>
                    <a:pt x="453440" y="404812"/>
                  </a:lnTo>
                  <a:lnTo>
                    <a:pt x="449275" y="367538"/>
                  </a:lnTo>
                  <a:lnTo>
                    <a:pt x="445046" y="329831"/>
                  </a:lnTo>
                  <a:lnTo>
                    <a:pt x="440804" y="291858"/>
                  </a:lnTo>
                  <a:lnTo>
                    <a:pt x="438277" y="269367"/>
                  </a:lnTo>
                  <a:lnTo>
                    <a:pt x="608177" y="198996"/>
                  </a:lnTo>
                  <a:lnTo>
                    <a:pt x="746709" y="198996"/>
                  </a:lnTo>
                  <a:lnTo>
                    <a:pt x="737908" y="127863"/>
                  </a:lnTo>
                  <a:lnTo>
                    <a:pt x="736536" y="120599"/>
                  </a:lnTo>
                  <a:lnTo>
                    <a:pt x="656869" y="7493"/>
                  </a:lnTo>
                  <a:lnTo>
                    <a:pt x="646849" y="660"/>
                  </a:lnTo>
                  <a:lnTo>
                    <a:pt x="640816" y="0"/>
                  </a:lnTo>
                  <a:lnTo>
                    <a:pt x="560819" y="31203"/>
                  </a:lnTo>
                  <a:lnTo>
                    <a:pt x="549071" y="48361"/>
                  </a:lnTo>
                  <a:lnTo>
                    <a:pt x="550443" y="55702"/>
                  </a:lnTo>
                  <a:lnTo>
                    <a:pt x="587121" y="146519"/>
                  </a:lnTo>
                  <a:lnTo>
                    <a:pt x="421855" y="214972"/>
                  </a:lnTo>
                  <a:lnTo>
                    <a:pt x="421855" y="631431"/>
                  </a:lnTo>
                  <a:lnTo>
                    <a:pt x="334467" y="631431"/>
                  </a:lnTo>
                  <a:lnTo>
                    <a:pt x="338670" y="593737"/>
                  </a:lnTo>
                  <a:lnTo>
                    <a:pt x="417652" y="593737"/>
                  </a:lnTo>
                  <a:lnTo>
                    <a:pt x="421855" y="631431"/>
                  </a:lnTo>
                  <a:lnTo>
                    <a:pt x="421855" y="214972"/>
                  </a:lnTo>
                  <a:lnTo>
                    <a:pt x="413435" y="218465"/>
                  </a:lnTo>
                  <a:lnTo>
                    <a:pt x="413435" y="556031"/>
                  </a:lnTo>
                  <a:lnTo>
                    <a:pt x="342900" y="556031"/>
                  </a:lnTo>
                  <a:lnTo>
                    <a:pt x="347103" y="518337"/>
                  </a:lnTo>
                  <a:lnTo>
                    <a:pt x="409219" y="518337"/>
                  </a:lnTo>
                  <a:lnTo>
                    <a:pt x="413435" y="556031"/>
                  </a:lnTo>
                  <a:lnTo>
                    <a:pt x="413435" y="218465"/>
                  </a:lnTo>
                  <a:lnTo>
                    <a:pt x="405003" y="221957"/>
                  </a:lnTo>
                  <a:lnTo>
                    <a:pt x="405003" y="480631"/>
                  </a:lnTo>
                  <a:lnTo>
                    <a:pt x="351320" y="480631"/>
                  </a:lnTo>
                  <a:lnTo>
                    <a:pt x="355574" y="442506"/>
                  </a:lnTo>
                  <a:lnTo>
                    <a:pt x="400735" y="442506"/>
                  </a:lnTo>
                  <a:lnTo>
                    <a:pt x="405003" y="480631"/>
                  </a:lnTo>
                  <a:lnTo>
                    <a:pt x="405003" y="221957"/>
                  </a:lnTo>
                  <a:lnTo>
                    <a:pt x="396557" y="225450"/>
                  </a:lnTo>
                  <a:lnTo>
                    <a:pt x="396557" y="404812"/>
                  </a:lnTo>
                  <a:lnTo>
                    <a:pt x="359803" y="404812"/>
                  </a:lnTo>
                  <a:lnTo>
                    <a:pt x="363956" y="367538"/>
                  </a:lnTo>
                  <a:lnTo>
                    <a:pt x="392366" y="367538"/>
                  </a:lnTo>
                  <a:lnTo>
                    <a:pt x="396557" y="404812"/>
                  </a:lnTo>
                  <a:lnTo>
                    <a:pt x="396557" y="225450"/>
                  </a:lnTo>
                  <a:lnTo>
                    <a:pt x="388137" y="228942"/>
                  </a:lnTo>
                  <a:lnTo>
                    <a:pt x="388137" y="329831"/>
                  </a:lnTo>
                  <a:lnTo>
                    <a:pt x="368173" y="329831"/>
                  </a:lnTo>
                  <a:lnTo>
                    <a:pt x="369087" y="321602"/>
                  </a:lnTo>
                  <a:lnTo>
                    <a:pt x="371081" y="303809"/>
                  </a:lnTo>
                  <a:lnTo>
                    <a:pt x="371856" y="296849"/>
                  </a:lnTo>
                  <a:lnTo>
                    <a:pt x="383908" y="291858"/>
                  </a:lnTo>
                  <a:lnTo>
                    <a:pt x="388137" y="329831"/>
                  </a:lnTo>
                  <a:lnTo>
                    <a:pt x="388137" y="228942"/>
                  </a:lnTo>
                  <a:lnTo>
                    <a:pt x="312178" y="260400"/>
                  </a:lnTo>
                  <a:lnTo>
                    <a:pt x="312178" y="321602"/>
                  </a:lnTo>
                  <a:lnTo>
                    <a:pt x="277558" y="631431"/>
                  </a:lnTo>
                  <a:lnTo>
                    <a:pt x="188506" y="631431"/>
                  </a:lnTo>
                  <a:lnTo>
                    <a:pt x="188506" y="433514"/>
                  </a:lnTo>
                  <a:lnTo>
                    <a:pt x="207352" y="433514"/>
                  </a:lnTo>
                  <a:lnTo>
                    <a:pt x="207352" y="365023"/>
                  </a:lnTo>
                  <a:lnTo>
                    <a:pt x="312178" y="321602"/>
                  </a:lnTo>
                  <a:lnTo>
                    <a:pt x="312178" y="260400"/>
                  </a:lnTo>
                  <a:lnTo>
                    <a:pt x="207352" y="303809"/>
                  </a:lnTo>
                  <a:lnTo>
                    <a:pt x="207352" y="282714"/>
                  </a:lnTo>
                  <a:lnTo>
                    <a:pt x="150799" y="282714"/>
                  </a:lnTo>
                  <a:lnTo>
                    <a:pt x="150799" y="433514"/>
                  </a:lnTo>
                  <a:lnTo>
                    <a:pt x="150799" y="631431"/>
                  </a:lnTo>
                  <a:lnTo>
                    <a:pt x="113106" y="631431"/>
                  </a:lnTo>
                  <a:lnTo>
                    <a:pt x="113106" y="433514"/>
                  </a:lnTo>
                  <a:lnTo>
                    <a:pt x="150799" y="433514"/>
                  </a:lnTo>
                  <a:lnTo>
                    <a:pt x="150799" y="282714"/>
                  </a:lnTo>
                  <a:lnTo>
                    <a:pt x="56553" y="282714"/>
                  </a:lnTo>
                  <a:lnTo>
                    <a:pt x="56553" y="433514"/>
                  </a:lnTo>
                  <a:lnTo>
                    <a:pt x="75399" y="433514"/>
                  </a:lnTo>
                  <a:lnTo>
                    <a:pt x="75399" y="631431"/>
                  </a:lnTo>
                  <a:lnTo>
                    <a:pt x="0" y="631431"/>
                  </a:lnTo>
                  <a:lnTo>
                    <a:pt x="0" y="687984"/>
                  </a:lnTo>
                  <a:lnTo>
                    <a:pt x="829437" y="687984"/>
                  </a:lnTo>
                  <a:lnTo>
                    <a:pt x="829437" y="631431"/>
                  </a:lnTo>
                  <a:close/>
                </a:path>
              </a:pathLst>
            </a:custGeom>
            <a:solidFill>
              <a:srgbClr val="FF5200"/>
            </a:solidFill>
          </p:spPr>
          <p:txBody>
            <a:bodyPr wrap="square" lIns="0" tIns="0" rIns="0" bIns="0" rtlCol="0"/>
            <a:lstStyle/>
            <a:p>
              <a:endParaRPr/>
            </a:p>
          </p:txBody>
        </p:sp>
        <p:pic>
          <p:nvPicPr>
            <p:cNvPr id="24" name="object 24"/>
            <p:cNvPicPr/>
            <p:nvPr/>
          </p:nvPicPr>
          <p:blipFill>
            <a:blip r:embed="rId7" cstate="print"/>
            <a:stretch>
              <a:fillRect/>
            </a:stretch>
          </p:blipFill>
          <p:spPr>
            <a:xfrm>
              <a:off x="1936745" y="4089031"/>
              <a:ext cx="145114" cy="95696"/>
            </a:xfrm>
            <a:prstGeom prst="rect">
              <a:avLst/>
            </a:prstGeom>
          </p:spPr>
        </p:pic>
      </p:grpSp>
      <p:pic>
        <p:nvPicPr>
          <p:cNvPr id="25" name="object 25"/>
          <p:cNvPicPr/>
          <p:nvPr/>
        </p:nvPicPr>
        <p:blipFill>
          <a:blip r:embed="rId8" cstate="print"/>
          <a:stretch>
            <a:fillRect/>
          </a:stretch>
        </p:blipFill>
        <p:spPr>
          <a:xfrm>
            <a:off x="10229475" y="6085020"/>
            <a:ext cx="1011146" cy="558847"/>
          </a:xfrm>
          <a:prstGeom prst="rect">
            <a:avLst/>
          </a:prstGeom>
        </p:spPr>
      </p:pic>
      <p:sp>
        <p:nvSpPr>
          <p:cNvPr id="26" name="object 26"/>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152" y="5912699"/>
            <a:ext cx="740968" cy="694050"/>
          </a:xfrm>
          <a:prstGeom prst="rect">
            <a:avLst/>
          </a:prstGeom>
        </p:spPr>
      </p:pic>
      <p:grpSp>
        <p:nvGrpSpPr>
          <p:cNvPr id="3" name="object 3"/>
          <p:cNvGrpSpPr/>
          <p:nvPr/>
        </p:nvGrpSpPr>
        <p:grpSpPr>
          <a:xfrm>
            <a:off x="1123950" y="5943600"/>
            <a:ext cx="8658225" cy="714375"/>
            <a:chOff x="1123950" y="5943600"/>
            <a:chExt cx="8658225" cy="714375"/>
          </a:xfrm>
        </p:grpSpPr>
        <p:pic>
          <p:nvPicPr>
            <p:cNvPr id="4" name="object 4"/>
            <p:cNvPicPr/>
            <p:nvPr/>
          </p:nvPicPr>
          <p:blipFill>
            <a:blip r:embed="rId3" cstate="print"/>
            <a:stretch>
              <a:fillRect/>
            </a:stretch>
          </p:blipFill>
          <p:spPr>
            <a:xfrm>
              <a:off x="1123950" y="5943600"/>
              <a:ext cx="1266824" cy="600074"/>
            </a:xfrm>
            <a:prstGeom prst="rect">
              <a:avLst/>
            </a:prstGeom>
          </p:spPr>
        </p:pic>
        <p:pic>
          <p:nvPicPr>
            <p:cNvPr id="5" name="object 5"/>
            <p:cNvPicPr/>
            <p:nvPr/>
          </p:nvPicPr>
          <p:blipFill>
            <a:blip r:embed="rId4" cstate="print"/>
            <a:stretch>
              <a:fillRect/>
            </a:stretch>
          </p:blipFill>
          <p:spPr>
            <a:xfrm>
              <a:off x="2095500" y="6505575"/>
              <a:ext cx="7686674" cy="152399"/>
            </a:xfrm>
            <a:prstGeom prst="rect">
              <a:avLst/>
            </a:prstGeom>
          </p:spPr>
        </p:pic>
      </p:grpSp>
      <p:pic>
        <p:nvPicPr>
          <p:cNvPr id="6" name="object 6"/>
          <p:cNvPicPr/>
          <p:nvPr/>
        </p:nvPicPr>
        <p:blipFill>
          <a:blip r:embed="rId5" cstate="print"/>
          <a:stretch>
            <a:fillRect/>
          </a:stretch>
        </p:blipFill>
        <p:spPr>
          <a:xfrm>
            <a:off x="11334750" y="5867398"/>
            <a:ext cx="857249" cy="990598"/>
          </a:xfrm>
          <a:prstGeom prst="rect">
            <a:avLst/>
          </a:prstGeom>
        </p:spPr>
      </p:pic>
      <p:sp>
        <p:nvSpPr>
          <p:cNvPr id="7" name="object 7"/>
          <p:cNvSpPr txBox="1"/>
          <p:nvPr/>
        </p:nvSpPr>
        <p:spPr>
          <a:xfrm>
            <a:off x="259079" y="1080833"/>
            <a:ext cx="3304540" cy="574040"/>
          </a:xfrm>
          <a:prstGeom prst="rect">
            <a:avLst/>
          </a:prstGeom>
        </p:spPr>
        <p:txBody>
          <a:bodyPr vert="horz" wrap="square" lIns="0" tIns="12700" rIns="0" bIns="0" rtlCol="0">
            <a:spAutoFit/>
          </a:bodyPr>
          <a:lstStyle/>
          <a:p>
            <a:pPr marL="12700" marR="5080">
              <a:lnSpc>
                <a:spcPct val="100000"/>
              </a:lnSpc>
              <a:spcBef>
                <a:spcPts val="100"/>
              </a:spcBef>
            </a:pPr>
            <a:r>
              <a:rPr sz="1800" b="1" i="1" dirty="0">
                <a:latin typeface="Trebuchet MS"/>
                <a:cs typeface="Trebuchet MS"/>
              </a:rPr>
              <a:t>Dont</a:t>
            </a:r>
            <a:r>
              <a:rPr sz="1800" b="1" i="1" spc="-35" dirty="0">
                <a:latin typeface="Trebuchet MS"/>
                <a:cs typeface="Trebuchet MS"/>
              </a:rPr>
              <a:t> </a:t>
            </a:r>
            <a:r>
              <a:rPr sz="1800" b="1" i="1" dirty="0">
                <a:latin typeface="Trebuchet MS"/>
                <a:cs typeface="Trebuchet MS"/>
              </a:rPr>
              <a:t>les</a:t>
            </a:r>
            <a:r>
              <a:rPr sz="1800" b="1" i="1" spc="-20" dirty="0">
                <a:latin typeface="Trebuchet MS"/>
                <a:cs typeface="Trebuchet MS"/>
              </a:rPr>
              <a:t> </a:t>
            </a:r>
            <a:r>
              <a:rPr sz="1800" b="1" i="1" dirty="0">
                <a:latin typeface="Trebuchet MS"/>
                <a:cs typeface="Trebuchet MS"/>
              </a:rPr>
              <a:t>enjeux</a:t>
            </a:r>
            <a:r>
              <a:rPr sz="1800" b="1" i="1" spc="-20" dirty="0">
                <a:latin typeface="Trebuchet MS"/>
                <a:cs typeface="Trebuchet MS"/>
              </a:rPr>
              <a:t> </a:t>
            </a:r>
            <a:r>
              <a:rPr sz="1800" b="1" i="1" dirty="0">
                <a:latin typeface="Trebuchet MS"/>
                <a:cs typeface="Trebuchet MS"/>
              </a:rPr>
              <a:t>sont</a:t>
            </a:r>
            <a:r>
              <a:rPr sz="1800" b="1" i="1" spc="-20" dirty="0">
                <a:latin typeface="Trebuchet MS"/>
                <a:cs typeface="Trebuchet MS"/>
              </a:rPr>
              <a:t> </a:t>
            </a:r>
            <a:r>
              <a:rPr sz="1800" b="1" i="1" spc="-10" dirty="0">
                <a:latin typeface="Trebuchet MS"/>
                <a:cs typeface="Trebuchet MS"/>
              </a:rPr>
              <a:t>amplifiés </a:t>
            </a:r>
            <a:r>
              <a:rPr sz="1800" b="1" i="1" dirty="0">
                <a:latin typeface="Trebuchet MS"/>
                <a:cs typeface="Trebuchet MS"/>
              </a:rPr>
              <a:t>par</a:t>
            </a:r>
            <a:r>
              <a:rPr sz="1800" b="1" i="1" spc="-15" dirty="0">
                <a:latin typeface="Trebuchet MS"/>
                <a:cs typeface="Trebuchet MS"/>
              </a:rPr>
              <a:t> </a:t>
            </a:r>
            <a:r>
              <a:rPr sz="1800" b="1" i="1" spc="-50" dirty="0">
                <a:latin typeface="Trebuchet MS"/>
                <a:cs typeface="Trebuchet MS"/>
              </a:rPr>
              <a:t>:</a:t>
            </a:r>
            <a:endParaRPr sz="1800">
              <a:latin typeface="Trebuchet MS"/>
              <a:cs typeface="Trebuchet MS"/>
            </a:endParaRPr>
          </a:p>
        </p:txBody>
      </p:sp>
      <p:sp>
        <p:nvSpPr>
          <p:cNvPr id="8" name="object 8"/>
          <p:cNvSpPr txBox="1"/>
          <p:nvPr/>
        </p:nvSpPr>
        <p:spPr>
          <a:xfrm>
            <a:off x="2249370" y="2462465"/>
            <a:ext cx="2956560" cy="873760"/>
          </a:xfrm>
          <a:prstGeom prst="rect">
            <a:avLst/>
          </a:prstGeom>
        </p:spPr>
        <p:txBody>
          <a:bodyPr vert="horz" wrap="square" lIns="0" tIns="2540" rIns="0" bIns="0" rtlCol="0">
            <a:spAutoFit/>
          </a:bodyPr>
          <a:lstStyle/>
          <a:p>
            <a:pPr marL="863600" marR="5080" indent="-851535">
              <a:lnSpc>
                <a:spcPct val="102400"/>
              </a:lnSpc>
              <a:spcBef>
                <a:spcPts val="20"/>
              </a:spcBef>
            </a:pPr>
            <a:r>
              <a:rPr sz="2750" b="1" dirty="0">
                <a:solidFill>
                  <a:srgbClr val="0914A6"/>
                </a:solidFill>
                <a:latin typeface="Calibri"/>
                <a:cs typeface="Calibri"/>
              </a:rPr>
              <a:t>La</a:t>
            </a:r>
            <a:r>
              <a:rPr sz="2750" b="1" spc="-45" dirty="0">
                <a:solidFill>
                  <a:srgbClr val="0914A6"/>
                </a:solidFill>
                <a:latin typeface="Calibri"/>
                <a:cs typeface="Calibri"/>
              </a:rPr>
              <a:t> </a:t>
            </a:r>
            <a:r>
              <a:rPr sz="2750" b="1" dirty="0">
                <a:solidFill>
                  <a:srgbClr val="0914A6"/>
                </a:solidFill>
                <a:latin typeface="Calibri"/>
                <a:cs typeface="Calibri"/>
              </a:rPr>
              <a:t>hausse</a:t>
            </a:r>
            <a:r>
              <a:rPr sz="2750" b="1" spc="-45" dirty="0">
                <a:solidFill>
                  <a:srgbClr val="0914A6"/>
                </a:solidFill>
                <a:latin typeface="Calibri"/>
                <a:cs typeface="Calibri"/>
              </a:rPr>
              <a:t> </a:t>
            </a:r>
            <a:r>
              <a:rPr sz="2750" b="1" dirty="0">
                <a:solidFill>
                  <a:srgbClr val="0914A6"/>
                </a:solidFill>
                <a:latin typeface="Calibri"/>
                <a:cs typeface="Calibri"/>
              </a:rPr>
              <a:t>du</a:t>
            </a:r>
            <a:r>
              <a:rPr sz="2750" b="1" spc="-45" dirty="0">
                <a:solidFill>
                  <a:srgbClr val="0914A6"/>
                </a:solidFill>
                <a:latin typeface="Calibri"/>
                <a:cs typeface="Calibri"/>
              </a:rPr>
              <a:t> </a:t>
            </a:r>
            <a:r>
              <a:rPr sz="2750" b="1" dirty="0">
                <a:solidFill>
                  <a:srgbClr val="0914A6"/>
                </a:solidFill>
                <a:latin typeface="Calibri"/>
                <a:cs typeface="Calibri"/>
              </a:rPr>
              <a:t>prix</a:t>
            </a:r>
            <a:r>
              <a:rPr sz="2750" b="1" spc="-40" dirty="0">
                <a:solidFill>
                  <a:srgbClr val="0914A6"/>
                </a:solidFill>
                <a:latin typeface="Calibri"/>
                <a:cs typeface="Calibri"/>
              </a:rPr>
              <a:t> </a:t>
            </a:r>
            <a:r>
              <a:rPr sz="2750" b="1" spc="-25" dirty="0">
                <a:solidFill>
                  <a:srgbClr val="0914A6"/>
                </a:solidFill>
                <a:latin typeface="Calibri"/>
                <a:cs typeface="Calibri"/>
              </a:rPr>
              <a:t>de </a:t>
            </a:r>
            <a:r>
              <a:rPr sz="2750" b="1" spc="-10" dirty="0">
                <a:solidFill>
                  <a:srgbClr val="0914A6"/>
                </a:solidFill>
                <a:latin typeface="Calibri"/>
                <a:cs typeface="Calibri"/>
              </a:rPr>
              <a:t>l’énergie</a:t>
            </a:r>
            <a:endParaRPr sz="2750">
              <a:latin typeface="Calibri"/>
              <a:cs typeface="Calibri"/>
            </a:endParaRPr>
          </a:p>
        </p:txBody>
      </p:sp>
      <p:sp>
        <p:nvSpPr>
          <p:cNvPr id="9" name="object 9"/>
          <p:cNvSpPr txBox="1"/>
          <p:nvPr/>
        </p:nvSpPr>
        <p:spPr>
          <a:xfrm>
            <a:off x="7143369" y="2445004"/>
            <a:ext cx="2473960" cy="874394"/>
          </a:xfrm>
          <a:prstGeom prst="rect">
            <a:avLst/>
          </a:prstGeom>
        </p:spPr>
        <p:txBody>
          <a:bodyPr vert="horz" wrap="square" lIns="0" tIns="1905" rIns="0" bIns="0" rtlCol="0">
            <a:spAutoFit/>
          </a:bodyPr>
          <a:lstStyle/>
          <a:p>
            <a:pPr marL="15240" marR="5080" indent="-3175">
              <a:lnSpc>
                <a:spcPct val="102499"/>
              </a:lnSpc>
              <a:spcBef>
                <a:spcPts val="15"/>
              </a:spcBef>
            </a:pPr>
            <a:r>
              <a:rPr sz="2750" b="1" spc="-10" dirty="0">
                <a:solidFill>
                  <a:srgbClr val="0914A6"/>
                </a:solidFill>
                <a:latin typeface="Calibri"/>
                <a:cs typeface="Calibri"/>
              </a:rPr>
              <a:t>Raréfaction</a:t>
            </a:r>
            <a:r>
              <a:rPr sz="2750" b="1" spc="-75" dirty="0">
                <a:solidFill>
                  <a:srgbClr val="0914A6"/>
                </a:solidFill>
                <a:latin typeface="Calibri"/>
                <a:cs typeface="Calibri"/>
              </a:rPr>
              <a:t> </a:t>
            </a:r>
            <a:r>
              <a:rPr sz="2750" b="1" dirty="0">
                <a:solidFill>
                  <a:srgbClr val="0914A6"/>
                </a:solidFill>
                <a:latin typeface="Calibri"/>
                <a:cs typeface="Calibri"/>
              </a:rPr>
              <a:t>de</a:t>
            </a:r>
            <a:r>
              <a:rPr sz="2750" b="1" spc="-70" dirty="0">
                <a:solidFill>
                  <a:srgbClr val="0914A6"/>
                </a:solidFill>
                <a:latin typeface="Calibri"/>
                <a:cs typeface="Calibri"/>
              </a:rPr>
              <a:t> </a:t>
            </a:r>
            <a:r>
              <a:rPr sz="2750" b="1" spc="-25" dirty="0">
                <a:solidFill>
                  <a:srgbClr val="0914A6"/>
                </a:solidFill>
                <a:latin typeface="Calibri"/>
                <a:cs typeface="Calibri"/>
              </a:rPr>
              <a:t>la </a:t>
            </a:r>
            <a:r>
              <a:rPr sz="2750" b="1" spc="-10" dirty="0">
                <a:solidFill>
                  <a:srgbClr val="0914A6"/>
                </a:solidFill>
                <a:latin typeface="Calibri"/>
                <a:cs typeface="Calibri"/>
              </a:rPr>
              <a:t>ressource</a:t>
            </a:r>
            <a:r>
              <a:rPr sz="2750" b="1" spc="-80" dirty="0">
                <a:solidFill>
                  <a:srgbClr val="0914A6"/>
                </a:solidFill>
                <a:latin typeface="Calibri"/>
                <a:cs typeface="Calibri"/>
              </a:rPr>
              <a:t> </a:t>
            </a:r>
            <a:r>
              <a:rPr sz="2750" b="1" dirty="0">
                <a:solidFill>
                  <a:srgbClr val="0914A6"/>
                </a:solidFill>
                <a:latin typeface="Calibri"/>
                <a:cs typeface="Calibri"/>
              </a:rPr>
              <a:t>en</a:t>
            </a:r>
            <a:r>
              <a:rPr sz="2750" b="1" spc="-80" dirty="0">
                <a:solidFill>
                  <a:srgbClr val="0914A6"/>
                </a:solidFill>
                <a:latin typeface="Calibri"/>
                <a:cs typeface="Calibri"/>
              </a:rPr>
              <a:t> </a:t>
            </a:r>
            <a:r>
              <a:rPr sz="2750" b="1" spc="-25" dirty="0">
                <a:solidFill>
                  <a:srgbClr val="0914A6"/>
                </a:solidFill>
                <a:latin typeface="Calibri"/>
                <a:cs typeface="Calibri"/>
              </a:rPr>
              <a:t>eau</a:t>
            </a:r>
            <a:endParaRPr sz="2750">
              <a:latin typeface="Calibri"/>
              <a:cs typeface="Calibri"/>
            </a:endParaRPr>
          </a:p>
        </p:txBody>
      </p:sp>
      <p:grpSp>
        <p:nvGrpSpPr>
          <p:cNvPr id="10" name="object 10"/>
          <p:cNvGrpSpPr/>
          <p:nvPr/>
        </p:nvGrpSpPr>
        <p:grpSpPr>
          <a:xfrm>
            <a:off x="6535801" y="2211451"/>
            <a:ext cx="3749675" cy="2263775"/>
            <a:chOff x="6535801" y="2211451"/>
            <a:chExt cx="3749675" cy="2263775"/>
          </a:xfrm>
        </p:grpSpPr>
        <p:sp>
          <p:nvSpPr>
            <p:cNvPr id="11" name="object 11"/>
            <p:cNvSpPr/>
            <p:nvPr/>
          </p:nvSpPr>
          <p:spPr>
            <a:xfrm>
              <a:off x="8080781" y="3581336"/>
              <a:ext cx="1109980" cy="730885"/>
            </a:xfrm>
            <a:custGeom>
              <a:avLst/>
              <a:gdLst/>
              <a:ahLst/>
              <a:cxnLst/>
              <a:rect l="l" t="t" r="r" b="b"/>
              <a:pathLst>
                <a:path w="1109979" h="730885">
                  <a:moveTo>
                    <a:pt x="640930" y="674446"/>
                  </a:moveTo>
                  <a:lnTo>
                    <a:pt x="56553" y="674446"/>
                  </a:lnTo>
                  <a:lnTo>
                    <a:pt x="56553" y="90246"/>
                  </a:lnTo>
                  <a:lnTo>
                    <a:pt x="0" y="90246"/>
                  </a:lnTo>
                  <a:lnTo>
                    <a:pt x="0" y="674446"/>
                  </a:lnTo>
                  <a:lnTo>
                    <a:pt x="0" y="730326"/>
                  </a:lnTo>
                  <a:lnTo>
                    <a:pt x="640930" y="730326"/>
                  </a:lnTo>
                  <a:lnTo>
                    <a:pt x="640930" y="674446"/>
                  </a:lnTo>
                  <a:close/>
                </a:path>
                <a:path w="1109979" h="730885">
                  <a:moveTo>
                    <a:pt x="640930" y="419252"/>
                  </a:moveTo>
                  <a:lnTo>
                    <a:pt x="585330" y="474865"/>
                  </a:lnTo>
                  <a:lnTo>
                    <a:pt x="471271" y="360819"/>
                  </a:lnTo>
                  <a:lnTo>
                    <a:pt x="414718" y="417372"/>
                  </a:lnTo>
                  <a:lnTo>
                    <a:pt x="320459" y="323126"/>
                  </a:lnTo>
                  <a:lnTo>
                    <a:pt x="263906" y="379679"/>
                  </a:lnTo>
                  <a:lnTo>
                    <a:pt x="132892" y="248666"/>
                  </a:lnTo>
                  <a:lnTo>
                    <a:pt x="93306" y="288251"/>
                  </a:lnTo>
                  <a:lnTo>
                    <a:pt x="263906" y="458838"/>
                  </a:lnTo>
                  <a:lnTo>
                    <a:pt x="320459" y="402297"/>
                  </a:lnTo>
                  <a:lnTo>
                    <a:pt x="414718" y="496544"/>
                  </a:lnTo>
                  <a:lnTo>
                    <a:pt x="471271" y="439991"/>
                  </a:lnTo>
                  <a:lnTo>
                    <a:pt x="545744" y="514451"/>
                  </a:lnTo>
                  <a:lnTo>
                    <a:pt x="490131" y="570052"/>
                  </a:lnTo>
                  <a:lnTo>
                    <a:pt x="640930" y="570052"/>
                  </a:lnTo>
                  <a:lnTo>
                    <a:pt x="640930" y="419252"/>
                  </a:lnTo>
                  <a:close/>
                </a:path>
                <a:path w="1109979" h="730885">
                  <a:moveTo>
                    <a:pt x="1109548" y="230314"/>
                  </a:moveTo>
                  <a:lnTo>
                    <a:pt x="1091907" y="164033"/>
                  </a:lnTo>
                  <a:lnTo>
                    <a:pt x="1053096" y="88226"/>
                  </a:lnTo>
                  <a:lnTo>
                    <a:pt x="1014285" y="25882"/>
                  </a:lnTo>
                  <a:lnTo>
                    <a:pt x="996632" y="0"/>
                  </a:lnTo>
                  <a:lnTo>
                    <a:pt x="978992" y="25946"/>
                  </a:lnTo>
                  <a:lnTo>
                    <a:pt x="940181" y="88392"/>
                  </a:lnTo>
                  <a:lnTo>
                    <a:pt x="901369" y="164223"/>
                  </a:lnTo>
                  <a:lnTo>
                    <a:pt x="883729" y="230314"/>
                  </a:lnTo>
                  <a:lnTo>
                    <a:pt x="892606" y="274256"/>
                  </a:lnTo>
                  <a:lnTo>
                    <a:pt x="916813" y="310146"/>
                  </a:lnTo>
                  <a:lnTo>
                    <a:pt x="952703" y="334352"/>
                  </a:lnTo>
                  <a:lnTo>
                    <a:pt x="996632" y="343230"/>
                  </a:lnTo>
                  <a:lnTo>
                    <a:pt x="1040574" y="334352"/>
                  </a:lnTo>
                  <a:lnTo>
                    <a:pt x="1076464" y="310146"/>
                  </a:lnTo>
                  <a:lnTo>
                    <a:pt x="1100670" y="274256"/>
                  </a:lnTo>
                  <a:lnTo>
                    <a:pt x="1109548" y="230314"/>
                  </a:lnTo>
                  <a:close/>
                </a:path>
              </a:pathLst>
            </a:custGeom>
            <a:solidFill>
              <a:srgbClr val="00CCCC"/>
            </a:solidFill>
          </p:spPr>
          <p:txBody>
            <a:bodyPr wrap="square" lIns="0" tIns="0" rIns="0" bIns="0" rtlCol="0"/>
            <a:lstStyle/>
            <a:p>
              <a:endParaRPr/>
            </a:p>
          </p:txBody>
        </p:sp>
        <p:sp>
          <p:nvSpPr>
            <p:cNvPr id="12" name="object 12"/>
            <p:cNvSpPr/>
            <p:nvPr/>
          </p:nvSpPr>
          <p:spPr>
            <a:xfrm>
              <a:off x="6548501" y="2224151"/>
              <a:ext cx="3724275" cy="2238375"/>
            </a:xfrm>
            <a:custGeom>
              <a:avLst/>
              <a:gdLst/>
              <a:ahLst/>
              <a:cxnLst/>
              <a:rect l="l" t="t" r="r" b="b"/>
              <a:pathLst>
                <a:path w="3724275" h="2238375">
                  <a:moveTo>
                    <a:pt x="0" y="372998"/>
                  </a:moveTo>
                  <a:lnTo>
                    <a:pt x="2905" y="326211"/>
                  </a:lnTo>
                  <a:lnTo>
                    <a:pt x="11391" y="281158"/>
                  </a:lnTo>
                  <a:lnTo>
                    <a:pt x="25108" y="238189"/>
                  </a:lnTo>
                  <a:lnTo>
                    <a:pt x="43703" y="197652"/>
                  </a:lnTo>
                  <a:lnTo>
                    <a:pt x="66830" y="159898"/>
                  </a:lnTo>
                  <a:lnTo>
                    <a:pt x="94138" y="125277"/>
                  </a:lnTo>
                  <a:lnTo>
                    <a:pt x="125277" y="94138"/>
                  </a:lnTo>
                  <a:lnTo>
                    <a:pt x="159898" y="66830"/>
                  </a:lnTo>
                  <a:lnTo>
                    <a:pt x="197652" y="43703"/>
                  </a:lnTo>
                  <a:lnTo>
                    <a:pt x="238189" y="25107"/>
                  </a:lnTo>
                  <a:lnTo>
                    <a:pt x="281158" y="11391"/>
                  </a:lnTo>
                  <a:lnTo>
                    <a:pt x="326211" y="2905"/>
                  </a:lnTo>
                  <a:lnTo>
                    <a:pt x="372998" y="0"/>
                  </a:lnTo>
                  <a:lnTo>
                    <a:pt x="3351148" y="0"/>
                  </a:lnTo>
                  <a:lnTo>
                    <a:pt x="3397936" y="2905"/>
                  </a:lnTo>
                  <a:lnTo>
                    <a:pt x="3442995" y="11391"/>
                  </a:lnTo>
                  <a:lnTo>
                    <a:pt x="3485974" y="25107"/>
                  </a:lnTo>
                  <a:lnTo>
                    <a:pt x="3526521" y="43703"/>
                  </a:lnTo>
                  <a:lnTo>
                    <a:pt x="3564288" y="66830"/>
                  </a:lnTo>
                  <a:lnTo>
                    <a:pt x="3598924" y="94138"/>
                  </a:lnTo>
                  <a:lnTo>
                    <a:pt x="3630078" y="125277"/>
                  </a:lnTo>
                  <a:lnTo>
                    <a:pt x="3657401" y="159898"/>
                  </a:lnTo>
                  <a:lnTo>
                    <a:pt x="3680541" y="197652"/>
                  </a:lnTo>
                  <a:lnTo>
                    <a:pt x="3699148" y="238189"/>
                  </a:lnTo>
                  <a:lnTo>
                    <a:pt x="3712873" y="281158"/>
                  </a:lnTo>
                  <a:lnTo>
                    <a:pt x="3721366" y="326211"/>
                  </a:lnTo>
                  <a:lnTo>
                    <a:pt x="3724274" y="372998"/>
                  </a:lnTo>
                  <a:lnTo>
                    <a:pt x="3724274" y="1865248"/>
                  </a:lnTo>
                  <a:lnTo>
                    <a:pt x="3721366" y="1912034"/>
                  </a:lnTo>
                  <a:lnTo>
                    <a:pt x="3712873" y="1957087"/>
                  </a:lnTo>
                  <a:lnTo>
                    <a:pt x="3699148" y="2000056"/>
                  </a:lnTo>
                  <a:lnTo>
                    <a:pt x="3680541" y="2040593"/>
                  </a:lnTo>
                  <a:lnTo>
                    <a:pt x="3657401" y="2078347"/>
                  </a:lnTo>
                  <a:lnTo>
                    <a:pt x="3630078" y="2112968"/>
                  </a:lnTo>
                  <a:lnTo>
                    <a:pt x="3598924" y="2144107"/>
                  </a:lnTo>
                  <a:lnTo>
                    <a:pt x="3564288" y="2171416"/>
                  </a:lnTo>
                  <a:lnTo>
                    <a:pt x="3526521" y="2194543"/>
                  </a:lnTo>
                  <a:lnTo>
                    <a:pt x="3485974" y="2213138"/>
                  </a:lnTo>
                  <a:lnTo>
                    <a:pt x="3442995" y="2226854"/>
                  </a:lnTo>
                  <a:lnTo>
                    <a:pt x="3397936" y="2235341"/>
                  </a:lnTo>
                  <a:lnTo>
                    <a:pt x="3351148" y="2238247"/>
                  </a:lnTo>
                  <a:lnTo>
                    <a:pt x="372998" y="2238247"/>
                  </a:lnTo>
                  <a:lnTo>
                    <a:pt x="326211" y="2235341"/>
                  </a:lnTo>
                  <a:lnTo>
                    <a:pt x="281158" y="2226854"/>
                  </a:lnTo>
                  <a:lnTo>
                    <a:pt x="238189" y="2213138"/>
                  </a:lnTo>
                  <a:lnTo>
                    <a:pt x="197652" y="2194543"/>
                  </a:lnTo>
                  <a:lnTo>
                    <a:pt x="159898" y="2171416"/>
                  </a:lnTo>
                  <a:lnTo>
                    <a:pt x="125277" y="2144107"/>
                  </a:lnTo>
                  <a:lnTo>
                    <a:pt x="94138" y="2112968"/>
                  </a:lnTo>
                  <a:lnTo>
                    <a:pt x="66830" y="2078347"/>
                  </a:lnTo>
                  <a:lnTo>
                    <a:pt x="43703" y="2040593"/>
                  </a:lnTo>
                  <a:lnTo>
                    <a:pt x="25108" y="2000056"/>
                  </a:lnTo>
                  <a:lnTo>
                    <a:pt x="11391" y="1957087"/>
                  </a:lnTo>
                  <a:lnTo>
                    <a:pt x="2905" y="1912034"/>
                  </a:lnTo>
                  <a:lnTo>
                    <a:pt x="0" y="1865248"/>
                  </a:lnTo>
                  <a:lnTo>
                    <a:pt x="0" y="372998"/>
                  </a:lnTo>
                  <a:close/>
                </a:path>
              </a:pathLst>
            </a:custGeom>
            <a:ln w="25399">
              <a:solidFill>
                <a:srgbClr val="0914A6"/>
              </a:solidFill>
            </a:ln>
          </p:spPr>
          <p:txBody>
            <a:bodyPr wrap="square" lIns="0" tIns="0" rIns="0" bIns="0" rtlCol="0"/>
            <a:lstStyle/>
            <a:p>
              <a:endParaRPr/>
            </a:p>
          </p:txBody>
        </p:sp>
      </p:grpSp>
      <p:grpSp>
        <p:nvGrpSpPr>
          <p:cNvPr id="13" name="object 13"/>
          <p:cNvGrpSpPr/>
          <p:nvPr/>
        </p:nvGrpSpPr>
        <p:grpSpPr>
          <a:xfrm>
            <a:off x="1868551" y="2163826"/>
            <a:ext cx="3749675" cy="2273300"/>
            <a:chOff x="1868551" y="2163826"/>
            <a:chExt cx="3749675" cy="2273300"/>
          </a:xfrm>
        </p:grpSpPr>
        <p:sp>
          <p:nvSpPr>
            <p:cNvPr id="14" name="object 14"/>
            <p:cNvSpPr/>
            <p:nvPr/>
          </p:nvSpPr>
          <p:spPr>
            <a:xfrm>
              <a:off x="3251555" y="3583279"/>
              <a:ext cx="1209675" cy="728980"/>
            </a:xfrm>
            <a:custGeom>
              <a:avLst/>
              <a:gdLst/>
              <a:ahLst/>
              <a:cxnLst/>
              <a:rect l="l" t="t" r="r" b="b"/>
              <a:pathLst>
                <a:path w="1209675" h="728979">
                  <a:moveTo>
                    <a:pt x="593890" y="266509"/>
                  </a:moveTo>
                  <a:lnTo>
                    <a:pt x="593051" y="135382"/>
                  </a:lnTo>
                  <a:lnTo>
                    <a:pt x="461924" y="136194"/>
                  </a:lnTo>
                  <a:lnTo>
                    <a:pt x="507390" y="181089"/>
                  </a:lnTo>
                  <a:lnTo>
                    <a:pt x="97904" y="590550"/>
                  </a:lnTo>
                  <a:lnTo>
                    <a:pt x="137896" y="630529"/>
                  </a:lnTo>
                  <a:lnTo>
                    <a:pt x="547624" y="220814"/>
                  </a:lnTo>
                  <a:lnTo>
                    <a:pt x="593890" y="266509"/>
                  </a:lnTo>
                  <a:close/>
                </a:path>
                <a:path w="1209675" h="728979">
                  <a:moveTo>
                    <a:pt x="640575" y="672503"/>
                  </a:moveTo>
                  <a:lnTo>
                    <a:pt x="56527" y="672503"/>
                  </a:lnTo>
                  <a:lnTo>
                    <a:pt x="56527" y="88303"/>
                  </a:lnTo>
                  <a:lnTo>
                    <a:pt x="0" y="88303"/>
                  </a:lnTo>
                  <a:lnTo>
                    <a:pt x="0" y="672503"/>
                  </a:lnTo>
                  <a:lnTo>
                    <a:pt x="0" y="728383"/>
                  </a:lnTo>
                  <a:lnTo>
                    <a:pt x="640575" y="728383"/>
                  </a:lnTo>
                  <a:lnTo>
                    <a:pt x="640575" y="672503"/>
                  </a:lnTo>
                  <a:close/>
                </a:path>
                <a:path w="1209675" h="728979">
                  <a:moveTo>
                    <a:pt x="1209433" y="339775"/>
                  </a:moveTo>
                  <a:lnTo>
                    <a:pt x="1206969" y="329996"/>
                  </a:lnTo>
                  <a:lnTo>
                    <a:pt x="1199121" y="316331"/>
                  </a:lnTo>
                  <a:lnTo>
                    <a:pt x="1053338" y="62826"/>
                  </a:lnTo>
                  <a:lnTo>
                    <a:pt x="1053338" y="179197"/>
                  </a:lnTo>
                  <a:lnTo>
                    <a:pt x="975106" y="316331"/>
                  </a:lnTo>
                  <a:lnTo>
                    <a:pt x="1001966" y="207467"/>
                  </a:lnTo>
                  <a:lnTo>
                    <a:pt x="963320" y="207467"/>
                  </a:lnTo>
                  <a:lnTo>
                    <a:pt x="982167" y="89662"/>
                  </a:lnTo>
                  <a:lnTo>
                    <a:pt x="1038720" y="89662"/>
                  </a:lnTo>
                  <a:lnTo>
                    <a:pt x="1013752" y="179197"/>
                  </a:lnTo>
                  <a:lnTo>
                    <a:pt x="1053338" y="179197"/>
                  </a:lnTo>
                  <a:lnTo>
                    <a:pt x="1053338" y="62826"/>
                  </a:lnTo>
                  <a:lnTo>
                    <a:pt x="1022705" y="9550"/>
                  </a:lnTo>
                  <a:lnTo>
                    <a:pt x="1015631" y="2387"/>
                  </a:lnTo>
                  <a:lnTo>
                    <a:pt x="1006436" y="0"/>
                  </a:lnTo>
                  <a:lnTo>
                    <a:pt x="997254" y="2387"/>
                  </a:lnTo>
                  <a:lnTo>
                    <a:pt x="990180" y="9550"/>
                  </a:lnTo>
                  <a:lnTo>
                    <a:pt x="805446" y="329996"/>
                  </a:lnTo>
                  <a:lnTo>
                    <a:pt x="802982" y="339775"/>
                  </a:lnTo>
                  <a:lnTo>
                    <a:pt x="805561" y="348907"/>
                  </a:lnTo>
                  <a:lnTo>
                    <a:pt x="812203" y="355638"/>
                  </a:lnTo>
                  <a:lnTo>
                    <a:pt x="821931" y="358267"/>
                  </a:lnTo>
                  <a:lnTo>
                    <a:pt x="1190472" y="358267"/>
                  </a:lnTo>
                  <a:lnTo>
                    <a:pt x="1200213" y="355638"/>
                  </a:lnTo>
                  <a:lnTo>
                    <a:pt x="1206855" y="348907"/>
                  </a:lnTo>
                  <a:lnTo>
                    <a:pt x="1209433" y="339775"/>
                  </a:lnTo>
                  <a:close/>
                </a:path>
              </a:pathLst>
            </a:custGeom>
            <a:solidFill>
              <a:srgbClr val="FF5200"/>
            </a:solidFill>
          </p:spPr>
          <p:txBody>
            <a:bodyPr wrap="square" lIns="0" tIns="0" rIns="0" bIns="0" rtlCol="0"/>
            <a:lstStyle/>
            <a:p>
              <a:endParaRPr/>
            </a:p>
          </p:txBody>
        </p:sp>
        <p:sp>
          <p:nvSpPr>
            <p:cNvPr id="15" name="object 15"/>
            <p:cNvSpPr/>
            <p:nvPr/>
          </p:nvSpPr>
          <p:spPr>
            <a:xfrm>
              <a:off x="1881251" y="2176526"/>
              <a:ext cx="3724275" cy="2247900"/>
            </a:xfrm>
            <a:custGeom>
              <a:avLst/>
              <a:gdLst/>
              <a:ahLst/>
              <a:cxnLst/>
              <a:rect l="l" t="t" r="r" b="b"/>
              <a:pathLst>
                <a:path w="3724275" h="2247900">
                  <a:moveTo>
                    <a:pt x="0" y="374649"/>
                  </a:moveTo>
                  <a:lnTo>
                    <a:pt x="2916" y="327634"/>
                  </a:lnTo>
                  <a:lnTo>
                    <a:pt x="11435" y="282368"/>
                  </a:lnTo>
                  <a:lnTo>
                    <a:pt x="25205" y="239200"/>
                  </a:lnTo>
                  <a:lnTo>
                    <a:pt x="43876" y="198481"/>
                  </a:lnTo>
                  <a:lnTo>
                    <a:pt x="67097" y="160561"/>
                  </a:lnTo>
                  <a:lnTo>
                    <a:pt x="94518" y="125790"/>
                  </a:lnTo>
                  <a:lnTo>
                    <a:pt x="125790" y="94518"/>
                  </a:lnTo>
                  <a:lnTo>
                    <a:pt x="160561" y="67097"/>
                  </a:lnTo>
                  <a:lnTo>
                    <a:pt x="198481" y="43876"/>
                  </a:lnTo>
                  <a:lnTo>
                    <a:pt x="239200" y="25205"/>
                  </a:lnTo>
                  <a:lnTo>
                    <a:pt x="282368" y="11435"/>
                  </a:lnTo>
                  <a:lnTo>
                    <a:pt x="327634" y="2916"/>
                  </a:lnTo>
                  <a:lnTo>
                    <a:pt x="374649" y="0"/>
                  </a:lnTo>
                  <a:lnTo>
                    <a:pt x="3349497" y="0"/>
                  </a:lnTo>
                  <a:lnTo>
                    <a:pt x="3396513" y="2916"/>
                  </a:lnTo>
                  <a:lnTo>
                    <a:pt x="3441785" y="11435"/>
                  </a:lnTo>
                  <a:lnTo>
                    <a:pt x="3484962" y="25205"/>
                  </a:lnTo>
                  <a:lnTo>
                    <a:pt x="3525693" y="43876"/>
                  </a:lnTo>
                  <a:lnTo>
                    <a:pt x="3563626" y="67097"/>
                  </a:lnTo>
                  <a:lnTo>
                    <a:pt x="3598411" y="94518"/>
                  </a:lnTo>
                  <a:lnTo>
                    <a:pt x="3629697" y="125790"/>
                  </a:lnTo>
                  <a:lnTo>
                    <a:pt x="3657133" y="160561"/>
                  </a:lnTo>
                  <a:lnTo>
                    <a:pt x="3680368" y="198481"/>
                  </a:lnTo>
                  <a:lnTo>
                    <a:pt x="3699050" y="239200"/>
                  </a:lnTo>
                  <a:lnTo>
                    <a:pt x="3712829" y="282368"/>
                  </a:lnTo>
                  <a:lnTo>
                    <a:pt x="3721354" y="327634"/>
                  </a:lnTo>
                  <a:lnTo>
                    <a:pt x="3724275" y="374649"/>
                  </a:lnTo>
                  <a:lnTo>
                    <a:pt x="3724275" y="1873122"/>
                  </a:lnTo>
                  <a:lnTo>
                    <a:pt x="3721354" y="1920136"/>
                  </a:lnTo>
                  <a:lnTo>
                    <a:pt x="3712829" y="1965402"/>
                  </a:lnTo>
                  <a:lnTo>
                    <a:pt x="3699050" y="2008570"/>
                  </a:lnTo>
                  <a:lnTo>
                    <a:pt x="3680368" y="2049289"/>
                  </a:lnTo>
                  <a:lnTo>
                    <a:pt x="3657133" y="2087209"/>
                  </a:lnTo>
                  <a:lnTo>
                    <a:pt x="3629697" y="2121980"/>
                  </a:lnTo>
                  <a:lnTo>
                    <a:pt x="3598411" y="2153252"/>
                  </a:lnTo>
                  <a:lnTo>
                    <a:pt x="3563626" y="2180673"/>
                  </a:lnTo>
                  <a:lnTo>
                    <a:pt x="3525693" y="2203894"/>
                  </a:lnTo>
                  <a:lnTo>
                    <a:pt x="3484962" y="2222566"/>
                  </a:lnTo>
                  <a:lnTo>
                    <a:pt x="3441785" y="2236335"/>
                  </a:lnTo>
                  <a:lnTo>
                    <a:pt x="3396513" y="2244854"/>
                  </a:lnTo>
                  <a:lnTo>
                    <a:pt x="3349497" y="2247772"/>
                  </a:lnTo>
                  <a:lnTo>
                    <a:pt x="374649" y="2247772"/>
                  </a:lnTo>
                  <a:lnTo>
                    <a:pt x="327634" y="2244854"/>
                  </a:lnTo>
                  <a:lnTo>
                    <a:pt x="282368" y="2236335"/>
                  </a:lnTo>
                  <a:lnTo>
                    <a:pt x="239200" y="2222566"/>
                  </a:lnTo>
                  <a:lnTo>
                    <a:pt x="198481" y="2203894"/>
                  </a:lnTo>
                  <a:lnTo>
                    <a:pt x="160561" y="2180673"/>
                  </a:lnTo>
                  <a:lnTo>
                    <a:pt x="125790" y="2153252"/>
                  </a:lnTo>
                  <a:lnTo>
                    <a:pt x="94518" y="2121980"/>
                  </a:lnTo>
                  <a:lnTo>
                    <a:pt x="67097" y="2087209"/>
                  </a:lnTo>
                  <a:lnTo>
                    <a:pt x="43876" y="2049289"/>
                  </a:lnTo>
                  <a:lnTo>
                    <a:pt x="25205" y="2008570"/>
                  </a:lnTo>
                  <a:lnTo>
                    <a:pt x="11435" y="1965402"/>
                  </a:lnTo>
                  <a:lnTo>
                    <a:pt x="2916" y="1920136"/>
                  </a:lnTo>
                  <a:lnTo>
                    <a:pt x="0" y="1873122"/>
                  </a:lnTo>
                  <a:lnTo>
                    <a:pt x="0" y="374649"/>
                  </a:lnTo>
                  <a:close/>
                </a:path>
              </a:pathLst>
            </a:custGeom>
            <a:ln w="25399">
              <a:solidFill>
                <a:srgbClr val="0914A6"/>
              </a:solidFill>
            </a:ln>
          </p:spPr>
          <p:txBody>
            <a:bodyPr wrap="square" lIns="0" tIns="0" rIns="0" bIns="0" rtlCol="0"/>
            <a:lstStyle/>
            <a:p>
              <a:endParaRPr/>
            </a:p>
          </p:txBody>
        </p:sp>
      </p:grpSp>
      <p:sp>
        <p:nvSpPr>
          <p:cNvPr id="16" name="object 16"/>
          <p:cNvSpPr txBox="1">
            <a:spLocks noGrp="1"/>
          </p:cNvSpPr>
          <p:nvPr>
            <p:ph type="title"/>
          </p:nvPr>
        </p:nvSpPr>
        <p:spPr>
          <a:xfrm>
            <a:off x="4343653" y="211709"/>
            <a:ext cx="3495675" cy="513080"/>
          </a:xfrm>
          <a:prstGeom prst="rect">
            <a:avLst/>
          </a:prstGeom>
        </p:spPr>
        <p:txBody>
          <a:bodyPr vert="horz" wrap="square" lIns="0" tIns="12700" rIns="0" bIns="0" rtlCol="0">
            <a:spAutoFit/>
          </a:bodyPr>
          <a:lstStyle/>
          <a:p>
            <a:pPr marL="12700">
              <a:lnSpc>
                <a:spcPct val="100000"/>
              </a:lnSpc>
              <a:spcBef>
                <a:spcPts val="100"/>
              </a:spcBef>
            </a:pPr>
            <a:r>
              <a:rPr dirty="0"/>
              <a:t>Enjeux</a:t>
            </a:r>
            <a:r>
              <a:rPr spc="-85" dirty="0"/>
              <a:t> </a:t>
            </a:r>
            <a:r>
              <a:rPr dirty="0"/>
              <a:t>et</a:t>
            </a:r>
            <a:r>
              <a:rPr spc="-85" dirty="0"/>
              <a:t> </a:t>
            </a:r>
            <a:r>
              <a:rPr spc="-10" dirty="0"/>
              <a:t>contexte</a:t>
            </a:r>
          </a:p>
        </p:txBody>
      </p:sp>
      <p:pic>
        <p:nvPicPr>
          <p:cNvPr id="17" name="object 17"/>
          <p:cNvPicPr/>
          <p:nvPr/>
        </p:nvPicPr>
        <p:blipFill>
          <a:blip r:embed="rId6" cstate="print"/>
          <a:stretch>
            <a:fillRect/>
          </a:stretch>
        </p:blipFill>
        <p:spPr>
          <a:xfrm>
            <a:off x="10229475" y="6085020"/>
            <a:ext cx="1011146" cy="558847"/>
          </a:xfrm>
          <a:prstGeom prst="rect">
            <a:avLst/>
          </a:prstGeom>
        </p:spPr>
      </p:pic>
      <p:sp>
        <p:nvSpPr>
          <p:cNvPr id="18" name="object 18"/>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37130" y="2023743"/>
            <a:ext cx="6119495" cy="2019300"/>
          </a:xfrm>
          <a:prstGeom prst="rect">
            <a:avLst/>
          </a:prstGeom>
        </p:spPr>
        <p:txBody>
          <a:bodyPr vert="horz" wrap="square" lIns="0" tIns="12700" rIns="0" bIns="0" rtlCol="0">
            <a:spAutoFit/>
          </a:bodyPr>
          <a:lstStyle/>
          <a:p>
            <a:pPr marL="12065" marR="5080" indent="156210" algn="ctr">
              <a:lnSpc>
                <a:spcPct val="110400"/>
              </a:lnSpc>
              <a:spcBef>
                <a:spcPts val="100"/>
              </a:spcBef>
            </a:pPr>
            <a:r>
              <a:rPr sz="3950" i="1" dirty="0">
                <a:solidFill>
                  <a:srgbClr val="FFFFFF"/>
                </a:solidFill>
                <a:latin typeface="Trebuchet MS"/>
                <a:cs typeface="Trebuchet MS"/>
              </a:rPr>
              <a:t>Quelles</a:t>
            </a:r>
            <a:r>
              <a:rPr sz="3950" i="1" spc="-190" dirty="0">
                <a:solidFill>
                  <a:srgbClr val="FFFFFF"/>
                </a:solidFill>
                <a:latin typeface="Trebuchet MS"/>
                <a:cs typeface="Trebuchet MS"/>
              </a:rPr>
              <a:t> </a:t>
            </a:r>
            <a:r>
              <a:rPr sz="3950" i="1" dirty="0">
                <a:solidFill>
                  <a:srgbClr val="FFFFFF"/>
                </a:solidFill>
                <a:latin typeface="Trebuchet MS"/>
                <a:cs typeface="Trebuchet MS"/>
              </a:rPr>
              <a:t>solutions</a:t>
            </a:r>
            <a:r>
              <a:rPr sz="3950" i="1" spc="-185" dirty="0">
                <a:solidFill>
                  <a:srgbClr val="FFFFFF"/>
                </a:solidFill>
                <a:latin typeface="Trebuchet MS"/>
                <a:cs typeface="Trebuchet MS"/>
              </a:rPr>
              <a:t> </a:t>
            </a:r>
            <a:r>
              <a:rPr sz="3950" i="1" spc="-20" dirty="0">
                <a:solidFill>
                  <a:srgbClr val="FFFFFF"/>
                </a:solidFill>
                <a:latin typeface="Trebuchet MS"/>
                <a:cs typeface="Trebuchet MS"/>
              </a:rPr>
              <a:t>pour </a:t>
            </a:r>
            <a:r>
              <a:rPr sz="3950" i="1" dirty="0">
                <a:solidFill>
                  <a:srgbClr val="FFFFFF"/>
                </a:solidFill>
                <a:latin typeface="Trebuchet MS"/>
                <a:cs typeface="Trebuchet MS"/>
              </a:rPr>
              <a:t>réduire</a:t>
            </a:r>
            <a:r>
              <a:rPr sz="3950" i="1" spc="-120" dirty="0">
                <a:solidFill>
                  <a:srgbClr val="FFFFFF"/>
                </a:solidFill>
                <a:latin typeface="Trebuchet MS"/>
                <a:cs typeface="Trebuchet MS"/>
              </a:rPr>
              <a:t> </a:t>
            </a:r>
            <a:r>
              <a:rPr sz="3950" i="1" dirty="0">
                <a:solidFill>
                  <a:srgbClr val="FFFFFF"/>
                </a:solidFill>
                <a:latin typeface="Trebuchet MS"/>
                <a:cs typeface="Trebuchet MS"/>
              </a:rPr>
              <a:t>ses</a:t>
            </a:r>
            <a:r>
              <a:rPr sz="3950" i="1" spc="-114" dirty="0">
                <a:solidFill>
                  <a:srgbClr val="FFFFFF"/>
                </a:solidFill>
                <a:latin typeface="Trebuchet MS"/>
                <a:cs typeface="Trebuchet MS"/>
              </a:rPr>
              <a:t> </a:t>
            </a:r>
            <a:r>
              <a:rPr sz="3950" i="1" spc="-10" dirty="0">
                <a:solidFill>
                  <a:srgbClr val="FFFFFF"/>
                </a:solidFill>
                <a:latin typeface="Trebuchet MS"/>
                <a:cs typeface="Trebuchet MS"/>
              </a:rPr>
              <a:t>consommations </a:t>
            </a:r>
            <a:r>
              <a:rPr sz="3950" i="1" dirty="0">
                <a:solidFill>
                  <a:srgbClr val="FFFFFF"/>
                </a:solidFill>
                <a:latin typeface="Trebuchet MS"/>
                <a:cs typeface="Trebuchet MS"/>
              </a:rPr>
              <a:t>en</a:t>
            </a:r>
            <a:r>
              <a:rPr sz="3950" i="1" spc="-90" dirty="0">
                <a:solidFill>
                  <a:srgbClr val="FFFFFF"/>
                </a:solidFill>
                <a:latin typeface="Trebuchet MS"/>
                <a:cs typeface="Trebuchet MS"/>
              </a:rPr>
              <a:t> </a:t>
            </a:r>
            <a:r>
              <a:rPr sz="3950" i="1" dirty="0">
                <a:solidFill>
                  <a:srgbClr val="FFFFFF"/>
                </a:solidFill>
                <a:latin typeface="Trebuchet MS"/>
                <a:cs typeface="Trebuchet MS"/>
              </a:rPr>
              <a:t>eau</a:t>
            </a:r>
            <a:r>
              <a:rPr sz="3950" i="1" spc="-85" dirty="0">
                <a:solidFill>
                  <a:srgbClr val="FFFFFF"/>
                </a:solidFill>
                <a:latin typeface="Trebuchet MS"/>
                <a:cs typeface="Trebuchet MS"/>
              </a:rPr>
              <a:t> </a:t>
            </a:r>
            <a:r>
              <a:rPr sz="3950" i="1" dirty="0">
                <a:solidFill>
                  <a:srgbClr val="FFFFFF"/>
                </a:solidFill>
                <a:latin typeface="Trebuchet MS"/>
                <a:cs typeface="Trebuchet MS"/>
              </a:rPr>
              <a:t>et</a:t>
            </a:r>
            <a:r>
              <a:rPr sz="3950" i="1" spc="-90" dirty="0">
                <a:solidFill>
                  <a:srgbClr val="FFFFFF"/>
                </a:solidFill>
                <a:latin typeface="Trebuchet MS"/>
                <a:cs typeface="Trebuchet MS"/>
              </a:rPr>
              <a:t> </a:t>
            </a:r>
            <a:r>
              <a:rPr sz="3950" i="1" dirty="0">
                <a:solidFill>
                  <a:srgbClr val="FFFFFF"/>
                </a:solidFill>
                <a:latin typeface="Trebuchet MS"/>
                <a:cs typeface="Trebuchet MS"/>
              </a:rPr>
              <a:t>énergie</a:t>
            </a:r>
            <a:r>
              <a:rPr sz="3950" i="1" spc="-85" dirty="0">
                <a:solidFill>
                  <a:srgbClr val="FFFFFF"/>
                </a:solidFill>
                <a:latin typeface="Trebuchet MS"/>
                <a:cs typeface="Trebuchet MS"/>
              </a:rPr>
              <a:t> </a:t>
            </a:r>
            <a:r>
              <a:rPr sz="3950" i="1" spc="-50" dirty="0">
                <a:solidFill>
                  <a:srgbClr val="FFFFFF"/>
                </a:solidFill>
                <a:latin typeface="Trebuchet MS"/>
                <a:cs typeface="Trebuchet MS"/>
              </a:rPr>
              <a:t>?</a:t>
            </a:r>
            <a:endParaRPr sz="3950">
              <a:latin typeface="Trebuchet MS"/>
              <a:cs typeface="Trebuchet MS"/>
            </a:endParaRPr>
          </a:p>
        </p:txBody>
      </p:sp>
      <p:pic>
        <p:nvPicPr>
          <p:cNvPr id="3" name="object 3"/>
          <p:cNvPicPr/>
          <p:nvPr/>
        </p:nvPicPr>
        <p:blipFill>
          <a:blip r:embed="rId2" cstate="print"/>
          <a:stretch>
            <a:fillRect/>
          </a:stretch>
        </p:blipFill>
        <p:spPr>
          <a:xfrm>
            <a:off x="158152" y="5912699"/>
            <a:ext cx="740968" cy="694050"/>
          </a:xfrm>
          <a:prstGeom prst="rect">
            <a:avLst/>
          </a:prstGeom>
        </p:spPr>
      </p:pic>
      <p:grpSp>
        <p:nvGrpSpPr>
          <p:cNvPr id="4" name="object 4"/>
          <p:cNvGrpSpPr/>
          <p:nvPr/>
        </p:nvGrpSpPr>
        <p:grpSpPr>
          <a:xfrm>
            <a:off x="1123950" y="5943600"/>
            <a:ext cx="8953500" cy="695325"/>
            <a:chOff x="1123950" y="5943600"/>
            <a:chExt cx="8953500" cy="695325"/>
          </a:xfrm>
        </p:grpSpPr>
        <p:pic>
          <p:nvPicPr>
            <p:cNvPr id="5" name="object 5"/>
            <p:cNvPicPr/>
            <p:nvPr/>
          </p:nvPicPr>
          <p:blipFill>
            <a:blip r:embed="rId3" cstate="print"/>
            <a:stretch>
              <a:fillRect/>
            </a:stretch>
          </p:blipFill>
          <p:spPr>
            <a:xfrm>
              <a:off x="1123950" y="5943600"/>
              <a:ext cx="1266824" cy="600074"/>
            </a:xfrm>
            <a:prstGeom prst="rect">
              <a:avLst/>
            </a:prstGeom>
          </p:spPr>
        </p:pic>
        <p:pic>
          <p:nvPicPr>
            <p:cNvPr id="6" name="object 6"/>
            <p:cNvPicPr/>
            <p:nvPr/>
          </p:nvPicPr>
          <p:blipFill>
            <a:blip r:embed="rId4" cstate="print"/>
            <a:stretch>
              <a:fillRect/>
            </a:stretch>
          </p:blipFill>
          <p:spPr>
            <a:xfrm>
              <a:off x="2390775" y="6486525"/>
              <a:ext cx="7686674" cy="152399"/>
            </a:xfrm>
            <a:prstGeom prst="rect">
              <a:avLst/>
            </a:prstGeom>
          </p:spPr>
        </p:pic>
      </p:grpSp>
      <p:grpSp>
        <p:nvGrpSpPr>
          <p:cNvPr id="7" name="object 7"/>
          <p:cNvGrpSpPr/>
          <p:nvPr/>
        </p:nvGrpSpPr>
        <p:grpSpPr>
          <a:xfrm>
            <a:off x="10229475" y="5867398"/>
            <a:ext cx="1962785" cy="990600"/>
            <a:chOff x="10229475" y="5867398"/>
            <a:chExt cx="1962785" cy="990600"/>
          </a:xfrm>
        </p:grpSpPr>
        <p:pic>
          <p:nvPicPr>
            <p:cNvPr id="8" name="object 8"/>
            <p:cNvPicPr/>
            <p:nvPr/>
          </p:nvPicPr>
          <p:blipFill>
            <a:blip r:embed="rId5" cstate="print"/>
            <a:stretch>
              <a:fillRect/>
            </a:stretch>
          </p:blipFill>
          <p:spPr>
            <a:xfrm>
              <a:off x="11334749" y="5867398"/>
              <a:ext cx="857249" cy="990598"/>
            </a:xfrm>
            <a:prstGeom prst="rect">
              <a:avLst/>
            </a:prstGeom>
          </p:spPr>
        </p:pic>
        <p:pic>
          <p:nvPicPr>
            <p:cNvPr id="9" name="object 9"/>
            <p:cNvPicPr/>
            <p:nvPr/>
          </p:nvPicPr>
          <p:blipFill>
            <a:blip r:embed="rId6" cstate="print"/>
            <a:stretch>
              <a:fillRect/>
            </a:stretch>
          </p:blipFill>
          <p:spPr>
            <a:xfrm>
              <a:off x="10229475" y="6085020"/>
              <a:ext cx="1011146" cy="558847"/>
            </a:xfrm>
            <a:prstGeom prst="rect">
              <a:avLst/>
            </a:prstGeom>
          </p:spPr>
        </p:pic>
      </p:grpSp>
      <p:sp>
        <p:nvSpPr>
          <p:cNvPr id="10" name="object 10"/>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152" y="5912699"/>
            <a:ext cx="740968" cy="694050"/>
          </a:xfrm>
          <a:prstGeom prst="rect">
            <a:avLst/>
          </a:prstGeom>
        </p:spPr>
      </p:pic>
      <p:grpSp>
        <p:nvGrpSpPr>
          <p:cNvPr id="3" name="object 3"/>
          <p:cNvGrpSpPr/>
          <p:nvPr/>
        </p:nvGrpSpPr>
        <p:grpSpPr>
          <a:xfrm>
            <a:off x="1123950" y="5943600"/>
            <a:ext cx="8658225" cy="714375"/>
            <a:chOff x="1123950" y="5943600"/>
            <a:chExt cx="8658225" cy="714375"/>
          </a:xfrm>
        </p:grpSpPr>
        <p:pic>
          <p:nvPicPr>
            <p:cNvPr id="4" name="object 4"/>
            <p:cNvPicPr/>
            <p:nvPr/>
          </p:nvPicPr>
          <p:blipFill>
            <a:blip r:embed="rId3" cstate="print"/>
            <a:stretch>
              <a:fillRect/>
            </a:stretch>
          </p:blipFill>
          <p:spPr>
            <a:xfrm>
              <a:off x="1123950" y="5943600"/>
              <a:ext cx="1266824" cy="600074"/>
            </a:xfrm>
            <a:prstGeom prst="rect">
              <a:avLst/>
            </a:prstGeom>
          </p:spPr>
        </p:pic>
        <p:pic>
          <p:nvPicPr>
            <p:cNvPr id="5" name="object 5"/>
            <p:cNvPicPr/>
            <p:nvPr/>
          </p:nvPicPr>
          <p:blipFill>
            <a:blip r:embed="rId4" cstate="print"/>
            <a:stretch>
              <a:fillRect/>
            </a:stretch>
          </p:blipFill>
          <p:spPr>
            <a:xfrm>
              <a:off x="2095500" y="6505575"/>
              <a:ext cx="7686674" cy="152399"/>
            </a:xfrm>
            <a:prstGeom prst="rect">
              <a:avLst/>
            </a:prstGeom>
          </p:spPr>
        </p:pic>
      </p:grpSp>
      <p:pic>
        <p:nvPicPr>
          <p:cNvPr id="6" name="object 6"/>
          <p:cNvPicPr/>
          <p:nvPr/>
        </p:nvPicPr>
        <p:blipFill>
          <a:blip r:embed="rId5" cstate="print"/>
          <a:stretch>
            <a:fillRect/>
          </a:stretch>
        </p:blipFill>
        <p:spPr>
          <a:xfrm>
            <a:off x="11334750" y="5867398"/>
            <a:ext cx="857249" cy="990598"/>
          </a:xfrm>
          <a:prstGeom prst="rect">
            <a:avLst/>
          </a:prstGeom>
        </p:spPr>
      </p:pic>
      <p:sp>
        <p:nvSpPr>
          <p:cNvPr id="7" name="object 7"/>
          <p:cNvSpPr txBox="1">
            <a:spLocks noGrp="1"/>
          </p:cNvSpPr>
          <p:nvPr>
            <p:ph type="title"/>
          </p:nvPr>
        </p:nvSpPr>
        <p:spPr>
          <a:xfrm>
            <a:off x="431481" y="435164"/>
            <a:ext cx="1565910" cy="391160"/>
          </a:xfrm>
          <a:prstGeom prst="rect">
            <a:avLst/>
          </a:prstGeom>
        </p:spPr>
        <p:txBody>
          <a:bodyPr vert="horz" wrap="square" lIns="0" tIns="12700" rIns="0" bIns="0" rtlCol="0">
            <a:spAutoFit/>
          </a:bodyPr>
          <a:lstStyle/>
          <a:p>
            <a:pPr marL="12700">
              <a:lnSpc>
                <a:spcPct val="100000"/>
              </a:lnSpc>
              <a:spcBef>
                <a:spcPts val="100"/>
              </a:spcBef>
            </a:pPr>
            <a:r>
              <a:rPr sz="2400" b="1" i="1" dirty="0">
                <a:solidFill>
                  <a:srgbClr val="000000"/>
                </a:solidFill>
                <a:latin typeface="Trebuchet MS"/>
                <a:cs typeface="Trebuchet MS"/>
              </a:rPr>
              <a:t>Avant</a:t>
            </a:r>
            <a:r>
              <a:rPr sz="2400" b="1" i="1" spc="-95" dirty="0">
                <a:solidFill>
                  <a:srgbClr val="000000"/>
                </a:solidFill>
                <a:latin typeface="Trebuchet MS"/>
                <a:cs typeface="Trebuchet MS"/>
              </a:rPr>
              <a:t> </a:t>
            </a:r>
            <a:r>
              <a:rPr sz="2400" b="1" i="1" spc="-20" dirty="0">
                <a:solidFill>
                  <a:srgbClr val="000000"/>
                </a:solidFill>
                <a:latin typeface="Trebuchet MS"/>
                <a:cs typeface="Trebuchet MS"/>
              </a:rPr>
              <a:t>tout</a:t>
            </a:r>
            <a:endParaRPr sz="2400">
              <a:latin typeface="Trebuchet MS"/>
              <a:cs typeface="Trebuchet MS"/>
            </a:endParaRPr>
          </a:p>
        </p:txBody>
      </p:sp>
      <p:sp>
        <p:nvSpPr>
          <p:cNvPr id="8" name="object 8"/>
          <p:cNvSpPr txBox="1"/>
          <p:nvPr/>
        </p:nvSpPr>
        <p:spPr>
          <a:xfrm>
            <a:off x="431481" y="800925"/>
            <a:ext cx="137795" cy="391160"/>
          </a:xfrm>
          <a:prstGeom prst="rect">
            <a:avLst/>
          </a:prstGeom>
        </p:spPr>
        <p:txBody>
          <a:bodyPr vert="horz" wrap="square" lIns="0" tIns="12700" rIns="0" bIns="0" rtlCol="0">
            <a:spAutoFit/>
          </a:bodyPr>
          <a:lstStyle/>
          <a:p>
            <a:pPr marL="12700">
              <a:lnSpc>
                <a:spcPct val="100000"/>
              </a:lnSpc>
              <a:spcBef>
                <a:spcPts val="100"/>
              </a:spcBef>
            </a:pPr>
            <a:r>
              <a:rPr sz="2400" b="1" i="1" spc="-50" dirty="0">
                <a:latin typeface="Trebuchet MS"/>
                <a:cs typeface="Trebuchet MS"/>
              </a:rPr>
              <a:t>:</a:t>
            </a:r>
            <a:endParaRPr sz="2400">
              <a:latin typeface="Trebuchet MS"/>
              <a:cs typeface="Trebuchet MS"/>
            </a:endParaRPr>
          </a:p>
        </p:txBody>
      </p:sp>
      <p:sp>
        <p:nvSpPr>
          <p:cNvPr id="9" name="object 9"/>
          <p:cNvSpPr txBox="1"/>
          <p:nvPr/>
        </p:nvSpPr>
        <p:spPr>
          <a:xfrm>
            <a:off x="1070610" y="1015774"/>
            <a:ext cx="6579870" cy="1036319"/>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0914A6"/>
                </a:solidFill>
                <a:latin typeface="Calibri"/>
                <a:cs typeface="Calibri"/>
              </a:rPr>
              <a:t>Connaître</a:t>
            </a:r>
            <a:r>
              <a:rPr sz="2000" b="1" spc="-80" dirty="0">
                <a:solidFill>
                  <a:srgbClr val="0914A6"/>
                </a:solidFill>
                <a:latin typeface="Calibri"/>
                <a:cs typeface="Calibri"/>
              </a:rPr>
              <a:t> </a:t>
            </a:r>
            <a:r>
              <a:rPr sz="2000" b="1" dirty="0">
                <a:solidFill>
                  <a:srgbClr val="0914A6"/>
                </a:solidFill>
                <a:latin typeface="Calibri"/>
                <a:cs typeface="Calibri"/>
              </a:rPr>
              <a:t>son</a:t>
            </a:r>
            <a:r>
              <a:rPr sz="2000" b="1" spc="-75" dirty="0">
                <a:solidFill>
                  <a:srgbClr val="0914A6"/>
                </a:solidFill>
                <a:latin typeface="Calibri"/>
                <a:cs typeface="Calibri"/>
              </a:rPr>
              <a:t> </a:t>
            </a:r>
            <a:r>
              <a:rPr sz="2000" b="1" dirty="0">
                <a:solidFill>
                  <a:srgbClr val="0914A6"/>
                </a:solidFill>
                <a:latin typeface="Calibri"/>
                <a:cs typeface="Calibri"/>
              </a:rPr>
              <a:t>installation</a:t>
            </a:r>
            <a:r>
              <a:rPr sz="2000" b="1" spc="-75" dirty="0">
                <a:solidFill>
                  <a:srgbClr val="0914A6"/>
                </a:solidFill>
                <a:latin typeface="Calibri"/>
                <a:cs typeface="Calibri"/>
              </a:rPr>
              <a:t> </a:t>
            </a:r>
            <a:r>
              <a:rPr sz="2000" b="1" spc="-25" dirty="0">
                <a:solidFill>
                  <a:srgbClr val="0914A6"/>
                </a:solidFill>
                <a:latin typeface="Calibri"/>
                <a:cs typeface="Calibri"/>
              </a:rPr>
              <a:t>!!</a:t>
            </a:r>
            <a:endParaRPr sz="2000">
              <a:latin typeface="Calibri"/>
              <a:cs typeface="Calibri"/>
            </a:endParaRPr>
          </a:p>
          <a:p>
            <a:pPr marL="12700">
              <a:lnSpc>
                <a:spcPct val="100000"/>
              </a:lnSpc>
              <a:spcBef>
                <a:spcPts val="60"/>
              </a:spcBef>
            </a:pPr>
            <a:r>
              <a:rPr sz="1800" dirty="0">
                <a:latin typeface="Calibri"/>
                <a:cs typeface="Calibri"/>
              </a:rPr>
              <a:t>Suivi</a:t>
            </a:r>
            <a:r>
              <a:rPr sz="1800" spc="-45" dirty="0">
                <a:latin typeface="Calibri"/>
                <a:cs typeface="Calibri"/>
              </a:rPr>
              <a:t> </a:t>
            </a:r>
            <a:r>
              <a:rPr sz="1800" dirty="0">
                <a:latin typeface="Calibri"/>
                <a:cs typeface="Calibri"/>
              </a:rPr>
              <a:t>des</a:t>
            </a:r>
            <a:r>
              <a:rPr sz="1800" spc="-40" dirty="0">
                <a:latin typeface="Calibri"/>
                <a:cs typeface="Calibri"/>
              </a:rPr>
              <a:t> </a:t>
            </a:r>
            <a:r>
              <a:rPr sz="1800" spc="-10" dirty="0">
                <a:latin typeface="Calibri"/>
                <a:cs typeface="Calibri"/>
              </a:rPr>
              <a:t>consommations</a:t>
            </a:r>
            <a:r>
              <a:rPr sz="1800" spc="-45" dirty="0">
                <a:latin typeface="Calibri"/>
                <a:cs typeface="Calibri"/>
              </a:rPr>
              <a:t> </a:t>
            </a:r>
            <a:r>
              <a:rPr sz="1800" dirty="0">
                <a:latin typeface="Calibri"/>
                <a:cs typeface="Calibri"/>
              </a:rPr>
              <a:t>en</a:t>
            </a:r>
            <a:r>
              <a:rPr sz="1800" spc="-40" dirty="0">
                <a:latin typeface="Calibri"/>
                <a:cs typeface="Calibri"/>
              </a:rPr>
              <a:t> </a:t>
            </a:r>
            <a:r>
              <a:rPr sz="1800" dirty="0">
                <a:latin typeface="Calibri"/>
                <a:cs typeface="Calibri"/>
              </a:rPr>
              <a:t>eau</a:t>
            </a:r>
            <a:r>
              <a:rPr sz="1800" spc="-40" dirty="0">
                <a:latin typeface="Calibri"/>
                <a:cs typeface="Calibri"/>
              </a:rPr>
              <a:t> </a:t>
            </a:r>
            <a:r>
              <a:rPr sz="1800" dirty="0">
                <a:latin typeface="Calibri"/>
                <a:cs typeface="Calibri"/>
              </a:rPr>
              <a:t>et</a:t>
            </a:r>
            <a:r>
              <a:rPr sz="1800" spc="-45" dirty="0">
                <a:latin typeface="Calibri"/>
                <a:cs typeface="Calibri"/>
              </a:rPr>
              <a:t> </a:t>
            </a:r>
            <a:r>
              <a:rPr sz="1800" spc="-10" dirty="0">
                <a:latin typeface="Calibri"/>
                <a:cs typeface="Calibri"/>
              </a:rPr>
              <a:t>énergie</a:t>
            </a:r>
            <a:r>
              <a:rPr sz="1800" spc="-40" dirty="0">
                <a:latin typeface="Calibri"/>
                <a:cs typeface="Calibri"/>
              </a:rPr>
              <a:t> </a:t>
            </a:r>
            <a:r>
              <a:rPr sz="1800" dirty="0">
                <a:latin typeface="Calibri"/>
                <a:cs typeface="Calibri"/>
              </a:rPr>
              <a:t>le</a:t>
            </a:r>
            <a:r>
              <a:rPr sz="1800" spc="-40" dirty="0">
                <a:latin typeface="Calibri"/>
                <a:cs typeface="Calibri"/>
              </a:rPr>
              <a:t> </a:t>
            </a:r>
            <a:r>
              <a:rPr sz="1800" dirty="0">
                <a:latin typeface="Calibri"/>
                <a:cs typeface="Calibri"/>
              </a:rPr>
              <a:t>plus</a:t>
            </a:r>
            <a:r>
              <a:rPr sz="1800" spc="-45" dirty="0">
                <a:latin typeface="Calibri"/>
                <a:cs typeface="Calibri"/>
              </a:rPr>
              <a:t> </a:t>
            </a:r>
            <a:r>
              <a:rPr sz="1800" dirty="0">
                <a:latin typeface="Calibri"/>
                <a:cs typeface="Calibri"/>
              </a:rPr>
              <a:t>précis</a:t>
            </a:r>
            <a:r>
              <a:rPr sz="1800" spc="-40" dirty="0">
                <a:latin typeface="Calibri"/>
                <a:cs typeface="Calibri"/>
              </a:rPr>
              <a:t> </a:t>
            </a:r>
            <a:r>
              <a:rPr sz="1800" spc="-10" dirty="0">
                <a:latin typeface="Calibri"/>
                <a:cs typeface="Calibri"/>
              </a:rPr>
              <a:t>possible</a:t>
            </a:r>
            <a:endParaRPr sz="1800">
              <a:latin typeface="Calibri"/>
              <a:cs typeface="Calibri"/>
            </a:endParaRPr>
          </a:p>
          <a:p>
            <a:pPr marL="12700">
              <a:lnSpc>
                <a:spcPct val="100000"/>
              </a:lnSpc>
              <a:spcBef>
                <a:spcPts val="1175"/>
              </a:spcBef>
            </a:pPr>
            <a:r>
              <a:rPr sz="1800" spc="-10" dirty="0">
                <a:latin typeface="Calibri"/>
                <a:cs typeface="Calibri"/>
              </a:rPr>
              <a:t>Connaissance</a:t>
            </a:r>
            <a:r>
              <a:rPr sz="1800" spc="-50" dirty="0">
                <a:latin typeface="Calibri"/>
                <a:cs typeface="Calibri"/>
              </a:rPr>
              <a:t> </a:t>
            </a:r>
            <a:r>
              <a:rPr sz="1800" dirty="0">
                <a:latin typeface="Calibri"/>
                <a:cs typeface="Calibri"/>
              </a:rPr>
              <a:t>des</a:t>
            </a:r>
            <a:r>
              <a:rPr sz="1800" spc="-50" dirty="0">
                <a:latin typeface="Calibri"/>
                <a:cs typeface="Calibri"/>
              </a:rPr>
              <a:t> </a:t>
            </a:r>
            <a:r>
              <a:rPr sz="1800" spc="-10" dirty="0">
                <a:latin typeface="Calibri"/>
                <a:cs typeface="Calibri"/>
              </a:rPr>
              <a:t>équipements</a:t>
            </a:r>
            <a:r>
              <a:rPr sz="1800" spc="-45" dirty="0">
                <a:latin typeface="Calibri"/>
                <a:cs typeface="Calibri"/>
              </a:rPr>
              <a:t> </a:t>
            </a:r>
            <a:r>
              <a:rPr sz="1800" spc="-10" dirty="0">
                <a:latin typeface="Calibri"/>
                <a:cs typeface="Calibri"/>
              </a:rPr>
              <a:t>techniques,</a:t>
            </a:r>
            <a:r>
              <a:rPr sz="1800" spc="-50" dirty="0">
                <a:latin typeface="Calibri"/>
                <a:cs typeface="Calibri"/>
              </a:rPr>
              <a:t> </a:t>
            </a:r>
            <a:r>
              <a:rPr sz="1800" spc="-10" dirty="0">
                <a:latin typeface="Calibri"/>
                <a:cs typeface="Calibri"/>
              </a:rPr>
              <a:t>usages,</a:t>
            </a:r>
            <a:r>
              <a:rPr sz="1800" spc="-45" dirty="0">
                <a:latin typeface="Calibri"/>
                <a:cs typeface="Calibri"/>
              </a:rPr>
              <a:t> </a:t>
            </a:r>
            <a:r>
              <a:rPr sz="1800" spc="-10" dirty="0">
                <a:latin typeface="Calibri"/>
                <a:cs typeface="Calibri"/>
              </a:rPr>
              <a:t>fréquentation,</a:t>
            </a:r>
            <a:r>
              <a:rPr sz="1800" spc="-50" dirty="0">
                <a:latin typeface="Calibri"/>
                <a:cs typeface="Calibri"/>
              </a:rPr>
              <a:t> </a:t>
            </a:r>
            <a:r>
              <a:rPr sz="1800" spc="-20" dirty="0">
                <a:latin typeface="Calibri"/>
                <a:cs typeface="Calibri"/>
              </a:rPr>
              <a:t>etc.</a:t>
            </a:r>
            <a:endParaRPr sz="1800">
              <a:latin typeface="Calibri"/>
              <a:cs typeface="Calibri"/>
            </a:endParaRPr>
          </a:p>
        </p:txBody>
      </p:sp>
      <p:sp>
        <p:nvSpPr>
          <p:cNvPr id="10" name="object 10"/>
          <p:cNvSpPr txBox="1"/>
          <p:nvPr/>
        </p:nvSpPr>
        <p:spPr>
          <a:xfrm>
            <a:off x="1614549" y="2481326"/>
            <a:ext cx="8353425" cy="1619250"/>
          </a:xfrm>
          <a:prstGeom prst="rect">
            <a:avLst/>
          </a:prstGeom>
          <a:ln w="25399">
            <a:solidFill>
              <a:srgbClr val="FF5200"/>
            </a:solidFill>
          </a:ln>
        </p:spPr>
        <p:txBody>
          <a:bodyPr vert="horz" wrap="square" lIns="0" tIns="135890" rIns="0" bIns="0" rtlCol="0">
            <a:spAutoFit/>
          </a:bodyPr>
          <a:lstStyle/>
          <a:p>
            <a:pPr>
              <a:lnSpc>
                <a:spcPct val="100000"/>
              </a:lnSpc>
              <a:spcBef>
                <a:spcPts val="1070"/>
              </a:spcBef>
            </a:pPr>
            <a:endParaRPr sz="2000">
              <a:latin typeface="Times New Roman"/>
              <a:cs typeface="Times New Roman"/>
            </a:endParaRPr>
          </a:p>
          <a:p>
            <a:pPr algn="ctr">
              <a:lnSpc>
                <a:spcPct val="100000"/>
              </a:lnSpc>
            </a:pPr>
            <a:r>
              <a:rPr sz="2000" b="1" dirty="0">
                <a:solidFill>
                  <a:srgbClr val="FF5200"/>
                </a:solidFill>
                <a:latin typeface="Calibri"/>
                <a:cs typeface="Calibri"/>
              </a:rPr>
              <a:t>Quelque</a:t>
            </a:r>
            <a:r>
              <a:rPr sz="2000" b="1" spc="-60" dirty="0">
                <a:solidFill>
                  <a:srgbClr val="FF5200"/>
                </a:solidFill>
                <a:latin typeface="Calibri"/>
                <a:cs typeface="Calibri"/>
              </a:rPr>
              <a:t> </a:t>
            </a:r>
            <a:r>
              <a:rPr sz="2000" b="1" dirty="0">
                <a:solidFill>
                  <a:srgbClr val="FF5200"/>
                </a:solidFill>
                <a:latin typeface="Calibri"/>
                <a:cs typeface="Calibri"/>
              </a:rPr>
              <a:t>que</a:t>
            </a:r>
            <a:r>
              <a:rPr sz="2000" b="1" spc="-55" dirty="0">
                <a:solidFill>
                  <a:srgbClr val="FF5200"/>
                </a:solidFill>
                <a:latin typeface="Calibri"/>
                <a:cs typeface="Calibri"/>
              </a:rPr>
              <a:t> </a:t>
            </a:r>
            <a:r>
              <a:rPr sz="2000" b="1" dirty="0">
                <a:solidFill>
                  <a:srgbClr val="FF5200"/>
                </a:solidFill>
                <a:latin typeface="Calibri"/>
                <a:cs typeface="Calibri"/>
              </a:rPr>
              <a:t>soit</a:t>
            </a:r>
            <a:r>
              <a:rPr sz="2000" b="1" spc="-60" dirty="0">
                <a:solidFill>
                  <a:srgbClr val="FF5200"/>
                </a:solidFill>
                <a:latin typeface="Calibri"/>
                <a:cs typeface="Calibri"/>
              </a:rPr>
              <a:t> </a:t>
            </a:r>
            <a:r>
              <a:rPr sz="2000" b="1" dirty="0">
                <a:solidFill>
                  <a:srgbClr val="FF5200"/>
                </a:solidFill>
                <a:latin typeface="Calibri"/>
                <a:cs typeface="Calibri"/>
              </a:rPr>
              <a:t>le</a:t>
            </a:r>
            <a:r>
              <a:rPr sz="2000" b="1" spc="-55" dirty="0">
                <a:solidFill>
                  <a:srgbClr val="FF5200"/>
                </a:solidFill>
                <a:latin typeface="Calibri"/>
                <a:cs typeface="Calibri"/>
              </a:rPr>
              <a:t> </a:t>
            </a:r>
            <a:r>
              <a:rPr sz="2000" b="1" dirty="0">
                <a:solidFill>
                  <a:srgbClr val="FF5200"/>
                </a:solidFill>
                <a:latin typeface="Calibri"/>
                <a:cs typeface="Calibri"/>
              </a:rPr>
              <a:t>mode</a:t>
            </a:r>
            <a:r>
              <a:rPr sz="2000" b="1" spc="-60" dirty="0">
                <a:solidFill>
                  <a:srgbClr val="FF5200"/>
                </a:solidFill>
                <a:latin typeface="Calibri"/>
                <a:cs typeface="Calibri"/>
              </a:rPr>
              <a:t> </a:t>
            </a:r>
            <a:r>
              <a:rPr sz="2000" b="1" dirty="0">
                <a:solidFill>
                  <a:srgbClr val="FF5200"/>
                </a:solidFill>
                <a:latin typeface="Calibri"/>
                <a:cs typeface="Calibri"/>
              </a:rPr>
              <a:t>de</a:t>
            </a:r>
            <a:r>
              <a:rPr sz="2000" b="1" spc="-55" dirty="0">
                <a:solidFill>
                  <a:srgbClr val="FF5200"/>
                </a:solidFill>
                <a:latin typeface="Calibri"/>
                <a:cs typeface="Calibri"/>
              </a:rPr>
              <a:t> </a:t>
            </a:r>
            <a:r>
              <a:rPr sz="2000" b="1" dirty="0">
                <a:solidFill>
                  <a:srgbClr val="FF5200"/>
                </a:solidFill>
                <a:latin typeface="Calibri"/>
                <a:cs typeface="Calibri"/>
              </a:rPr>
              <a:t>gestion</a:t>
            </a:r>
            <a:r>
              <a:rPr sz="2000" b="1" spc="-55" dirty="0">
                <a:solidFill>
                  <a:srgbClr val="FF5200"/>
                </a:solidFill>
                <a:latin typeface="Calibri"/>
                <a:cs typeface="Calibri"/>
              </a:rPr>
              <a:t> </a:t>
            </a:r>
            <a:r>
              <a:rPr sz="2000" b="1" spc="-50" dirty="0">
                <a:solidFill>
                  <a:srgbClr val="FF5200"/>
                </a:solidFill>
                <a:latin typeface="Calibri"/>
                <a:cs typeface="Calibri"/>
              </a:rPr>
              <a:t>:</a:t>
            </a:r>
            <a:endParaRPr sz="2000">
              <a:latin typeface="Calibri"/>
              <a:cs typeface="Calibri"/>
            </a:endParaRPr>
          </a:p>
          <a:p>
            <a:pPr algn="ctr">
              <a:lnSpc>
                <a:spcPct val="100000"/>
              </a:lnSpc>
              <a:spcBef>
                <a:spcPts val="1035"/>
              </a:spcBef>
            </a:pPr>
            <a:r>
              <a:rPr sz="1800" dirty="0">
                <a:latin typeface="Calibri"/>
                <a:cs typeface="Calibri"/>
              </a:rPr>
              <a:t>Avoir</a:t>
            </a:r>
            <a:r>
              <a:rPr sz="1800" spc="-30" dirty="0">
                <a:latin typeface="Calibri"/>
                <a:cs typeface="Calibri"/>
              </a:rPr>
              <a:t> </a:t>
            </a:r>
            <a:r>
              <a:rPr sz="1800" dirty="0">
                <a:latin typeface="Calibri"/>
                <a:cs typeface="Calibri"/>
              </a:rPr>
              <a:t>au</a:t>
            </a:r>
            <a:r>
              <a:rPr sz="1800" spc="-25" dirty="0">
                <a:latin typeface="Calibri"/>
                <a:cs typeface="Calibri"/>
              </a:rPr>
              <a:t> </a:t>
            </a:r>
            <a:r>
              <a:rPr sz="1800" dirty="0">
                <a:latin typeface="Calibri"/>
                <a:cs typeface="Calibri"/>
              </a:rPr>
              <a:t>moins</a:t>
            </a:r>
            <a:r>
              <a:rPr sz="1800" spc="-30" dirty="0">
                <a:latin typeface="Calibri"/>
                <a:cs typeface="Calibri"/>
              </a:rPr>
              <a:t> </a:t>
            </a:r>
            <a:r>
              <a:rPr sz="1800" dirty="0">
                <a:latin typeface="Calibri"/>
                <a:cs typeface="Calibri"/>
              </a:rPr>
              <a:t>un</a:t>
            </a:r>
            <a:r>
              <a:rPr sz="1800" spc="-25" dirty="0">
                <a:latin typeface="Calibri"/>
                <a:cs typeface="Calibri"/>
              </a:rPr>
              <a:t> </a:t>
            </a:r>
            <a:r>
              <a:rPr sz="1800" dirty="0">
                <a:latin typeface="Calibri"/>
                <a:cs typeface="Calibri"/>
              </a:rPr>
              <a:t>ETP</a:t>
            </a:r>
            <a:r>
              <a:rPr sz="1800" spc="-25" dirty="0">
                <a:latin typeface="Calibri"/>
                <a:cs typeface="Calibri"/>
              </a:rPr>
              <a:t> </a:t>
            </a:r>
            <a:r>
              <a:rPr sz="1800" dirty="0">
                <a:latin typeface="Calibri"/>
                <a:cs typeface="Calibri"/>
              </a:rPr>
              <a:t>au</a:t>
            </a:r>
            <a:r>
              <a:rPr sz="1800" spc="-30" dirty="0">
                <a:latin typeface="Calibri"/>
                <a:cs typeface="Calibri"/>
              </a:rPr>
              <a:t> </a:t>
            </a:r>
            <a:r>
              <a:rPr sz="1800" dirty="0">
                <a:latin typeface="Calibri"/>
                <a:cs typeface="Calibri"/>
              </a:rPr>
              <a:t>sein</a:t>
            </a:r>
            <a:r>
              <a:rPr sz="1800" spc="-25" dirty="0">
                <a:latin typeface="Calibri"/>
                <a:cs typeface="Calibri"/>
              </a:rPr>
              <a:t> </a:t>
            </a:r>
            <a:r>
              <a:rPr sz="1800" dirty="0">
                <a:latin typeface="Calibri"/>
                <a:cs typeface="Calibri"/>
              </a:rPr>
              <a:t>de</a:t>
            </a:r>
            <a:r>
              <a:rPr sz="1800" spc="-30" dirty="0">
                <a:latin typeface="Calibri"/>
                <a:cs typeface="Calibri"/>
              </a:rPr>
              <a:t> </a:t>
            </a:r>
            <a:r>
              <a:rPr sz="1800" dirty="0">
                <a:latin typeface="Calibri"/>
                <a:cs typeface="Calibri"/>
              </a:rPr>
              <a:t>la</a:t>
            </a:r>
            <a:r>
              <a:rPr sz="1800" spc="-25" dirty="0">
                <a:latin typeface="Calibri"/>
                <a:cs typeface="Calibri"/>
              </a:rPr>
              <a:t> </a:t>
            </a:r>
            <a:r>
              <a:rPr sz="1800" spc="-10" dirty="0">
                <a:latin typeface="Calibri"/>
                <a:cs typeface="Calibri"/>
              </a:rPr>
              <a:t>collectivité</a:t>
            </a:r>
            <a:r>
              <a:rPr sz="1800" spc="-25" dirty="0">
                <a:latin typeface="Calibri"/>
                <a:cs typeface="Calibri"/>
              </a:rPr>
              <a:t> </a:t>
            </a:r>
            <a:r>
              <a:rPr sz="1800" dirty="0">
                <a:latin typeface="Calibri"/>
                <a:cs typeface="Calibri"/>
              </a:rPr>
              <a:t>qui</a:t>
            </a:r>
            <a:r>
              <a:rPr sz="1800" spc="-30" dirty="0">
                <a:latin typeface="Calibri"/>
                <a:cs typeface="Calibri"/>
              </a:rPr>
              <a:t> </a:t>
            </a:r>
            <a:r>
              <a:rPr sz="1800" dirty="0">
                <a:latin typeface="Calibri"/>
                <a:cs typeface="Calibri"/>
              </a:rPr>
              <a:t>suit</a:t>
            </a:r>
            <a:r>
              <a:rPr sz="1800" spc="-25" dirty="0">
                <a:latin typeface="Calibri"/>
                <a:cs typeface="Calibri"/>
              </a:rPr>
              <a:t> </a:t>
            </a:r>
            <a:r>
              <a:rPr sz="1800" spc="-10" dirty="0">
                <a:latin typeface="Calibri"/>
                <a:cs typeface="Calibri"/>
              </a:rPr>
              <a:t>l’équipement</a:t>
            </a:r>
            <a:endParaRPr sz="1800">
              <a:latin typeface="Calibri"/>
              <a:cs typeface="Calibri"/>
            </a:endParaRPr>
          </a:p>
        </p:txBody>
      </p:sp>
      <p:grpSp>
        <p:nvGrpSpPr>
          <p:cNvPr id="11" name="object 11"/>
          <p:cNvGrpSpPr/>
          <p:nvPr/>
        </p:nvGrpSpPr>
        <p:grpSpPr>
          <a:xfrm>
            <a:off x="9165438" y="2670051"/>
            <a:ext cx="614680" cy="556260"/>
            <a:chOff x="9165438" y="2670051"/>
            <a:chExt cx="614680" cy="556260"/>
          </a:xfrm>
        </p:grpSpPr>
        <p:pic>
          <p:nvPicPr>
            <p:cNvPr id="12" name="object 12"/>
            <p:cNvPicPr/>
            <p:nvPr/>
          </p:nvPicPr>
          <p:blipFill>
            <a:blip r:embed="rId6" cstate="print"/>
            <a:stretch>
              <a:fillRect/>
            </a:stretch>
          </p:blipFill>
          <p:spPr>
            <a:xfrm>
              <a:off x="9601785" y="2670052"/>
              <a:ext cx="100342" cy="100336"/>
            </a:xfrm>
            <a:prstGeom prst="rect">
              <a:avLst/>
            </a:prstGeom>
          </p:spPr>
        </p:pic>
        <p:pic>
          <p:nvPicPr>
            <p:cNvPr id="13" name="object 13"/>
            <p:cNvPicPr/>
            <p:nvPr/>
          </p:nvPicPr>
          <p:blipFill>
            <a:blip r:embed="rId6" cstate="print"/>
            <a:stretch>
              <a:fillRect/>
            </a:stretch>
          </p:blipFill>
          <p:spPr>
            <a:xfrm>
              <a:off x="9243420" y="2670051"/>
              <a:ext cx="100341" cy="100336"/>
            </a:xfrm>
            <a:prstGeom prst="rect">
              <a:avLst/>
            </a:prstGeom>
          </p:spPr>
        </p:pic>
        <p:pic>
          <p:nvPicPr>
            <p:cNvPr id="14" name="object 14"/>
            <p:cNvPicPr/>
            <p:nvPr/>
          </p:nvPicPr>
          <p:blipFill>
            <a:blip r:embed="rId7" cstate="print"/>
            <a:stretch>
              <a:fillRect/>
            </a:stretch>
          </p:blipFill>
          <p:spPr>
            <a:xfrm>
              <a:off x="9422603" y="2670052"/>
              <a:ext cx="100341" cy="100336"/>
            </a:xfrm>
            <a:prstGeom prst="rect">
              <a:avLst/>
            </a:prstGeom>
          </p:spPr>
        </p:pic>
        <p:sp>
          <p:nvSpPr>
            <p:cNvPr id="15" name="object 15"/>
            <p:cNvSpPr/>
            <p:nvPr/>
          </p:nvSpPr>
          <p:spPr>
            <a:xfrm>
              <a:off x="9165438" y="2784728"/>
              <a:ext cx="614680" cy="441959"/>
            </a:xfrm>
            <a:custGeom>
              <a:avLst/>
              <a:gdLst/>
              <a:ahLst/>
              <a:cxnLst/>
              <a:rect l="l" t="t" r="r" b="b"/>
              <a:pathLst>
                <a:path w="614679" h="441960">
                  <a:moveTo>
                    <a:pt x="206984" y="29387"/>
                  </a:moveTo>
                  <a:lnTo>
                    <a:pt x="166128" y="6451"/>
                  </a:lnTo>
                  <a:lnTo>
                    <a:pt x="127431" y="0"/>
                  </a:lnTo>
                  <a:lnTo>
                    <a:pt x="117348" y="406"/>
                  </a:lnTo>
                  <a:lnTo>
                    <a:pt x="74752" y="12077"/>
                  </a:lnTo>
                  <a:lnTo>
                    <a:pt x="39268" y="37985"/>
                  </a:lnTo>
                  <a:lnTo>
                    <a:pt x="571" y="169138"/>
                  </a:lnTo>
                  <a:lnTo>
                    <a:pt x="0" y="177825"/>
                  </a:lnTo>
                  <a:lnTo>
                    <a:pt x="2451" y="185978"/>
                  </a:lnTo>
                  <a:lnTo>
                    <a:pt x="7721" y="192519"/>
                  </a:lnTo>
                  <a:lnTo>
                    <a:pt x="15621" y="196380"/>
                  </a:lnTo>
                  <a:lnTo>
                    <a:pt x="17767" y="197091"/>
                  </a:lnTo>
                  <a:lnTo>
                    <a:pt x="21336" y="197091"/>
                  </a:lnTo>
                  <a:lnTo>
                    <a:pt x="70815" y="76682"/>
                  </a:lnTo>
                  <a:lnTo>
                    <a:pt x="70815" y="441490"/>
                  </a:lnTo>
                  <a:lnTo>
                    <a:pt x="113817" y="441490"/>
                  </a:lnTo>
                  <a:lnTo>
                    <a:pt x="113817" y="236512"/>
                  </a:lnTo>
                  <a:lnTo>
                    <a:pt x="142481" y="236512"/>
                  </a:lnTo>
                  <a:lnTo>
                    <a:pt x="142481" y="440766"/>
                  </a:lnTo>
                  <a:lnTo>
                    <a:pt x="185470" y="440766"/>
                  </a:lnTo>
                  <a:lnTo>
                    <a:pt x="185470" y="208559"/>
                  </a:lnTo>
                  <a:lnTo>
                    <a:pt x="175514" y="201333"/>
                  </a:lnTo>
                  <a:lnTo>
                    <a:pt x="168554" y="191084"/>
                  </a:lnTo>
                  <a:lnTo>
                    <a:pt x="165227" y="178828"/>
                  </a:lnTo>
                  <a:lnTo>
                    <a:pt x="166128" y="165557"/>
                  </a:lnTo>
                  <a:lnTo>
                    <a:pt x="198386" y="46583"/>
                  </a:lnTo>
                  <a:lnTo>
                    <a:pt x="199821" y="40132"/>
                  </a:lnTo>
                  <a:lnTo>
                    <a:pt x="203403" y="34404"/>
                  </a:lnTo>
                  <a:lnTo>
                    <a:pt x="206984" y="29387"/>
                  </a:lnTo>
                  <a:close/>
                </a:path>
                <a:path w="614679" h="441960">
                  <a:moveTo>
                    <a:pt x="435406" y="177825"/>
                  </a:moveTo>
                  <a:lnTo>
                    <a:pt x="402653" y="50165"/>
                  </a:lnTo>
                  <a:lnTo>
                    <a:pt x="373354" y="19977"/>
                  </a:lnTo>
                  <a:lnTo>
                    <a:pt x="337477" y="4343"/>
                  </a:lnTo>
                  <a:lnTo>
                    <a:pt x="308051" y="711"/>
                  </a:lnTo>
                  <a:lnTo>
                    <a:pt x="297967" y="1117"/>
                  </a:lnTo>
                  <a:lnTo>
                    <a:pt x="255371" y="12801"/>
                  </a:lnTo>
                  <a:lnTo>
                    <a:pt x="219875" y="38696"/>
                  </a:lnTo>
                  <a:lnTo>
                    <a:pt x="181178" y="169138"/>
                  </a:lnTo>
                  <a:lnTo>
                    <a:pt x="180619" y="177825"/>
                  </a:lnTo>
                  <a:lnTo>
                    <a:pt x="183070" y="185978"/>
                  </a:lnTo>
                  <a:lnTo>
                    <a:pt x="188341" y="192519"/>
                  </a:lnTo>
                  <a:lnTo>
                    <a:pt x="196240" y="196380"/>
                  </a:lnTo>
                  <a:lnTo>
                    <a:pt x="198386" y="197091"/>
                  </a:lnTo>
                  <a:lnTo>
                    <a:pt x="201968" y="197091"/>
                  </a:lnTo>
                  <a:lnTo>
                    <a:pt x="251421" y="76682"/>
                  </a:lnTo>
                  <a:lnTo>
                    <a:pt x="251421" y="441490"/>
                  </a:lnTo>
                  <a:lnTo>
                    <a:pt x="294424" y="441490"/>
                  </a:lnTo>
                  <a:lnTo>
                    <a:pt x="294424" y="236512"/>
                  </a:lnTo>
                  <a:lnTo>
                    <a:pt x="323100" y="236512"/>
                  </a:lnTo>
                  <a:lnTo>
                    <a:pt x="323100" y="440766"/>
                  </a:lnTo>
                  <a:lnTo>
                    <a:pt x="366102" y="440766"/>
                  </a:lnTo>
                  <a:lnTo>
                    <a:pt x="366102" y="76682"/>
                  </a:lnTo>
                  <a:lnTo>
                    <a:pt x="394766" y="181330"/>
                  </a:lnTo>
                  <a:lnTo>
                    <a:pt x="397916" y="187718"/>
                  </a:lnTo>
                  <a:lnTo>
                    <a:pt x="402742" y="192697"/>
                  </a:lnTo>
                  <a:lnTo>
                    <a:pt x="408787" y="195935"/>
                  </a:lnTo>
                  <a:lnTo>
                    <a:pt x="415556" y="197091"/>
                  </a:lnTo>
                  <a:lnTo>
                    <a:pt x="419138" y="197091"/>
                  </a:lnTo>
                  <a:lnTo>
                    <a:pt x="421297" y="196380"/>
                  </a:lnTo>
                  <a:lnTo>
                    <a:pt x="428053" y="192519"/>
                  </a:lnTo>
                  <a:lnTo>
                    <a:pt x="432943" y="185978"/>
                  </a:lnTo>
                  <a:lnTo>
                    <a:pt x="435406" y="177825"/>
                  </a:lnTo>
                  <a:close/>
                </a:path>
                <a:path w="614679" h="441960">
                  <a:moveTo>
                    <a:pt x="614553" y="177825"/>
                  </a:moveTo>
                  <a:lnTo>
                    <a:pt x="581126" y="50165"/>
                  </a:lnTo>
                  <a:lnTo>
                    <a:pt x="551827" y="19977"/>
                  </a:lnTo>
                  <a:lnTo>
                    <a:pt x="515950" y="4343"/>
                  </a:lnTo>
                  <a:lnTo>
                    <a:pt x="486511" y="711"/>
                  </a:lnTo>
                  <a:lnTo>
                    <a:pt x="476427" y="1117"/>
                  </a:lnTo>
                  <a:lnTo>
                    <a:pt x="436791" y="11455"/>
                  </a:lnTo>
                  <a:lnTo>
                    <a:pt x="406958" y="30099"/>
                  </a:lnTo>
                  <a:lnTo>
                    <a:pt x="411251" y="35115"/>
                  </a:lnTo>
                  <a:lnTo>
                    <a:pt x="414121" y="40855"/>
                  </a:lnTo>
                  <a:lnTo>
                    <a:pt x="415556" y="46583"/>
                  </a:lnTo>
                  <a:lnTo>
                    <a:pt x="447814" y="165557"/>
                  </a:lnTo>
                  <a:lnTo>
                    <a:pt x="449021" y="178828"/>
                  </a:lnTo>
                  <a:lnTo>
                    <a:pt x="445655" y="191084"/>
                  </a:lnTo>
                  <a:lnTo>
                    <a:pt x="438531" y="201333"/>
                  </a:lnTo>
                  <a:lnTo>
                    <a:pt x="428459" y="208559"/>
                  </a:lnTo>
                  <a:lnTo>
                    <a:pt x="428459" y="441490"/>
                  </a:lnTo>
                  <a:lnTo>
                    <a:pt x="471462" y="441490"/>
                  </a:lnTo>
                  <a:lnTo>
                    <a:pt x="471462" y="236512"/>
                  </a:lnTo>
                  <a:lnTo>
                    <a:pt x="500126" y="236512"/>
                  </a:lnTo>
                  <a:lnTo>
                    <a:pt x="500126" y="440766"/>
                  </a:lnTo>
                  <a:lnTo>
                    <a:pt x="543140" y="440766"/>
                  </a:lnTo>
                  <a:lnTo>
                    <a:pt x="543140" y="76682"/>
                  </a:lnTo>
                  <a:lnTo>
                    <a:pt x="571804" y="181330"/>
                  </a:lnTo>
                  <a:lnTo>
                    <a:pt x="574954" y="187718"/>
                  </a:lnTo>
                  <a:lnTo>
                    <a:pt x="579780" y="192697"/>
                  </a:lnTo>
                  <a:lnTo>
                    <a:pt x="585812" y="195935"/>
                  </a:lnTo>
                  <a:lnTo>
                    <a:pt x="592594" y="197091"/>
                  </a:lnTo>
                  <a:lnTo>
                    <a:pt x="596176" y="197091"/>
                  </a:lnTo>
                  <a:lnTo>
                    <a:pt x="598322" y="196380"/>
                  </a:lnTo>
                  <a:lnTo>
                    <a:pt x="606336" y="192519"/>
                  </a:lnTo>
                  <a:lnTo>
                    <a:pt x="611847" y="185978"/>
                  </a:lnTo>
                  <a:lnTo>
                    <a:pt x="614553" y="177825"/>
                  </a:lnTo>
                  <a:close/>
                </a:path>
              </a:pathLst>
            </a:custGeom>
            <a:solidFill>
              <a:srgbClr val="FF5200"/>
            </a:solidFill>
          </p:spPr>
          <p:txBody>
            <a:bodyPr wrap="square" lIns="0" tIns="0" rIns="0" bIns="0" rtlCol="0"/>
            <a:lstStyle/>
            <a:p>
              <a:endParaRPr/>
            </a:p>
          </p:txBody>
        </p:sp>
      </p:grpSp>
      <p:pic>
        <p:nvPicPr>
          <p:cNvPr id="16" name="object 16"/>
          <p:cNvPicPr/>
          <p:nvPr/>
        </p:nvPicPr>
        <p:blipFill>
          <a:blip r:embed="rId8" cstate="print"/>
          <a:stretch>
            <a:fillRect/>
          </a:stretch>
        </p:blipFill>
        <p:spPr>
          <a:xfrm>
            <a:off x="10229475" y="6085020"/>
            <a:ext cx="1011146" cy="558847"/>
          </a:xfrm>
          <a:prstGeom prst="rect">
            <a:avLst/>
          </a:prstGeom>
        </p:spPr>
      </p:pic>
      <p:sp>
        <p:nvSpPr>
          <p:cNvPr id="17" name="object 17"/>
          <p:cNvSpPr txBox="1"/>
          <p:nvPr/>
        </p:nvSpPr>
        <p:spPr>
          <a:xfrm>
            <a:off x="1042987" y="4433882"/>
            <a:ext cx="9272905" cy="1251585"/>
          </a:xfrm>
          <a:prstGeom prst="rect">
            <a:avLst/>
          </a:prstGeom>
        </p:spPr>
        <p:txBody>
          <a:bodyPr vert="horz" wrap="square" lIns="0" tIns="95250" rIns="0" bIns="0" rtlCol="0">
            <a:spAutoFit/>
          </a:bodyPr>
          <a:lstStyle/>
          <a:p>
            <a:pPr marL="12700">
              <a:lnSpc>
                <a:spcPct val="100000"/>
              </a:lnSpc>
              <a:spcBef>
                <a:spcPts val="750"/>
              </a:spcBef>
            </a:pPr>
            <a:r>
              <a:rPr sz="1800" b="1" spc="-20" dirty="0">
                <a:solidFill>
                  <a:srgbClr val="0914A6"/>
                </a:solidFill>
                <a:latin typeface="Calibri"/>
                <a:cs typeface="Calibri"/>
              </a:rPr>
              <a:t>S’appuyer</a:t>
            </a:r>
            <a:r>
              <a:rPr sz="1800" b="1" spc="-25" dirty="0">
                <a:solidFill>
                  <a:srgbClr val="0914A6"/>
                </a:solidFill>
                <a:latin typeface="Calibri"/>
                <a:cs typeface="Calibri"/>
              </a:rPr>
              <a:t> </a:t>
            </a:r>
            <a:r>
              <a:rPr sz="1800" b="1" dirty="0">
                <a:solidFill>
                  <a:srgbClr val="0914A6"/>
                </a:solidFill>
                <a:latin typeface="Calibri"/>
                <a:cs typeface="Calibri"/>
              </a:rPr>
              <a:t>sur</a:t>
            </a:r>
            <a:r>
              <a:rPr sz="1800" b="1" spc="-20" dirty="0">
                <a:solidFill>
                  <a:srgbClr val="0914A6"/>
                </a:solidFill>
                <a:latin typeface="Calibri"/>
                <a:cs typeface="Calibri"/>
              </a:rPr>
              <a:t> </a:t>
            </a:r>
            <a:r>
              <a:rPr sz="1800" b="1" dirty="0">
                <a:solidFill>
                  <a:srgbClr val="0914A6"/>
                </a:solidFill>
                <a:latin typeface="Calibri"/>
                <a:cs typeface="Calibri"/>
              </a:rPr>
              <a:t>un</a:t>
            </a:r>
            <a:r>
              <a:rPr sz="1800" b="1" spc="-25" dirty="0">
                <a:solidFill>
                  <a:srgbClr val="0914A6"/>
                </a:solidFill>
                <a:latin typeface="Calibri"/>
                <a:cs typeface="Calibri"/>
              </a:rPr>
              <a:t> </a:t>
            </a:r>
            <a:r>
              <a:rPr sz="1800" b="1" dirty="0">
                <a:solidFill>
                  <a:srgbClr val="0914A6"/>
                </a:solidFill>
                <a:latin typeface="Calibri"/>
                <a:cs typeface="Calibri"/>
              </a:rPr>
              <a:t>marché </a:t>
            </a:r>
            <a:r>
              <a:rPr sz="1800" b="1" dirty="0">
                <a:latin typeface="Calibri"/>
                <a:cs typeface="Calibri"/>
              </a:rPr>
              <a:t>de</a:t>
            </a:r>
            <a:r>
              <a:rPr sz="1800" b="1" spc="-25" dirty="0">
                <a:latin typeface="Calibri"/>
                <a:cs typeface="Calibri"/>
              </a:rPr>
              <a:t> </a:t>
            </a:r>
            <a:r>
              <a:rPr sz="1800" b="1" dirty="0">
                <a:latin typeface="Calibri"/>
                <a:cs typeface="Calibri"/>
              </a:rPr>
              <a:t>performance</a:t>
            </a:r>
            <a:r>
              <a:rPr sz="1800" b="1" spc="-10" dirty="0">
                <a:latin typeface="Calibri"/>
                <a:cs typeface="Calibri"/>
              </a:rPr>
              <a:t> </a:t>
            </a:r>
            <a:r>
              <a:rPr sz="1800" b="1" dirty="0">
                <a:solidFill>
                  <a:srgbClr val="0914A6"/>
                </a:solidFill>
                <a:latin typeface="Calibri"/>
                <a:cs typeface="Calibri"/>
              </a:rPr>
              <a:t>pour</a:t>
            </a:r>
            <a:r>
              <a:rPr sz="1800" b="1" spc="-25" dirty="0">
                <a:solidFill>
                  <a:srgbClr val="0914A6"/>
                </a:solidFill>
                <a:latin typeface="Calibri"/>
                <a:cs typeface="Calibri"/>
              </a:rPr>
              <a:t> </a:t>
            </a:r>
            <a:r>
              <a:rPr sz="1800" b="1" spc="-20" dirty="0">
                <a:solidFill>
                  <a:srgbClr val="0914A6"/>
                </a:solidFill>
                <a:latin typeface="Calibri"/>
                <a:cs typeface="Calibri"/>
              </a:rPr>
              <a:t>l’exploitation </a:t>
            </a:r>
            <a:r>
              <a:rPr sz="1800" b="1" dirty="0">
                <a:solidFill>
                  <a:srgbClr val="0914A6"/>
                </a:solidFill>
                <a:latin typeface="Calibri"/>
                <a:cs typeface="Calibri"/>
              </a:rPr>
              <a:t>des</a:t>
            </a:r>
            <a:r>
              <a:rPr sz="1800" b="1" spc="-20" dirty="0">
                <a:solidFill>
                  <a:srgbClr val="0914A6"/>
                </a:solidFill>
                <a:latin typeface="Calibri"/>
                <a:cs typeface="Calibri"/>
              </a:rPr>
              <a:t> </a:t>
            </a:r>
            <a:r>
              <a:rPr sz="1800" b="1" spc="-10" dirty="0">
                <a:solidFill>
                  <a:srgbClr val="0914A6"/>
                </a:solidFill>
                <a:latin typeface="Calibri"/>
                <a:cs typeface="Calibri"/>
              </a:rPr>
              <a:t>systèmes</a:t>
            </a:r>
            <a:r>
              <a:rPr sz="1800" b="1" spc="-25" dirty="0">
                <a:solidFill>
                  <a:srgbClr val="0914A6"/>
                </a:solidFill>
                <a:latin typeface="Calibri"/>
                <a:cs typeface="Calibri"/>
              </a:rPr>
              <a:t> </a:t>
            </a:r>
            <a:r>
              <a:rPr sz="1800" b="1" dirty="0">
                <a:solidFill>
                  <a:srgbClr val="0914A6"/>
                </a:solidFill>
                <a:latin typeface="Calibri"/>
                <a:cs typeface="Calibri"/>
              </a:rPr>
              <a:t>et</a:t>
            </a:r>
            <a:r>
              <a:rPr sz="1800" b="1" spc="-20" dirty="0">
                <a:solidFill>
                  <a:srgbClr val="0914A6"/>
                </a:solidFill>
                <a:latin typeface="Calibri"/>
                <a:cs typeface="Calibri"/>
              </a:rPr>
              <a:t> </a:t>
            </a:r>
            <a:r>
              <a:rPr sz="1800" b="1" spc="-10" dirty="0">
                <a:solidFill>
                  <a:srgbClr val="0914A6"/>
                </a:solidFill>
                <a:latin typeface="Calibri"/>
                <a:cs typeface="Calibri"/>
              </a:rPr>
              <a:t>travaux</a:t>
            </a:r>
            <a:endParaRPr sz="1800">
              <a:latin typeface="Calibri"/>
              <a:cs typeface="Calibri"/>
            </a:endParaRPr>
          </a:p>
          <a:p>
            <a:pPr marL="12700" marR="5080">
              <a:lnSpc>
                <a:spcPct val="104900"/>
              </a:lnSpc>
              <a:spcBef>
                <a:spcPts val="470"/>
              </a:spcBef>
            </a:pPr>
            <a:r>
              <a:rPr sz="1550" dirty="0">
                <a:latin typeface="Trebuchet MS"/>
                <a:cs typeface="Trebuchet MS"/>
              </a:rPr>
              <a:t>Suivi</a:t>
            </a:r>
            <a:r>
              <a:rPr sz="1550" spc="-45" dirty="0">
                <a:latin typeface="Trebuchet MS"/>
                <a:cs typeface="Trebuchet MS"/>
              </a:rPr>
              <a:t> </a:t>
            </a:r>
            <a:r>
              <a:rPr sz="1550" dirty="0">
                <a:latin typeface="Trebuchet MS"/>
                <a:cs typeface="Trebuchet MS"/>
              </a:rPr>
              <a:t>des</a:t>
            </a:r>
            <a:r>
              <a:rPr sz="1550" spc="-45" dirty="0">
                <a:latin typeface="Trebuchet MS"/>
                <a:cs typeface="Trebuchet MS"/>
              </a:rPr>
              <a:t> </a:t>
            </a:r>
            <a:r>
              <a:rPr sz="1550" spc="-10" dirty="0">
                <a:latin typeface="Trebuchet MS"/>
                <a:cs typeface="Trebuchet MS"/>
              </a:rPr>
              <a:t>consommations,</a:t>
            </a:r>
            <a:r>
              <a:rPr sz="1550" spc="-45" dirty="0">
                <a:latin typeface="Trebuchet MS"/>
                <a:cs typeface="Trebuchet MS"/>
              </a:rPr>
              <a:t> </a:t>
            </a:r>
            <a:r>
              <a:rPr sz="1550" spc="-10" dirty="0">
                <a:latin typeface="Trebuchet MS"/>
                <a:cs typeface="Trebuchet MS"/>
              </a:rPr>
              <a:t>engagement</a:t>
            </a:r>
            <a:r>
              <a:rPr sz="1550" spc="-45" dirty="0">
                <a:latin typeface="Trebuchet MS"/>
                <a:cs typeface="Trebuchet MS"/>
              </a:rPr>
              <a:t> </a:t>
            </a:r>
            <a:r>
              <a:rPr sz="1550" dirty="0">
                <a:latin typeface="Trebuchet MS"/>
                <a:cs typeface="Trebuchet MS"/>
              </a:rPr>
              <a:t>sur</a:t>
            </a:r>
            <a:r>
              <a:rPr sz="1550" spc="-45" dirty="0">
                <a:latin typeface="Trebuchet MS"/>
                <a:cs typeface="Trebuchet MS"/>
              </a:rPr>
              <a:t> </a:t>
            </a:r>
            <a:r>
              <a:rPr sz="1550" dirty="0">
                <a:latin typeface="Trebuchet MS"/>
                <a:cs typeface="Trebuchet MS"/>
              </a:rPr>
              <a:t>les</a:t>
            </a:r>
            <a:r>
              <a:rPr sz="1550" spc="-40" dirty="0">
                <a:latin typeface="Trebuchet MS"/>
                <a:cs typeface="Trebuchet MS"/>
              </a:rPr>
              <a:t> </a:t>
            </a:r>
            <a:r>
              <a:rPr sz="1550" spc="-10" dirty="0">
                <a:latin typeface="Trebuchet MS"/>
                <a:cs typeface="Trebuchet MS"/>
              </a:rPr>
              <a:t>économies</a:t>
            </a:r>
            <a:r>
              <a:rPr sz="1550" spc="-45" dirty="0">
                <a:latin typeface="Trebuchet MS"/>
                <a:cs typeface="Trebuchet MS"/>
              </a:rPr>
              <a:t> </a:t>
            </a:r>
            <a:r>
              <a:rPr sz="1550" dirty="0">
                <a:latin typeface="Trebuchet MS"/>
                <a:cs typeface="Trebuchet MS"/>
              </a:rPr>
              <a:t>et</a:t>
            </a:r>
            <a:r>
              <a:rPr sz="1550" spc="-45" dirty="0">
                <a:latin typeface="Trebuchet MS"/>
                <a:cs typeface="Trebuchet MS"/>
              </a:rPr>
              <a:t> </a:t>
            </a:r>
            <a:r>
              <a:rPr sz="1550" dirty="0">
                <a:latin typeface="Trebuchet MS"/>
                <a:cs typeface="Trebuchet MS"/>
              </a:rPr>
              <a:t>pénalités</a:t>
            </a:r>
            <a:r>
              <a:rPr sz="1550" spc="-45" dirty="0">
                <a:latin typeface="Trebuchet MS"/>
                <a:cs typeface="Trebuchet MS"/>
              </a:rPr>
              <a:t> </a:t>
            </a:r>
            <a:r>
              <a:rPr sz="1550" dirty="0">
                <a:latin typeface="Trebuchet MS"/>
                <a:cs typeface="Trebuchet MS"/>
              </a:rPr>
              <a:t>(le</a:t>
            </a:r>
            <a:r>
              <a:rPr sz="1550" spc="-45" dirty="0">
                <a:latin typeface="Trebuchet MS"/>
                <a:cs typeface="Trebuchet MS"/>
              </a:rPr>
              <a:t> </a:t>
            </a:r>
            <a:r>
              <a:rPr sz="1550" dirty="0">
                <a:latin typeface="Trebuchet MS"/>
                <a:cs typeface="Trebuchet MS"/>
              </a:rPr>
              <a:t>cas</a:t>
            </a:r>
            <a:r>
              <a:rPr sz="1550" spc="-45" dirty="0">
                <a:latin typeface="Trebuchet MS"/>
                <a:cs typeface="Trebuchet MS"/>
              </a:rPr>
              <a:t> </a:t>
            </a:r>
            <a:r>
              <a:rPr sz="1550" dirty="0">
                <a:latin typeface="Trebuchet MS"/>
                <a:cs typeface="Trebuchet MS"/>
              </a:rPr>
              <a:t>échéant),</a:t>
            </a:r>
            <a:r>
              <a:rPr sz="1550" spc="-40" dirty="0">
                <a:latin typeface="Trebuchet MS"/>
                <a:cs typeface="Trebuchet MS"/>
              </a:rPr>
              <a:t> </a:t>
            </a:r>
            <a:r>
              <a:rPr sz="1550" dirty="0">
                <a:latin typeface="Trebuchet MS"/>
                <a:cs typeface="Trebuchet MS"/>
              </a:rPr>
              <a:t>PPI</a:t>
            </a:r>
            <a:r>
              <a:rPr sz="1550" spc="-45" dirty="0">
                <a:latin typeface="Trebuchet MS"/>
                <a:cs typeface="Trebuchet MS"/>
              </a:rPr>
              <a:t> </a:t>
            </a:r>
            <a:r>
              <a:rPr sz="1550" dirty="0">
                <a:latin typeface="Trebuchet MS"/>
                <a:cs typeface="Trebuchet MS"/>
              </a:rPr>
              <a:t>bien</a:t>
            </a:r>
            <a:r>
              <a:rPr sz="1550" spc="-45" dirty="0">
                <a:latin typeface="Trebuchet MS"/>
                <a:cs typeface="Trebuchet MS"/>
              </a:rPr>
              <a:t> </a:t>
            </a:r>
            <a:r>
              <a:rPr sz="1550" dirty="0">
                <a:latin typeface="Trebuchet MS"/>
                <a:cs typeface="Trebuchet MS"/>
              </a:rPr>
              <a:t>défini</a:t>
            </a:r>
            <a:r>
              <a:rPr sz="1550" spc="-45" dirty="0">
                <a:latin typeface="Trebuchet MS"/>
                <a:cs typeface="Trebuchet MS"/>
              </a:rPr>
              <a:t> </a:t>
            </a:r>
            <a:r>
              <a:rPr sz="1550" spc="-25" dirty="0">
                <a:latin typeface="Trebuchet MS"/>
                <a:cs typeface="Trebuchet MS"/>
              </a:rPr>
              <a:t>et </a:t>
            </a:r>
            <a:r>
              <a:rPr sz="1550" dirty="0">
                <a:latin typeface="Trebuchet MS"/>
                <a:cs typeface="Trebuchet MS"/>
              </a:rPr>
              <a:t>réaliste,</a:t>
            </a:r>
            <a:r>
              <a:rPr sz="1550" spc="-105" dirty="0">
                <a:latin typeface="Trebuchet MS"/>
                <a:cs typeface="Trebuchet MS"/>
              </a:rPr>
              <a:t> </a:t>
            </a:r>
            <a:r>
              <a:rPr sz="1550" spc="-20" dirty="0">
                <a:latin typeface="Trebuchet MS"/>
                <a:cs typeface="Trebuchet MS"/>
              </a:rPr>
              <a:t>etc.</a:t>
            </a:r>
            <a:endParaRPr sz="1550">
              <a:latin typeface="Trebuchet MS"/>
              <a:cs typeface="Trebuchet MS"/>
            </a:endParaRPr>
          </a:p>
          <a:p>
            <a:pPr marL="1077595" indent="-153670">
              <a:lnSpc>
                <a:spcPct val="100000"/>
              </a:lnSpc>
              <a:spcBef>
                <a:spcPts val="790"/>
              </a:spcBef>
              <a:buFont typeface="Lucida Sans Unicode"/>
              <a:buChar char="□"/>
              <a:tabLst>
                <a:tab pos="1077595" algn="l"/>
              </a:tabLst>
            </a:pPr>
            <a:r>
              <a:rPr sz="1400" dirty="0">
                <a:latin typeface="Calibri"/>
                <a:cs typeface="Calibri"/>
              </a:rPr>
              <a:t>Ne</a:t>
            </a:r>
            <a:r>
              <a:rPr sz="1400" spc="-30" dirty="0">
                <a:latin typeface="Calibri"/>
                <a:cs typeface="Calibri"/>
              </a:rPr>
              <a:t> </a:t>
            </a:r>
            <a:r>
              <a:rPr sz="1400" dirty="0">
                <a:latin typeface="Calibri"/>
                <a:cs typeface="Calibri"/>
              </a:rPr>
              <a:t>pas</a:t>
            </a:r>
            <a:r>
              <a:rPr sz="1400" spc="-25" dirty="0">
                <a:latin typeface="Calibri"/>
                <a:cs typeface="Calibri"/>
              </a:rPr>
              <a:t> </a:t>
            </a:r>
            <a:r>
              <a:rPr sz="1400" spc="-10" dirty="0">
                <a:latin typeface="Calibri"/>
                <a:cs typeface="Calibri"/>
              </a:rPr>
              <a:t>hésitez</a:t>
            </a:r>
            <a:r>
              <a:rPr sz="1400" spc="-30" dirty="0">
                <a:latin typeface="Calibri"/>
                <a:cs typeface="Calibri"/>
              </a:rPr>
              <a:t> </a:t>
            </a:r>
            <a:r>
              <a:rPr sz="1400" dirty="0">
                <a:latin typeface="Calibri"/>
                <a:cs typeface="Calibri"/>
              </a:rPr>
              <a:t>à</a:t>
            </a:r>
            <a:r>
              <a:rPr sz="1400" spc="-25" dirty="0">
                <a:latin typeface="Calibri"/>
                <a:cs typeface="Calibri"/>
              </a:rPr>
              <a:t> </a:t>
            </a:r>
            <a:r>
              <a:rPr sz="1400" dirty="0">
                <a:latin typeface="Calibri"/>
                <a:cs typeface="Calibri"/>
              </a:rPr>
              <a:t>vous</a:t>
            </a:r>
            <a:r>
              <a:rPr sz="1400" spc="-25" dirty="0">
                <a:latin typeface="Calibri"/>
                <a:cs typeface="Calibri"/>
              </a:rPr>
              <a:t> </a:t>
            </a:r>
            <a:r>
              <a:rPr sz="1400" spc="-10" dirty="0">
                <a:latin typeface="Calibri"/>
                <a:cs typeface="Calibri"/>
              </a:rPr>
              <a:t>faire</a:t>
            </a:r>
            <a:r>
              <a:rPr sz="1400" spc="-30" dirty="0">
                <a:latin typeface="Calibri"/>
                <a:cs typeface="Calibri"/>
              </a:rPr>
              <a:t> </a:t>
            </a:r>
            <a:r>
              <a:rPr sz="1400" spc="-10" dirty="0">
                <a:latin typeface="Calibri"/>
                <a:cs typeface="Calibri"/>
              </a:rPr>
              <a:t>accompagner</a:t>
            </a:r>
            <a:r>
              <a:rPr sz="1400" spc="-25" dirty="0">
                <a:latin typeface="Calibri"/>
                <a:cs typeface="Calibri"/>
              </a:rPr>
              <a:t> </a:t>
            </a:r>
            <a:r>
              <a:rPr sz="1400" dirty="0">
                <a:latin typeface="Calibri"/>
                <a:cs typeface="Calibri"/>
              </a:rPr>
              <a:t>pour</a:t>
            </a:r>
            <a:r>
              <a:rPr sz="1400" spc="-25" dirty="0">
                <a:latin typeface="Calibri"/>
                <a:cs typeface="Calibri"/>
              </a:rPr>
              <a:t> </a:t>
            </a:r>
            <a:r>
              <a:rPr sz="1400" dirty="0">
                <a:latin typeface="Calibri"/>
                <a:cs typeface="Calibri"/>
              </a:rPr>
              <a:t>la</a:t>
            </a:r>
            <a:r>
              <a:rPr sz="1400" spc="-30" dirty="0">
                <a:latin typeface="Calibri"/>
                <a:cs typeface="Calibri"/>
              </a:rPr>
              <a:t> </a:t>
            </a:r>
            <a:r>
              <a:rPr sz="1400" spc="-10" dirty="0">
                <a:latin typeface="Calibri"/>
                <a:cs typeface="Calibri"/>
              </a:rPr>
              <a:t>rédaction</a:t>
            </a:r>
            <a:r>
              <a:rPr sz="1400" spc="-25" dirty="0">
                <a:latin typeface="Calibri"/>
                <a:cs typeface="Calibri"/>
              </a:rPr>
              <a:t> </a:t>
            </a:r>
            <a:r>
              <a:rPr sz="1400" dirty="0">
                <a:latin typeface="Calibri"/>
                <a:cs typeface="Calibri"/>
              </a:rPr>
              <a:t>du</a:t>
            </a:r>
            <a:r>
              <a:rPr sz="1400" spc="-25" dirty="0">
                <a:latin typeface="Calibri"/>
                <a:cs typeface="Calibri"/>
              </a:rPr>
              <a:t> MGP</a:t>
            </a:r>
            <a:endParaRPr sz="1400">
              <a:latin typeface="Calibri"/>
              <a:cs typeface="Calibri"/>
            </a:endParaRPr>
          </a:p>
        </p:txBody>
      </p:sp>
      <p:sp>
        <p:nvSpPr>
          <p:cNvPr id="18" name="object 18"/>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5848349"/>
          </a:xfrm>
          <a:prstGeom prst="rect">
            <a:avLst/>
          </a:prstGeom>
        </p:spPr>
      </p:pic>
      <p:sp>
        <p:nvSpPr>
          <p:cNvPr id="3" name="object 3"/>
          <p:cNvSpPr txBox="1"/>
          <p:nvPr/>
        </p:nvSpPr>
        <p:spPr>
          <a:xfrm>
            <a:off x="2253614" y="1697226"/>
            <a:ext cx="6511925" cy="2018030"/>
          </a:xfrm>
          <a:prstGeom prst="rect">
            <a:avLst/>
          </a:prstGeom>
        </p:spPr>
        <p:txBody>
          <a:bodyPr vert="horz" wrap="square" lIns="0" tIns="12065" rIns="0" bIns="0" rtlCol="0">
            <a:spAutoFit/>
          </a:bodyPr>
          <a:lstStyle/>
          <a:p>
            <a:pPr marL="12700" marR="5080">
              <a:lnSpc>
                <a:spcPct val="114199"/>
              </a:lnSpc>
              <a:spcBef>
                <a:spcPts val="95"/>
              </a:spcBef>
            </a:pPr>
            <a:r>
              <a:rPr sz="3600" i="1" dirty="0">
                <a:solidFill>
                  <a:srgbClr val="FFFFFF"/>
                </a:solidFill>
                <a:latin typeface="Trebuchet MS"/>
                <a:cs typeface="Trebuchet MS"/>
              </a:rPr>
              <a:t>Améliorer</a:t>
            </a:r>
            <a:r>
              <a:rPr sz="3600" i="1" spc="-100" dirty="0">
                <a:solidFill>
                  <a:srgbClr val="FFFFFF"/>
                </a:solidFill>
                <a:latin typeface="Trebuchet MS"/>
                <a:cs typeface="Trebuchet MS"/>
              </a:rPr>
              <a:t> </a:t>
            </a:r>
            <a:r>
              <a:rPr sz="3600" i="1" dirty="0">
                <a:solidFill>
                  <a:srgbClr val="FFFFFF"/>
                </a:solidFill>
                <a:latin typeface="Trebuchet MS"/>
                <a:cs typeface="Trebuchet MS"/>
              </a:rPr>
              <a:t>l’exploitation</a:t>
            </a:r>
            <a:r>
              <a:rPr sz="3600" i="1" spc="-95" dirty="0">
                <a:solidFill>
                  <a:srgbClr val="FFFFFF"/>
                </a:solidFill>
                <a:latin typeface="Trebuchet MS"/>
                <a:cs typeface="Trebuchet MS"/>
              </a:rPr>
              <a:t> </a:t>
            </a:r>
            <a:r>
              <a:rPr sz="3600" i="1" dirty="0">
                <a:solidFill>
                  <a:srgbClr val="FFFFFF"/>
                </a:solidFill>
                <a:latin typeface="Trebuchet MS"/>
                <a:cs typeface="Trebuchet MS"/>
              </a:rPr>
              <a:t>de</a:t>
            </a:r>
            <a:r>
              <a:rPr sz="3600" i="1" spc="-95" dirty="0">
                <a:solidFill>
                  <a:srgbClr val="FFFFFF"/>
                </a:solidFill>
                <a:latin typeface="Trebuchet MS"/>
                <a:cs typeface="Trebuchet MS"/>
              </a:rPr>
              <a:t> </a:t>
            </a:r>
            <a:r>
              <a:rPr sz="3600" i="1" spc="-25" dirty="0">
                <a:solidFill>
                  <a:srgbClr val="FFFFFF"/>
                </a:solidFill>
                <a:latin typeface="Trebuchet MS"/>
                <a:cs typeface="Trebuchet MS"/>
              </a:rPr>
              <a:t>son </a:t>
            </a:r>
            <a:r>
              <a:rPr sz="3600" i="1" spc="-10" dirty="0">
                <a:solidFill>
                  <a:srgbClr val="FFFFFF"/>
                </a:solidFill>
                <a:latin typeface="Trebuchet MS"/>
                <a:cs typeface="Trebuchet MS"/>
              </a:rPr>
              <a:t>installation</a:t>
            </a:r>
            <a:endParaRPr sz="3600">
              <a:latin typeface="Trebuchet MS"/>
              <a:cs typeface="Trebuchet MS"/>
            </a:endParaRPr>
          </a:p>
          <a:p>
            <a:pPr marL="12700">
              <a:lnSpc>
                <a:spcPct val="100000"/>
              </a:lnSpc>
              <a:spcBef>
                <a:spcPts val="2945"/>
              </a:spcBef>
            </a:pPr>
            <a:r>
              <a:rPr sz="2400" i="1" dirty="0">
                <a:solidFill>
                  <a:srgbClr val="FFFFFF"/>
                </a:solidFill>
                <a:latin typeface="Trebuchet MS"/>
                <a:cs typeface="Trebuchet MS"/>
              </a:rPr>
              <a:t>Les</a:t>
            </a:r>
            <a:r>
              <a:rPr sz="2400" i="1" spc="-50" dirty="0">
                <a:solidFill>
                  <a:srgbClr val="FFFFFF"/>
                </a:solidFill>
                <a:latin typeface="Trebuchet MS"/>
                <a:cs typeface="Trebuchet MS"/>
              </a:rPr>
              <a:t> </a:t>
            </a:r>
            <a:r>
              <a:rPr sz="2400" i="1" dirty="0">
                <a:solidFill>
                  <a:srgbClr val="FFFFFF"/>
                </a:solidFill>
                <a:latin typeface="Trebuchet MS"/>
                <a:cs typeface="Trebuchet MS"/>
              </a:rPr>
              <a:t>mesures</a:t>
            </a:r>
            <a:r>
              <a:rPr sz="2400" i="1" spc="-50" dirty="0">
                <a:solidFill>
                  <a:srgbClr val="FFFFFF"/>
                </a:solidFill>
                <a:latin typeface="Trebuchet MS"/>
                <a:cs typeface="Trebuchet MS"/>
              </a:rPr>
              <a:t> </a:t>
            </a:r>
            <a:r>
              <a:rPr sz="2400" i="1" dirty="0">
                <a:solidFill>
                  <a:srgbClr val="FFFFFF"/>
                </a:solidFill>
                <a:latin typeface="Trebuchet MS"/>
                <a:cs typeface="Trebuchet MS"/>
              </a:rPr>
              <a:t>sans</a:t>
            </a:r>
            <a:r>
              <a:rPr sz="2400" i="1" spc="-50" dirty="0">
                <a:solidFill>
                  <a:srgbClr val="FFFFFF"/>
                </a:solidFill>
                <a:latin typeface="Trebuchet MS"/>
                <a:cs typeface="Trebuchet MS"/>
              </a:rPr>
              <a:t> </a:t>
            </a:r>
            <a:r>
              <a:rPr sz="2400" i="1" dirty="0">
                <a:solidFill>
                  <a:srgbClr val="FFFFFF"/>
                </a:solidFill>
                <a:latin typeface="Trebuchet MS"/>
                <a:cs typeface="Trebuchet MS"/>
              </a:rPr>
              <a:t>gros</a:t>
            </a:r>
            <a:r>
              <a:rPr sz="2400" i="1" spc="-50" dirty="0">
                <a:solidFill>
                  <a:srgbClr val="FFFFFF"/>
                </a:solidFill>
                <a:latin typeface="Trebuchet MS"/>
                <a:cs typeface="Trebuchet MS"/>
              </a:rPr>
              <a:t> </a:t>
            </a:r>
            <a:r>
              <a:rPr sz="2400" i="1" dirty="0">
                <a:solidFill>
                  <a:srgbClr val="FFFFFF"/>
                </a:solidFill>
                <a:latin typeface="Trebuchet MS"/>
                <a:cs typeface="Trebuchet MS"/>
              </a:rPr>
              <a:t>œuvre</a:t>
            </a:r>
            <a:r>
              <a:rPr sz="2400" i="1" spc="-50" dirty="0">
                <a:solidFill>
                  <a:srgbClr val="FFFFFF"/>
                </a:solidFill>
                <a:latin typeface="Trebuchet MS"/>
                <a:cs typeface="Trebuchet MS"/>
              </a:rPr>
              <a:t> !</a:t>
            </a:r>
            <a:endParaRPr sz="2400">
              <a:latin typeface="Trebuchet MS"/>
              <a:cs typeface="Trebuchet MS"/>
            </a:endParaRPr>
          </a:p>
        </p:txBody>
      </p:sp>
      <p:pic>
        <p:nvPicPr>
          <p:cNvPr id="4" name="object 4"/>
          <p:cNvPicPr/>
          <p:nvPr/>
        </p:nvPicPr>
        <p:blipFill>
          <a:blip r:embed="rId3" cstate="print"/>
          <a:stretch>
            <a:fillRect/>
          </a:stretch>
        </p:blipFill>
        <p:spPr>
          <a:xfrm>
            <a:off x="158152" y="5912699"/>
            <a:ext cx="740968" cy="694050"/>
          </a:xfrm>
          <a:prstGeom prst="rect">
            <a:avLst/>
          </a:prstGeom>
        </p:spPr>
      </p:pic>
      <p:grpSp>
        <p:nvGrpSpPr>
          <p:cNvPr id="5" name="object 5"/>
          <p:cNvGrpSpPr/>
          <p:nvPr/>
        </p:nvGrpSpPr>
        <p:grpSpPr>
          <a:xfrm>
            <a:off x="1123950" y="5943600"/>
            <a:ext cx="8953500" cy="695325"/>
            <a:chOff x="1123950" y="5943600"/>
            <a:chExt cx="8953500" cy="695325"/>
          </a:xfrm>
        </p:grpSpPr>
        <p:pic>
          <p:nvPicPr>
            <p:cNvPr id="6" name="object 6"/>
            <p:cNvPicPr/>
            <p:nvPr/>
          </p:nvPicPr>
          <p:blipFill>
            <a:blip r:embed="rId4" cstate="print"/>
            <a:stretch>
              <a:fillRect/>
            </a:stretch>
          </p:blipFill>
          <p:spPr>
            <a:xfrm>
              <a:off x="1123950" y="5943600"/>
              <a:ext cx="1266824" cy="600074"/>
            </a:xfrm>
            <a:prstGeom prst="rect">
              <a:avLst/>
            </a:prstGeom>
          </p:spPr>
        </p:pic>
        <p:pic>
          <p:nvPicPr>
            <p:cNvPr id="7" name="object 7"/>
            <p:cNvPicPr/>
            <p:nvPr/>
          </p:nvPicPr>
          <p:blipFill>
            <a:blip r:embed="rId5" cstate="print"/>
            <a:stretch>
              <a:fillRect/>
            </a:stretch>
          </p:blipFill>
          <p:spPr>
            <a:xfrm>
              <a:off x="2390775" y="6486525"/>
              <a:ext cx="7686674" cy="152399"/>
            </a:xfrm>
            <a:prstGeom prst="rect">
              <a:avLst/>
            </a:prstGeom>
          </p:spPr>
        </p:pic>
      </p:grpSp>
      <p:grpSp>
        <p:nvGrpSpPr>
          <p:cNvPr id="8" name="object 8"/>
          <p:cNvGrpSpPr/>
          <p:nvPr/>
        </p:nvGrpSpPr>
        <p:grpSpPr>
          <a:xfrm>
            <a:off x="10229475" y="5867398"/>
            <a:ext cx="1962785" cy="990600"/>
            <a:chOff x="10229475" y="5867398"/>
            <a:chExt cx="1962785" cy="990600"/>
          </a:xfrm>
        </p:grpSpPr>
        <p:pic>
          <p:nvPicPr>
            <p:cNvPr id="9" name="object 9"/>
            <p:cNvPicPr/>
            <p:nvPr/>
          </p:nvPicPr>
          <p:blipFill>
            <a:blip r:embed="rId6" cstate="print"/>
            <a:stretch>
              <a:fillRect/>
            </a:stretch>
          </p:blipFill>
          <p:spPr>
            <a:xfrm>
              <a:off x="11334749" y="5867398"/>
              <a:ext cx="857249" cy="990598"/>
            </a:xfrm>
            <a:prstGeom prst="rect">
              <a:avLst/>
            </a:prstGeom>
          </p:spPr>
        </p:pic>
        <p:pic>
          <p:nvPicPr>
            <p:cNvPr id="10" name="object 10"/>
            <p:cNvPicPr/>
            <p:nvPr/>
          </p:nvPicPr>
          <p:blipFill>
            <a:blip r:embed="rId7" cstate="print"/>
            <a:stretch>
              <a:fillRect/>
            </a:stretch>
          </p:blipFill>
          <p:spPr>
            <a:xfrm>
              <a:off x="10229475" y="6085020"/>
              <a:ext cx="1011146" cy="558847"/>
            </a:xfrm>
            <a:prstGeom prst="rect">
              <a:avLst/>
            </a:prstGeom>
          </p:spPr>
        </p:pic>
      </p:grpSp>
      <p:sp>
        <p:nvSpPr>
          <p:cNvPr id="11" name="object 11"/>
          <p:cNvSpPr txBox="1"/>
          <p:nvPr/>
        </p:nvSpPr>
        <p:spPr>
          <a:xfrm>
            <a:off x="901063" y="1690623"/>
            <a:ext cx="349250" cy="627380"/>
          </a:xfrm>
          <a:prstGeom prst="rect">
            <a:avLst/>
          </a:prstGeom>
        </p:spPr>
        <p:txBody>
          <a:bodyPr vert="horz" wrap="square" lIns="0" tIns="12700" rIns="0" bIns="0" rtlCol="0">
            <a:spAutoFit/>
          </a:bodyPr>
          <a:lstStyle/>
          <a:p>
            <a:pPr marL="12700">
              <a:lnSpc>
                <a:spcPct val="100000"/>
              </a:lnSpc>
              <a:spcBef>
                <a:spcPts val="100"/>
              </a:spcBef>
            </a:pPr>
            <a:r>
              <a:rPr sz="3950" b="1" spc="-25" dirty="0">
                <a:solidFill>
                  <a:srgbClr val="FFFFFF"/>
                </a:solidFill>
                <a:latin typeface="Trebuchet MS"/>
                <a:cs typeface="Trebuchet MS"/>
              </a:rPr>
              <a:t>I.</a:t>
            </a:r>
            <a:endParaRPr sz="3950">
              <a:latin typeface="Trebuchet MS"/>
              <a:cs typeface="Trebuchet MS"/>
            </a:endParaRPr>
          </a:p>
        </p:txBody>
      </p:sp>
      <p:sp>
        <p:nvSpPr>
          <p:cNvPr id="12" name="object 12"/>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53614" y="1697226"/>
            <a:ext cx="6538595" cy="1278255"/>
          </a:xfrm>
          <a:prstGeom prst="rect">
            <a:avLst/>
          </a:prstGeom>
        </p:spPr>
        <p:txBody>
          <a:bodyPr vert="horz" wrap="square" lIns="0" tIns="12065" rIns="0" bIns="0" rtlCol="0">
            <a:spAutoFit/>
          </a:bodyPr>
          <a:lstStyle/>
          <a:p>
            <a:pPr marL="12700" marR="5080">
              <a:lnSpc>
                <a:spcPct val="114199"/>
              </a:lnSpc>
              <a:spcBef>
                <a:spcPts val="95"/>
              </a:spcBef>
            </a:pPr>
            <a:r>
              <a:rPr sz="3600" i="1" dirty="0">
                <a:solidFill>
                  <a:srgbClr val="FFFFFF"/>
                </a:solidFill>
                <a:latin typeface="Trebuchet MS"/>
                <a:cs typeface="Trebuchet MS"/>
              </a:rPr>
              <a:t>Maintenir</a:t>
            </a:r>
            <a:r>
              <a:rPr sz="3600" i="1" spc="-30" dirty="0">
                <a:solidFill>
                  <a:srgbClr val="FFFFFF"/>
                </a:solidFill>
                <a:latin typeface="Trebuchet MS"/>
                <a:cs typeface="Trebuchet MS"/>
              </a:rPr>
              <a:t> </a:t>
            </a:r>
            <a:r>
              <a:rPr sz="3600" i="1" dirty="0">
                <a:solidFill>
                  <a:srgbClr val="FFFFFF"/>
                </a:solidFill>
                <a:latin typeface="Trebuchet MS"/>
                <a:cs typeface="Trebuchet MS"/>
              </a:rPr>
              <a:t>une</a:t>
            </a:r>
            <a:r>
              <a:rPr sz="3600" i="1" spc="-30" dirty="0">
                <a:solidFill>
                  <a:srgbClr val="FFFFFF"/>
                </a:solidFill>
                <a:latin typeface="Trebuchet MS"/>
                <a:cs typeface="Trebuchet MS"/>
              </a:rPr>
              <a:t> </a:t>
            </a:r>
            <a:r>
              <a:rPr sz="3600" i="1" dirty="0">
                <a:solidFill>
                  <a:srgbClr val="FFFFFF"/>
                </a:solidFill>
                <a:latin typeface="Trebuchet MS"/>
                <a:cs typeface="Trebuchet MS"/>
              </a:rPr>
              <a:t>bonne</a:t>
            </a:r>
            <a:r>
              <a:rPr sz="3600" i="1" spc="-30" dirty="0">
                <a:solidFill>
                  <a:srgbClr val="FFFFFF"/>
                </a:solidFill>
                <a:latin typeface="Trebuchet MS"/>
                <a:cs typeface="Trebuchet MS"/>
              </a:rPr>
              <a:t> </a:t>
            </a:r>
            <a:r>
              <a:rPr sz="3600" i="1" dirty="0">
                <a:solidFill>
                  <a:srgbClr val="FFFFFF"/>
                </a:solidFill>
                <a:latin typeface="Trebuchet MS"/>
                <a:cs typeface="Trebuchet MS"/>
              </a:rPr>
              <a:t>qualité</a:t>
            </a:r>
            <a:r>
              <a:rPr sz="3600" i="1" spc="-30" dirty="0">
                <a:solidFill>
                  <a:srgbClr val="FFFFFF"/>
                </a:solidFill>
                <a:latin typeface="Trebuchet MS"/>
                <a:cs typeface="Trebuchet MS"/>
              </a:rPr>
              <a:t> </a:t>
            </a:r>
            <a:r>
              <a:rPr sz="3600" i="1" spc="-25" dirty="0">
                <a:solidFill>
                  <a:srgbClr val="FFFFFF"/>
                </a:solidFill>
                <a:latin typeface="Trebuchet MS"/>
                <a:cs typeface="Trebuchet MS"/>
              </a:rPr>
              <a:t>de </a:t>
            </a:r>
            <a:r>
              <a:rPr sz="3600" i="1" dirty="0">
                <a:solidFill>
                  <a:srgbClr val="FFFFFF"/>
                </a:solidFill>
                <a:latin typeface="Trebuchet MS"/>
                <a:cs typeface="Trebuchet MS"/>
              </a:rPr>
              <a:t>l’eau</a:t>
            </a:r>
            <a:r>
              <a:rPr sz="3600" i="1" spc="-50" dirty="0">
                <a:solidFill>
                  <a:srgbClr val="FFFFFF"/>
                </a:solidFill>
                <a:latin typeface="Trebuchet MS"/>
                <a:cs typeface="Trebuchet MS"/>
              </a:rPr>
              <a:t> </a:t>
            </a:r>
            <a:r>
              <a:rPr sz="3600" i="1" dirty="0">
                <a:solidFill>
                  <a:srgbClr val="FFFFFF"/>
                </a:solidFill>
                <a:latin typeface="Trebuchet MS"/>
                <a:cs typeface="Trebuchet MS"/>
              </a:rPr>
              <a:t>des</a:t>
            </a:r>
            <a:r>
              <a:rPr sz="3600" i="1" spc="-45" dirty="0">
                <a:solidFill>
                  <a:srgbClr val="FFFFFF"/>
                </a:solidFill>
                <a:latin typeface="Trebuchet MS"/>
                <a:cs typeface="Trebuchet MS"/>
              </a:rPr>
              <a:t> </a:t>
            </a:r>
            <a:r>
              <a:rPr sz="3600" i="1" spc="-10" dirty="0">
                <a:solidFill>
                  <a:srgbClr val="FFFFFF"/>
                </a:solidFill>
                <a:latin typeface="Trebuchet MS"/>
                <a:cs typeface="Trebuchet MS"/>
              </a:rPr>
              <a:t>bassins</a:t>
            </a:r>
            <a:endParaRPr sz="3600">
              <a:latin typeface="Trebuchet MS"/>
              <a:cs typeface="Trebuchet MS"/>
            </a:endParaRPr>
          </a:p>
        </p:txBody>
      </p:sp>
      <p:pic>
        <p:nvPicPr>
          <p:cNvPr id="3" name="object 3"/>
          <p:cNvPicPr/>
          <p:nvPr/>
        </p:nvPicPr>
        <p:blipFill>
          <a:blip r:embed="rId2" cstate="print"/>
          <a:stretch>
            <a:fillRect/>
          </a:stretch>
        </p:blipFill>
        <p:spPr>
          <a:xfrm>
            <a:off x="158152" y="5912699"/>
            <a:ext cx="740968" cy="694050"/>
          </a:xfrm>
          <a:prstGeom prst="rect">
            <a:avLst/>
          </a:prstGeom>
        </p:spPr>
      </p:pic>
      <p:grpSp>
        <p:nvGrpSpPr>
          <p:cNvPr id="4" name="object 4"/>
          <p:cNvGrpSpPr/>
          <p:nvPr/>
        </p:nvGrpSpPr>
        <p:grpSpPr>
          <a:xfrm>
            <a:off x="1123950" y="5943600"/>
            <a:ext cx="8953500" cy="695325"/>
            <a:chOff x="1123950" y="5943600"/>
            <a:chExt cx="8953500" cy="695325"/>
          </a:xfrm>
        </p:grpSpPr>
        <p:pic>
          <p:nvPicPr>
            <p:cNvPr id="5" name="object 5"/>
            <p:cNvPicPr/>
            <p:nvPr/>
          </p:nvPicPr>
          <p:blipFill>
            <a:blip r:embed="rId3" cstate="print"/>
            <a:stretch>
              <a:fillRect/>
            </a:stretch>
          </p:blipFill>
          <p:spPr>
            <a:xfrm>
              <a:off x="1123950" y="5943600"/>
              <a:ext cx="1266824" cy="600074"/>
            </a:xfrm>
            <a:prstGeom prst="rect">
              <a:avLst/>
            </a:prstGeom>
          </p:spPr>
        </p:pic>
        <p:pic>
          <p:nvPicPr>
            <p:cNvPr id="6" name="object 6"/>
            <p:cNvPicPr/>
            <p:nvPr/>
          </p:nvPicPr>
          <p:blipFill>
            <a:blip r:embed="rId4" cstate="print"/>
            <a:stretch>
              <a:fillRect/>
            </a:stretch>
          </p:blipFill>
          <p:spPr>
            <a:xfrm>
              <a:off x="2390775" y="6486525"/>
              <a:ext cx="7686674" cy="152399"/>
            </a:xfrm>
            <a:prstGeom prst="rect">
              <a:avLst/>
            </a:prstGeom>
          </p:spPr>
        </p:pic>
      </p:grpSp>
      <p:grpSp>
        <p:nvGrpSpPr>
          <p:cNvPr id="7" name="object 7"/>
          <p:cNvGrpSpPr/>
          <p:nvPr/>
        </p:nvGrpSpPr>
        <p:grpSpPr>
          <a:xfrm>
            <a:off x="10229475" y="5867398"/>
            <a:ext cx="1962785" cy="990600"/>
            <a:chOff x="10229475" y="5867398"/>
            <a:chExt cx="1962785" cy="990600"/>
          </a:xfrm>
        </p:grpSpPr>
        <p:pic>
          <p:nvPicPr>
            <p:cNvPr id="8" name="object 8"/>
            <p:cNvPicPr/>
            <p:nvPr/>
          </p:nvPicPr>
          <p:blipFill>
            <a:blip r:embed="rId5" cstate="print"/>
            <a:stretch>
              <a:fillRect/>
            </a:stretch>
          </p:blipFill>
          <p:spPr>
            <a:xfrm>
              <a:off x="11334749" y="5867398"/>
              <a:ext cx="857249" cy="990598"/>
            </a:xfrm>
            <a:prstGeom prst="rect">
              <a:avLst/>
            </a:prstGeom>
          </p:spPr>
        </p:pic>
        <p:pic>
          <p:nvPicPr>
            <p:cNvPr id="9" name="object 9"/>
            <p:cNvPicPr/>
            <p:nvPr/>
          </p:nvPicPr>
          <p:blipFill>
            <a:blip r:embed="rId6" cstate="print"/>
            <a:stretch>
              <a:fillRect/>
            </a:stretch>
          </p:blipFill>
          <p:spPr>
            <a:xfrm>
              <a:off x="10229475" y="6085020"/>
              <a:ext cx="1011146" cy="558847"/>
            </a:xfrm>
            <a:prstGeom prst="rect">
              <a:avLst/>
            </a:prstGeom>
          </p:spPr>
        </p:pic>
      </p:grpSp>
      <p:sp>
        <p:nvSpPr>
          <p:cNvPr id="10" name="object 10"/>
          <p:cNvSpPr txBox="1"/>
          <p:nvPr/>
        </p:nvSpPr>
        <p:spPr>
          <a:xfrm>
            <a:off x="901063" y="1685162"/>
            <a:ext cx="584835" cy="695960"/>
          </a:xfrm>
          <a:prstGeom prst="rect">
            <a:avLst/>
          </a:prstGeom>
        </p:spPr>
        <p:txBody>
          <a:bodyPr vert="horz" wrap="square" lIns="0" tIns="12700" rIns="0" bIns="0" rtlCol="0">
            <a:spAutoFit/>
          </a:bodyPr>
          <a:lstStyle/>
          <a:p>
            <a:pPr marL="12700">
              <a:lnSpc>
                <a:spcPct val="100000"/>
              </a:lnSpc>
              <a:spcBef>
                <a:spcPts val="100"/>
              </a:spcBef>
            </a:pPr>
            <a:r>
              <a:rPr sz="4400" b="1" spc="-25" dirty="0">
                <a:solidFill>
                  <a:srgbClr val="FFFFFF"/>
                </a:solidFill>
                <a:latin typeface="Trebuchet MS"/>
                <a:cs typeface="Trebuchet MS"/>
              </a:rPr>
              <a:t>A.</a:t>
            </a:r>
            <a:endParaRPr sz="4400">
              <a:latin typeface="Trebuchet MS"/>
              <a:cs typeface="Trebuchet MS"/>
            </a:endParaRPr>
          </a:p>
        </p:txBody>
      </p:sp>
      <p:sp>
        <p:nvSpPr>
          <p:cNvPr id="11" name="object 11"/>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dirty="0"/>
              <a:t>A.</a:t>
            </a:r>
            <a:r>
              <a:rPr spc="-90" dirty="0"/>
              <a:t> </a:t>
            </a:r>
            <a:r>
              <a:rPr dirty="0"/>
              <a:t>Maintenir</a:t>
            </a:r>
            <a:r>
              <a:rPr spc="-90" dirty="0"/>
              <a:t> </a:t>
            </a:r>
            <a:r>
              <a:rPr dirty="0"/>
              <a:t>une</a:t>
            </a:r>
            <a:r>
              <a:rPr spc="-90" dirty="0"/>
              <a:t> </a:t>
            </a:r>
            <a:r>
              <a:rPr dirty="0"/>
              <a:t>bonne</a:t>
            </a:r>
            <a:r>
              <a:rPr spc="-90" dirty="0"/>
              <a:t> </a:t>
            </a:r>
            <a:r>
              <a:rPr dirty="0"/>
              <a:t>qualité</a:t>
            </a:r>
            <a:r>
              <a:rPr spc="-90" dirty="0"/>
              <a:t> </a:t>
            </a:r>
            <a:r>
              <a:rPr dirty="0"/>
              <a:t>de</a:t>
            </a:r>
            <a:r>
              <a:rPr spc="-90" dirty="0"/>
              <a:t> </a:t>
            </a:r>
            <a:r>
              <a:rPr dirty="0"/>
              <a:t>l’eau</a:t>
            </a:r>
            <a:r>
              <a:rPr spc="-85" dirty="0"/>
              <a:t> </a:t>
            </a:r>
            <a:r>
              <a:rPr dirty="0"/>
              <a:t>des</a:t>
            </a:r>
            <a:r>
              <a:rPr spc="-90" dirty="0"/>
              <a:t> </a:t>
            </a:r>
            <a:r>
              <a:rPr spc="-10" dirty="0"/>
              <a:t>bassins</a:t>
            </a:r>
          </a:p>
        </p:txBody>
      </p:sp>
      <p:pic>
        <p:nvPicPr>
          <p:cNvPr id="3" name="object 3"/>
          <p:cNvPicPr/>
          <p:nvPr/>
        </p:nvPicPr>
        <p:blipFill>
          <a:blip r:embed="rId2" cstate="print"/>
          <a:stretch>
            <a:fillRect/>
          </a:stretch>
        </p:blipFill>
        <p:spPr>
          <a:xfrm>
            <a:off x="158152" y="5912699"/>
            <a:ext cx="740968" cy="694050"/>
          </a:xfrm>
          <a:prstGeom prst="rect">
            <a:avLst/>
          </a:prstGeom>
        </p:spPr>
      </p:pic>
      <p:grpSp>
        <p:nvGrpSpPr>
          <p:cNvPr id="4" name="object 4"/>
          <p:cNvGrpSpPr/>
          <p:nvPr/>
        </p:nvGrpSpPr>
        <p:grpSpPr>
          <a:xfrm>
            <a:off x="1123950" y="5943600"/>
            <a:ext cx="8658225" cy="714375"/>
            <a:chOff x="1123950" y="5943600"/>
            <a:chExt cx="8658225" cy="714375"/>
          </a:xfrm>
        </p:grpSpPr>
        <p:pic>
          <p:nvPicPr>
            <p:cNvPr id="5" name="object 5"/>
            <p:cNvPicPr/>
            <p:nvPr/>
          </p:nvPicPr>
          <p:blipFill>
            <a:blip r:embed="rId3" cstate="print"/>
            <a:stretch>
              <a:fillRect/>
            </a:stretch>
          </p:blipFill>
          <p:spPr>
            <a:xfrm>
              <a:off x="1123950" y="5943600"/>
              <a:ext cx="1266824" cy="600074"/>
            </a:xfrm>
            <a:prstGeom prst="rect">
              <a:avLst/>
            </a:prstGeom>
          </p:spPr>
        </p:pic>
        <p:pic>
          <p:nvPicPr>
            <p:cNvPr id="6" name="object 6"/>
            <p:cNvPicPr/>
            <p:nvPr/>
          </p:nvPicPr>
          <p:blipFill>
            <a:blip r:embed="rId4" cstate="print"/>
            <a:stretch>
              <a:fillRect/>
            </a:stretch>
          </p:blipFill>
          <p:spPr>
            <a:xfrm>
              <a:off x="2095500" y="6505575"/>
              <a:ext cx="7686674" cy="152399"/>
            </a:xfrm>
            <a:prstGeom prst="rect">
              <a:avLst/>
            </a:prstGeom>
          </p:spPr>
        </p:pic>
      </p:grpSp>
      <p:pic>
        <p:nvPicPr>
          <p:cNvPr id="7" name="object 7"/>
          <p:cNvPicPr/>
          <p:nvPr/>
        </p:nvPicPr>
        <p:blipFill>
          <a:blip r:embed="rId5" cstate="print"/>
          <a:stretch>
            <a:fillRect/>
          </a:stretch>
        </p:blipFill>
        <p:spPr>
          <a:xfrm>
            <a:off x="11334750" y="5867398"/>
            <a:ext cx="857249" cy="990598"/>
          </a:xfrm>
          <a:prstGeom prst="rect">
            <a:avLst/>
          </a:prstGeom>
        </p:spPr>
      </p:pic>
      <p:sp>
        <p:nvSpPr>
          <p:cNvPr id="8" name="object 8"/>
          <p:cNvSpPr txBox="1"/>
          <p:nvPr/>
        </p:nvSpPr>
        <p:spPr>
          <a:xfrm>
            <a:off x="1647188" y="2222817"/>
            <a:ext cx="8898890" cy="635635"/>
          </a:xfrm>
          <a:prstGeom prst="rect">
            <a:avLst/>
          </a:prstGeom>
        </p:spPr>
        <p:txBody>
          <a:bodyPr vert="horz" wrap="square" lIns="0" tIns="12700" rIns="0" bIns="0" rtlCol="0">
            <a:spAutoFit/>
          </a:bodyPr>
          <a:lstStyle/>
          <a:p>
            <a:pPr marL="12700" marR="5080">
              <a:lnSpc>
                <a:spcPct val="100000"/>
              </a:lnSpc>
              <a:spcBef>
                <a:spcPts val="100"/>
              </a:spcBef>
            </a:pPr>
            <a:r>
              <a:rPr sz="2000" b="1" dirty="0">
                <a:solidFill>
                  <a:srgbClr val="0914A6"/>
                </a:solidFill>
                <a:latin typeface="Calibri"/>
                <a:cs typeface="Calibri"/>
              </a:rPr>
              <a:t>Objectif</a:t>
            </a:r>
            <a:r>
              <a:rPr sz="2000" b="1" spc="-60" dirty="0">
                <a:solidFill>
                  <a:srgbClr val="0914A6"/>
                </a:solidFill>
                <a:latin typeface="Calibri"/>
                <a:cs typeface="Calibri"/>
              </a:rPr>
              <a:t> </a:t>
            </a:r>
            <a:r>
              <a:rPr sz="2000" b="1" dirty="0">
                <a:solidFill>
                  <a:srgbClr val="0914A6"/>
                </a:solidFill>
                <a:latin typeface="Calibri"/>
                <a:cs typeface="Calibri"/>
              </a:rPr>
              <a:t>:</a:t>
            </a:r>
            <a:r>
              <a:rPr sz="2000" b="1" spc="-55" dirty="0">
                <a:solidFill>
                  <a:srgbClr val="0914A6"/>
                </a:solidFill>
                <a:latin typeface="Calibri"/>
                <a:cs typeface="Calibri"/>
              </a:rPr>
              <a:t> </a:t>
            </a:r>
            <a:r>
              <a:rPr sz="2000" spc="-10" dirty="0">
                <a:latin typeface="Calibri"/>
                <a:cs typeface="Calibri"/>
              </a:rPr>
              <a:t>Diminuer</a:t>
            </a:r>
            <a:r>
              <a:rPr sz="2000" spc="-60" dirty="0">
                <a:latin typeface="Calibri"/>
                <a:cs typeface="Calibri"/>
              </a:rPr>
              <a:t> </a:t>
            </a:r>
            <a:r>
              <a:rPr sz="2000" dirty="0">
                <a:latin typeface="Calibri"/>
                <a:cs typeface="Calibri"/>
              </a:rPr>
              <a:t>le</a:t>
            </a:r>
            <a:r>
              <a:rPr sz="2000" spc="-60" dirty="0">
                <a:latin typeface="Calibri"/>
                <a:cs typeface="Calibri"/>
              </a:rPr>
              <a:t> </a:t>
            </a:r>
            <a:r>
              <a:rPr sz="2000" dirty="0">
                <a:latin typeface="Calibri"/>
                <a:cs typeface="Calibri"/>
              </a:rPr>
              <a:t>risque</a:t>
            </a:r>
            <a:r>
              <a:rPr sz="2000" spc="-60" dirty="0">
                <a:latin typeface="Calibri"/>
                <a:cs typeface="Calibri"/>
              </a:rPr>
              <a:t> </a:t>
            </a:r>
            <a:r>
              <a:rPr sz="2000" spc="-20" dirty="0">
                <a:latin typeface="Calibri"/>
                <a:cs typeface="Calibri"/>
              </a:rPr>
              <a:t>d’apparition</a:t>
            </a:r>
            <a:r>
              <a:rPr sz="2000" spc="-60" dirty="0">
                <a:latin typeface="Calibri"/>
                <a:cs typeface="Calibri"/>
              </a:rPr>
              <a:t> </a:t>
            </a:r>
            <a:r>
              <a:rPr sz="2000" dirty="0">
                <a:latin typeface="Calibri"/>
                <a:cs typeface="Calibri"/>
              </a:rPr>
              <a:t>des</a:t>
            </a:r>
            <a:r>
              <a:rPr sz="2000" spc="-45" dirty="0">
                <a:latin typeface="Calibri"/>
                <a:cs typeface="Calibri"/>
              </a:rPr>
              <a:t> </a:t>
            </a:r>
            <a:r>
              <a:rPr sz="1800" b="1" dirty="0">
                <a:solidFill>
                  <a:srgbClr val="FF5200"/>
                </a:solidFill>
                <a:latin typeface="Calibri"/>
                <a:cs typeface="Calibri"/>
              </a:rPr>
              <a:t>chloramines</a:t>
            </a:r>
            <a:r>
              <a:rPr sz="1800" b="1" spc="-40" dirty="0">
                <a:solidFill>
                  <a:srgbClr val="FF5200"/>
                </a:solidFill>
                <a:latin typeface="Calibri"/>
                <a:cs typeface="Calibri"/>
              </a:rPr>
              <a:t> </a:t>
            </a:r>
            <a:r>
              <a:rPr sz="2000" dirty="0">
                <a:latin typeface="Calibri"/>
                <a:cs typeface="Calibri"/>
              </a:rPr>
              <a:t>et</a:t>
            </a:r>
            <a:r>
              <a:rPr sz="2000" spc="-60" dirty="0">
                <a:latin typeface="Calibri"/>
                <a:cs typeface="Calibri"/>
              </a:rPr>
              <a:t> </a:t>
            </a:r>
            <a:r>
              <a:rPr sz="2000" dirty="0">
                <a:latin typeface="Calibri"/>
                <a:cs typeface="Calibri"/>
              </a:rPr>
              <a:t>ainsi</a:t>
            </a:r>
            <a:r>
              <a:rPr sz="2000" spc="-60" dirty="0">
                <a:latin typeface="Calibri"/>
                <a:cs typeface="Calibri"/>
              </a:rPr>
              <a:t> </a:t>
            </a:r>
            <a:r>
              <a:rPr sz="2000" dirty="0">
                <a:latin typeface="Calibri"/>
                <a:cs typeface="Calibri"/>
              </a:rPr>
              <a:t>limiter</a:t>
            </a:r>
            <a:r>
              <a:rPr sz="2000" spc="-60" dirty="0">
                <a:latin typeface="Calibri"/>
                <a:cs typeface="Calibri"/>
              </a:rPr>
              <a:t> </a:t>
            </a:r>
            <a:r>
              <a:rPr sz="2000" dirty="0">
                <a:latin typeface="Calibri"/>
                <a:cs typeface="Calibri"/>
              </a:rPr>
              <a:t>les</a:t>
            </a:r>
            <a:r>
              <a:rPr sz="2000" spc="-60" dirty="0">
                <a:latin typeface="Calibri"/>
                <a:cs typeface="Calibri"/>
              </a:rPr>
              <a:t> </a:t>
            </a:r>
            <a:r>
              <a:rPr sz="2000" dirty="0">
                <a:latin typeface="Calibri"/>
                <a:cs typeface="Calibri"/>
              </a:rPr>
              <a:t>besoins</a:t>
            </a:r>
            <a:r>
              <a:rPr sz="2000" spc="-60" dirty="0">
                <a:latin typeface="Calibri"/>
                <a:cs typeface="Calibri"/>
              </a:rPr>
              <a:t> </a:t>
            </a:r>
            <a:r>
              <a:rPr sz="2000" spc="-25" dirty="0">
                <a:latin typeface="Calibri"/>
                <a:cs typeface="Calibri"/>
              </a:rPr>
              <a:t>en </a:t>
            </a:r>
            <a:r>
              <a:rPr sz="2000" spc="-20" dirty="0">
                <a:latin typeface="Calibri"/>
                <a:cs typeface="Calibri"/>
              </a:rPr>
              <a:t>traitement</a:t>
            </a:r>
            <a:r>
              <a:rPr sz="2000" spc="-50" dirty="0">
                <a:latin typeface="Calibri"/>
                <a:cs typeface="Calibri"/>
              </a:rPr>
              <a:t> </a:t>
            </a:r>
            <a:r>
              <a:rPr sz="2000" dirty="0">
                <a:latin typeface="Calibri"/>
                <a:cs typeface="Calibri"/>
              </a:rPr>
              <a:t>de</a:t>
            </a:r>
            <a:r>
              <a:rPr sz="2000" spc="-45" dirty="0">
                <a:latin typeface="Calibri"/>
                <a:cs typeface="Calibri"/>
              </a:rPr>
              <a:t> </a:t>
            </a:r>
            <a:r>
              <a:rPr sz="2000" spc="-25" dirty="0">
                <a:latin typeface="Calibri"/>
                <a:cs typeface="Calibri"/>
              </a:rPr>
              <a:t>l’eau,</a:t>
            </a:r>
            <a:r>
              <a:rPr sz="2000" spc="-50" dirty="0">
                <a:latin typeface="Calibri"/>
                <a:cs typeface="Calibri"/>
              </a:rPr>
              <a:t> </a:t>
            </a:r>
            <a:r>
              <a:rPr sz="2000" dirty="0">
                <a:latin typeface="Calibri"/>
                <a:cs typeface="Calibri"/>
              </a:rPr>
              <a:t>de</a:t>
            </a:r>
            <a:r>
              <a:rPr sz="2000" spc="-45" dirty="0">
                <a:latin typeface="Calibri"/>
                <a:cs typeface="Calibri"/>
              </a:rPr>
              <a:t> </a:t>
            </a:r>
            <a:r>
              <a:rPr sz="2000" spc="-30" dirty="0">
                <a:latin typeface="Calibri"/>
                <a:cs typeface="Calibri"/>
              </a:rPr>
              <a:t>l'air,</a:t>
            </a:r>
            <a:r>
              <a:rPr sz="2000" spc="-45" dirty="0">
                <a:latin typeface="Calibri"/>
                <a:cs typeface="Calibri"/>
              </a:rPr>
              <a:t> </a:t>
            </a:r>
            <a:r>
              <a:rPr sz="2000" dirty="0">
                <a:latin typeface="Calibri"/>
                <a:cs typeface="Calibri"/>
              </a:rPr>
              <a:t>et</a:t>
            </a:r>
            <a:r>
              <a:rPr sz="2000" spc="-50" dirty="0">
                <a:latin typeface="Calibri"/>
                <a:cs typeface="Calibri"/>
              </a:rPr>
              <a:t> </a:t>
            </a:r>
            <a:r>
              <a:rPr sz="2000" dirty="0">
                <a:latin typeface="Calibri"/>
                <a:cs typeface="Calibri"/>
              </a:rPr>
              <a:t>en</a:t>
            </a:r>
            <a:r>
              <a:rPr sz="2000" spc="-45" dirty="0">
                <a:latin typeface="Calibri"/>
                <a:cs typeface="Calibri"/>
              </a:rPr>
              <a:t> </a:t>
            </a:r>
            <a:r>
              <a:rPr sz="2000" dirty="0">
                <a:latin typeface="Calibri"/>
                <a:cs typeface="Calibri"/>
              </a:rPr>
              <a:t>apport</a:t>
            </a:r>
            <a:r>
              <a:rPr sz="2000" spc="-45" dirty="0">
                <a:latin typeface="Calibri"/>
                <a:cs typeface="Calibri"/>
              </a:rPr>
              <a:t> </a:t>
            </a:r>
            <a:r>
              <a:rPr sz="2000" spc="-25" dirty="0">
                <a:latin typeface="Calibri"/>
                <a:cs typeface="Calibri"/>
              </a:rPr>
              <a:t>d’eau</a:t>
            </a:r>
            <a:r>
              <a:rPr sz="2000" spc="-50" dirty="0">
                <a:latin typeface="Calibri"/>
                <a:cs typeface="Calibri"/>
              </a:rPr>
              <a:t> </a:t>
            </a:r>
            <a:r>
              <a:rPr sz="2000" spc="-10" dirty="0">
                <a:latin typeface="Calibri"/>
                <a:cs typeface="Calibri"/>
              </a:rPr>
              <a:t>neuve</a:t>
            </a:r>
            <a:endParaRPr sz="2000">
              <a:latin typeface="Calibri"/>
              <a:cs typeface="Calibri"/>
            </a:endParaRPr>
          </a:p>
        </p:txBody>
      </p:sp>
      <p:pic>
        <p:nvPicPr>
          <p:cNvPr id="9" name="object 9"/>
          <p:cNvPicPr/>
          <p:nvPr/>
        </p:nvPicPr>
        <p:blipFill>
          <a:blip r:embed="rId6" cstate="print"/>
          <a:stretch>
            <a:fillRect/>
          </a:stretch>
        </p:blipFill>
        <p:spPr>
          <a:xfrm>
            <a:off x="343730" y="1770823"/>
            <a:ext cx="1084188" cy="1154176"/>
          </a:xfrm>
          <a:prstGeom prst="rect">
            <a:avLst/>
          </a:prstGeom>
        </p:spPr>
      </p:pic>
      <p:pic>
        <p:nvPicPr>
          <p:cNvPr id="10" name="object 10"/>
          <p:cNvPicPr/>
          <p:nvPr/>
        </p:nvPicPr>
        <p:blipFill>
          <a:blip r:embed="rId7" cstate="print"/>
          <a:stretch>
            <a:fillRect/>
          </a:stretch>
        </p:blipFill>
        <p:spPr>
          <a:xfrm>
            <a:off x="768856" y="3790205"/>
            <a:ext cx="10384918" cy="1080044"/>
          </a:xfrm>
          <a:prstGeom prst="rect">
            <a:avLst/>
          </a:prstGeom>
        </p:spPr>
      </p:pic>
      <p:pic>
        <p:nvPicPr>
          <p:cNvPr id="11" name="object 11"/>
          <p:cNvPicPr/>
          <p:nvPr/>
        </p:nvPicPr>
        <p:blipFill>
          <a:blip r:embed="rId8" cstate="print"/>
          <a:stretch>
            <a:fillRect/>
          </a:stretch>
        </p:blipFill>
        <p:spPr>
          <a:xfrm>
            <a:off x="10229475" y="6085020"/>
            <a:ext cx="1011146" cy="558847"/>
          </a:xfrm>
          <a:prstGeom prst="rect">
            <a:avLst/>
          </a:prstGeom>
        </p:spPr>
      </p:pic>
      <p:sp>
        <p:nvSpPr>
          <p:cNvPr id="12" name="object 12"/>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501650">
              <a:lnSpc>
                <a:spcPct val="100000"/>
              </a:lnSpc>
              <a:spcBef>
                <a:spcPts val="100"/>
              </a:spcBef>
            </a:pPr>
            <a:r>
              <a:rPr dirty="0"/>
              <a:t>A.</a:t>
            </a:r>
            <a:r>
              <a:rPr spc="-90" dirty="0"/>
              <a:t> </a:t>
            </a:r>
            <a:r>
              <a:rPr dirty="0"/>
              <a:t>Maintenir</a:t>
            </a:r>
            <a:r>
              <a:rPr spc="-90" dirty="0"/>
              <a:t> </a:t>
            </a:r>
            <a:r>
              <a:rPr dirty="0"/>
              <a:t>une</a:t>
            </a:r>
            <a:r>
              <a:rPr spc="-90" dirty="0"/>
              <a:t> </a:t>
            </a:r>
            <a:r>
              <a:rPr dirty="0"/>
              <a:t>bonne</a:t>
            </a:r>
            <a:r>
              <a:rPr spc="-90" dirty="0"/>
              <a:t> </a:t>
            </a:r>
            <a:r>
              <a:rPr dirty="0"/>
              <a:t>qualité</a:t>
            </a:r>
            <a:r>
              <a:rPr spc="-90" dirty="0"/>
              <a:t> </a:t>
            </a:r>
            <a:r>
              <a:rPr dirty="0"/>
              <a:t>de</a:t>
            </a:r>
            <a:r>
              <a:rPr spc="-90" dirty="0"/>
              <a:t> </a:t>
            </a:r>
            <a:r>
              <a:rPr dirty="0"/>
              <a:t>l’eau</a:t>
            </a:r>
            <a:r>
              <a:rPr spc="-85" dirty="0"/>
              <a:t> </a:t>
            </a:r>
            <a:r>
              <a:rPr dirty="0"/>
              <a:t>des</a:t>
            </a:r>
            <a:r>
              <a:rPr spc="-90" dirty="0"/>
              <a:t> </a:t>
            </a:r>
            <a:r>
              <a:rPr spc="-10" dirty="0"/>
              <a:t>bassins</a:t>
            </a:r>
          </a:p>
        </p:txBody>
      </p:sp>
      <p:pic>
        <p:nvPicPr>
          <p:cNvPr id="3" name="object 3"/>
          <p:cNvPicPr/>
          <p:nvPr/>
        </p:nvPicPr>
        <p:blipFill>
          <a:blip r:embed="rId2" cstate="print"/>
          <a:stretch>
            <a:fillRect/>
          </a:stretch>
        </p:blipFill>
        <p:spPr>
          <a:xfrm>
            <a:off x="158152" y="5912699"/>
            <a:ext cx="740968" cy="694050"/>
          </a:xfrm>
          <a:prstGeom prst="rect">
            <a:avLst/>
          </a:prstGeom>
        </p:spPr>
      </p:pic>
      <p:grpSp>
        <p:nvGrpSpPr>
          <p:cNvPr id="4" name="object 4"/>
          <p:cNvGrpSpPr/>
          <p:nvPr/>
        </p:nvGrpSpPr>
        <p:grpSpPr>
          <a:xfrm>
            <a:off x="1123950" y="5943600"/>
            <a:ext cx="8658225" cy="714375"/>
            <a:chOff x="1123950" y="5943600"/>
            <a:chExt cx="8658225" cy="714375"/>
          </a:xfrm>
        </p:grpSpPr>
        <p:pic>
          <p:nvPicPr>
            <p:cNvPr id="5" name="object 5"/>
            <p:cNvPicPr/>
            <p:nvPr/>
          </p:nvPicPr>
          <p:blipFill>
            <a:blip r:embed="rId3" cstate="print"/>
            <a:stretch>
              <a:fillRect/>
            </a:stretch>
          </p:blipFill>
          <p:spPr>
            <a:xfrm>
              <a:off x="1123950" y="5943600"/>
              <a:ext cx="1266824" cy="600074"/>
            </a:xfrm>
            <a:prstGeom prst="rect">
              <a:avLst/>
            </a:prstGeom>
          </p:spPr>
        </p:pic>
        <p:pic>
          <p:nvPicPr>
            <p:cNvPr id="6" name="object 6"/>
            <p:cNvPicPr/>
            <p:nvPr/>
          </p:nvPicPr>
          <p:blipFill>
            <a:blip r:embed="rId4" cstate="print"/>
            <a:stretch>
              <a:fillRect/>
            </a:stretch>
          </p:blipFill>
          <p:spPr>
            <a:xfrm>
              <a:off x="2095500" y="6505575"/>
              <a:ext cx="7686674" cy="152399"/>
            </a:xfrm>
            <a:prstGeom prst="rect">
              <a:avLst/>
            </a:prstGeom>
          </p:spPr>
        </p:pic>
      </p:grpSp>
      <p:pic>
        <p:nvPicPr>
          <p:cNvPr id="7" name="object 7"/>
          <p:cNvPicPr/>
          <p:nvPr/>
        </p:nvPicPr>
        <p:blipFill>
          <a:blip r:embed="rId5" cstate="print"/>
          <a:stretch>
            <a:fillRect/>
          </a:stretch>
        </p:blipFill>
        <p:spPr>
          <a:xfrm>
            <a:off x="11334750" y="5867398"/>
            <a:ext cx="857249" cy="990598"/>
          </a:xfrm>
          <a:prstGeom prst="rect">
            <a:avLst/>
          </a:prstGeom>
        </p:spPr>
      </p:pic>
      <p:sp>
        <p:nvSpPr>
          <p:cNvPr id="8" name="object 8"/>
          <p:cNvSpPr txBox="1"/>
          <p:nvPr/>
        </p:nvSpPr>
        <p:spPr>
          <a:xfrm>
            <a:off x="453389" y="989202"/>
            <a:ext cx="8280400" cy="2002155"/>
          </a:xfrm>
          <a:prstGeom prst="rect">
            <a:avLst/>
          </a:prstGeom>
        </p:spPr>
        <p:txBody>
          <a:bodyPr vert="horz" wrap="square" lIns="0" tIns="12700" rIns="0" bIns="0" rtlCol="0">
            <a:spAutoFit/>
          </a:bodyPr>
          <a:lstStyle/>
          <a:p>
            <a:pPr marL="463550" indent="-450850">
              <a:lnSpc>
                <a:spcPct val="100000"/>
              </a:lnSpc>
              <a:spcBef>
                <a:spcPts val="100"/>
              </a:spcBef>
              <a:buAutoNum type="arabicPeriod"/>
              <a:tabLst>
                <a:tab pos="463550" algn="l"/>
              </a:tabLst>
            </a:pPr>
            <a:r>
              <a:rPr sz="2400" b="1" spc="-10" dirty="0">
                <a:latin typeface="Trebuchet MS"/>
                <a:cs typeface="Trebuchet MS"/>
              </a:rPr>
              <a:t>L’hygiène</a:t>
            </a:r>
            <a:r>
              <a:rPr sz="2400" b="1" spc="-55" dirty="0">
                <a:latin typeface="Trebuchet MS"/>
                <a:cs typeface="Trebuchet MS"/>
              </a:rPr>
              <a:t> </a:t>
            </a:r>
            <a:r>
              <a:rPr sz="2400" b="1" dirty="0">
                <a:latin typeface="Trebuchet MS"/>
                <a:cs typeface="Trebuchet MS"/>
              </a:rPr>
              <a:t>des</a:t>
            </a:r>
            <a:r>
              <a:rPr sz="2400" b="1" spc="-55" dirty="0">
                <a:latin typeface="Trebuchet MS"/>
                <a:cs typeface="Trebuchet MS"/>
              </a:rPr>
              <a:t> </a:t>
            </a:r>
            <a:r>
              <a:rPr sz="2400" b="1" spc="-10" dirty="0">
                <a:latin typeface="Trebuchet MS"/>
                <a:cs typeface="Trebuchet MS"/>
              </a:rPr>
              <a:t>baigneurs</a:t>
            </a:r>
            <a:endParaRPr sz="2400">
              <a:latin typeface="Trebuchet MS"/>
              <a:cs typeface="Trebuchet MS"/>
            </a:endParaRPr>
          </a:p>
          <a:p>
            <a:pPr marL="305435" lvl="1" indent="-113030">
              <a:lnSpc>
                <a:spcPct val="100000"/>
              </a:lnSpc>
              <a:spcBef>
                <a:spcPts val="1764"/>
              </a:spcBef>
              <a:buFont typeface="Arial Black"/>
              <a:buChar char="▪"/>
              <a:tabLst>
                <a:tab pos="305435" algn="l"/>
              </a:tabLst>
            </a:pPr>
            <a:r>
              <a:rPr sz="2000" b="1" spc="-10" dirty="0">
                <a:solidFill>
                  <a:srgbClr val="0914A6"/>
                </a:solidFill>
                <a:latin typeface="Calibri"/>
                <a:cs typeface="Calibri"/>
              </a:rPr>
              <a:t>Sensibiliser</a:t>
            </a:r>
            <a:r>
              <a:rPr sz="2000" b="1" spc="-50" dirty="0">
                <a:solidFill>
                  <a:srgbClr val="0914A6"/>
                </a:solidFill>
                <a:latin typeface="Calibri"/>
                <a:cs typeface="Calibri"/>
              </a:rPr>
              <a:t> </a:t>
            </a:r>
            <a:r>
              <a:rPr sz="2000" b="1" dirty="0">
                <a:solidFill>
                  <a:srgbClr val="0914A6"/>
                </a:solidFill>
                <a:latin typeface="Calibri"/>
                <a:cs typeface="Calibri"/>
              </a:rPr>
              <a:t>et</a:t>
            </a:r>
            <a:r>
              <a:rPr sz="2000" b="1" spc="-45" dirty="0">
                <a:solidFill>
                  <a:srgbClr val="0914A6"/>
                </a:solidFill>
                <a:latin typeface="Calibri"/>
                <a:cs typeface="Calibri"/>
              </a:rPr>
              <a:t> </a:t>
            </a:r>
            <a:r>
              <a:rPr sz="2000" b="1" spc="-10" dirty="0">
                <a:solidFill>
                  <a:srgbClr val="0914A6"/>
                </a:solidFill>
                <a:latin typeface="Calibri"/>
                <a:cs typeface="Calibri"/>
              </a:rPr>
              <a:t>assurer</a:t>
            </a:r>
            <a:r>
              <a:rPr sz="2000" b="1" spc="-45" dirty="0">
                <a:solidFill>
                  <a:srgbClr val="0914A6"/>
                </a:solidFill>
                <a:latin typeface="Calibri"/>
                <a:cs typeface="Calibri"/>
              </a:rPr>
              <a:t> </a:t>
            </a:r>
            <a:r>
              <a:rPr sz="2000" b="1" dirty="0">
                <a:solidFill>
                  <a:srgbClr val="0914A6"/>
                </a:solidFill>
                <a:latin typeface="Calibri"/>
                <a:cs typeface="Calibri"/>
              </a:rPr>
              <a:t>un</a:t>
            </a:r>
            <a:r>
              <a:rPr sz="2000" b="1" spc="-50" dirty="0">
                <a:solidFill>
                  <a:srgbClr val="0914A6"/>
                </a:solidFill>
                <a:latin typeface="Calibri"/>
                <a:cs typeface="Calibri"/>
              </a:rPr>
              <a:t> </a:t>
            </a:r>
            <a:r>
              <a:rPr sz="2000" b="1" dirty="0">
                <a:solidFill>
                  <a:srgbClr val="0914A6"/>
                </a:solidFill>
                <a:latin typeface="Calibri"/>
                <a:cs typeface="Calibri"/>
              </a:rPr>
              <a:t>"chemin</a:t>
            </a:r>
            <a:r>
              <a:rPr sz="2000" b="1" spc="-45" dirty="0">
                <a:solidFill>
                  <a:srgbClr val="0914A6"/>
                </a:solidFill>
                <a:latin typeface="Calibri"/>
                <a:cs typeface="Calibri"/>
              </a:rPr>
              <a:t> </a:t>
            </a:r>
            <a:r>
              <a:rPr sz="2000" b="1" dirty="0">
                <a:solidFill>
                  <a:srgbClr val="0914A6"/>
                </a:solidFill>
                <a:latin typeface="Calibri"/>
                <a:cs typeface="Calibri"/>
              </a:rPr>
              <a:t>du</a:t>
            </a:r>
            <a:r>
              <a:rPr sz="2000" b="1" spc="-45" dirty="0">
                <a:solidFill>
                  <a:srgbClr val="0914A6"/>
                </a:solidFill>
                <a:latin typeface="Calibri"/>
                <a:cs typeface="Calibri"/>
              </a:rPr>
              <a:t> </a:t>
            </a:r>
            <a:r>
              <a:rPr sz="2000" b="1" spc="-10" dirty="0">
                <a:solidFill>
                  <a:srgbClr val="0914A6"/>
                </a:solidFill>
                <a:latin typeface="Calibri"/>
                <a:cs typeface="Calibri"/>
              </a:rPr>
              <a:t>baigneur"</a:t>
            </a:r>
            <a:endParaRPr sz="2000">
              <a:latin typeface="Calibri"/>
              <a:cs typeface="Calibri"/>
            </a:endParaRPr>
          </a:p>
          <a:p>
            <a:pPr marL="305435" indent="-107950">
              <a:lnSpc>
                <a:spcPct val="100000"/>
              </a:lnSpc>
              <a:spcBef>
                <a:spcPts val="1035"/>
              </a:spcBef>
              <a:buFont typeface="Arial MT"/>
              <a:buChar char="•"/>
              <a:tabLst>
                <a:tab pos="305435" algn="l"/>
              </a:tabLst>
            </a:pPr>
            <a:r>
              <a:rPr sz="1800" dirty="0">
                <a:latin typeface="Calibri"/>
                <a:cs typeface="Calibri"/>
              </a:rPr>
              <a:t>Port</a:t>
            </a:r>
            <a:r>
              <a:rPr sz="1800" spc="-55" dirty="0">
                <a:latin typeface="Calibri"/>
                <a:cs typeface="Calibri"/>
              </a:rPr>
              <a:t> </a:t>
            </a:r>
            <a:r>
              <a:rPr sz="1800" dirty="0">
                <a:latin typeface="Calibri"/>
                <a:cs typeface="Calibri"/>
              </a:rPr>
              <a:t>du</a:t>
            </a:r>
            <a:r>
              <a:rPr sz="1800" spc="-55" dirty="0">
                <a:latin typeface="Calibri"/>
                <a:cs typeface="Calibri"/>
              </a:rPr>
              <a:t> </a:t>
            </a:r>
            <a:r>
              <a:rPr sz="1800" dirty="0">
                <a:latin typeface="Calibri"/>
                <a:cs typeface="Calibri"/>
              </a:rPr>
              <a:t>bonnet</a:t>
            </a:r>
            <a:r>
              <a:rPr sz="1800" spc="-55" dirty="0">
                <a:latin typeface="Calibri"/>
                <a:cs typeface="Calibri"/>
              </a:rPr>
              <a:t> </a:t>
            </a:r>
            <a:r>
              <a:rPr sz="1800" spc="-10" dirty="0">
                <a:latin typeface="Calibri"/>
                <a:cs typeface="Calibri"/>
              </a:rPr>
              <a:t>obligatoire,</a:t>
            </a:r>
            <a:r>
              <a:rPr sz="1800" spc="-55" dirty="0">
                <a:latin typeface="Calibri"/>
                <a:cs typeface="Calibri"/>
              </a:rPr>
              <a:t> </a:t>
            </a:r>
            <a:r>
              <a:rPr sz="1800" spc="-10" dirty="0">
                <a:latin typeface="Calibri"/>
                <a:cs typeface="Calibri"/>
              </a:rPr>
              <a:t>interdiction</a:t>
            </a:r>
            <a:r>
              <a:rPr sz="1800" spc="-50" dirty="0">
                <a:latin typeface="Calibri"/>
                <a:cs typeface="Calibri"/>
              </a:rPr>
              <a:t> </a:t>
            </a:r>
            <a:r>
              <a:rPr sz="1800" dirty="0">
                <a:latin typeface="Calibri"/>
                <a:cs typeface="Calibri"/>
              </a:rPr>
              <a:t>des</a:t>
            </a:r>
            <a:r>
              <a:rPr sz="1800" spc="-55" dirty="0">
                <a:latin typeface="Calibri"/>
                <a:cs typeface="Calibri"/>
              </a:rPr>
              <a:t> </a:t>
            </a:r>
            <a:r>
              <a:rPr sz="1800" dirty="0">
                <a:latin typeface="Calibri"/>
                <a:cs typeface="Calibri"/>
              </a:rPr>
              <a:t>shorts</a:t>
            </a:r>
            <a:r>
              <a:rPr sz="1800" spc="-55" dirty="0">
                <a:latin typeface="Calibri"/>
                <a:cs typeface="Calibri"/>
              </a:rPr>
              <a:t> </a:t>
            </a:r>
            <a:r>
              <a:rPr sz="1800" dirty="0">
                <a:latin typeface="Calibri"/>
                <a:cs typeface="Calibri"/>
              </a:rPr>
              <a:t>de</a:t>
            </a:r>
            <a:r>
              <a:rPr sz="1800" spc="-55" dirty="0">
                <a:latin typeface="Calibri"/>
                <a:cs typeface="Calibri"/>
              </a:rPr>
              <a:t> </a:t>
            </a:r>
            <a:r>
              <a:rPr sz="1800" dirty="0">
                <a:latin typeface="Calibri"/>
                <a:cs typeface="Calibri"/>
              </a:rPr>
              <a:t>bains</a:t>
            </a:r>
            <a:r>
              <a:rPr sz="1800" spc="-55" dirty="0">
                <a:latin typeface="Calibri"/>
                <a:cs typeface="Calibri"/>
              </a:rPr>
              <a:t> </a:t>
            </a:r>
            <a:r>
              <a:rPr sz="1800" dirty="0">
                <a:latin typeface="Calibri"/>
                <a:cs typeface="Calibri"/>
              </a:rPr>
              <a:t>ou</a:t>
            </a:r>
            <a:r>
              <a:rPr sz="1800" spc="-50" dirty="0">
                <a:latin typeface="Calibri"/>
                <a:cs typeface="Calibri"/>
              </a:rPr>
              <a:t> </a:t>
            </a:r>
            <a:r>
              <a:rPr sz="1800" dirty="0">
                <a:latin typeface="Calibri"/>
                <a:cs typeface="Calibri"/>
              </a:rPr>
              <a:t>autre</a:t>
            </a:r>
            <a:r>
              <a:rPr sz="1800" spc="-55" dirty="0">
                <a:latin typeface="Calibri"/>
                <a:cs typeface="Calibri"/>
              </a:rPr>
              <a:t> </a:t>
            </a:r>
            <a:r>
              <a:rPr sz="1800" dirty="0">
                <a:latin typeface="Calibri"/>
                <a:cs typeface="Calibri"/>
              </a:rPr>
              <a:t>tenues</a:t>
            </a:r>
            <a:r>
              <a:rPr sz="1800" spc="-55" dirty="0">
                <a:latin typeface="Calibri"/>
                <a:cs typeface="Calibri"/>
              </a:rPr>
              <a:t> </a:t>
            </a:r>
            <a:r>
              <a:rPr sz="1800" spc="-10" dirty="0">
                <a:latin typeface="Calibri"/>
                <a:cs typeface="Calibri"/>
              </a:rPr>
              <a:t>amples</a:t>
            </a:r>
            <a:endParaRPr sz="1800">
              <a:latin typeface="Calibri"/>
              <a:cs typeface="Calibri"/>
            </a:endParaRPr>
          </a:p>
          <a:p>
            <a:pPr marL="305435" marR="5080" indent="-108585">
              <a:lnSpc>
                <a:spcPct val="100800"/>
              </a:lnSpc>
              <a:spcBef>
                <a:spcPts val="965"/>
              </a:spcBef>
              <a:buFont typeface="Arial MT"/>
              <a:buChar char="•"/>
              <a:tabLst>
                <a:tab pos="306705" algn="l"/>
              </a:tabLst>
            </a:pPr>
            <a:r>
              <a:rPr sz="1800" dirty="0">
                <a:latin typeface="Calibri"/>
                <a:cs typeface="Calibri"/>
              </a:rPr>
              <a:t>Assurer</a:t>
            </a:r>
            <a:r>
              <a:rPr sz="1800" spc="-45" dirty="0">
                <a:latin typeface="Calibri"/>
                <a:cs typeface="Calibri"/>
              </a:rPr>
              <a:t> </a:t>
            </a:r>
            <a:r>
              <a:rPr sz="1800" dirty="0">
                <a:latin typeface="Calibri"/>
                <a:cs typeface="Calibri"/>
              </a:rPr>
              <a:t>le</a:t>
            </a:r>
            <a:r>
              <a:rPr sz="1800" spc="-45" dirty="0">
                <a:latin typeface="Calibri"/>
                <a:cs typeface="Calibri"/>
              </a:rPr>
              <a:t> </a:t>
            </a:r>
            <a:r>
              <a:rPr sz="1800" dirty="0">
                <a:latin typeface="Calibri"/>
                <a:cs typeface="Calibri"/>
              </a:rPr>
              <a:t>passage</a:t>
            </a:r>
            <a:r>
              <a:rPr sz="1800" spc="-45" dirty="0">
                <a:latin typeface="Calibri"/>
                <a:cs typeface="Calibri"/>
              </a:rPr>
              <a:t> </a:t>
            </a:r>
            <a:r>
              <a:rPr sz="1800" dirty="0">
                <a:latin typeface="Calibri"/>
                <a:cs typeface="Calibri"/>
              </a:rPr>
              <a:t>par</a:t>
            </a:r>
            <a:r>
              <a:rPr sz="1800" spc="-45" dirty="0">
                <a:latin typeface="Calibri"/>
                <a:cs typeface="Calibri"/>
              </a:rPr>
              <a:t> </a:t>
            </a:r>
            <a:r>
              <a:rPr sz="1800" dirty="0">
                <a:latin typeface="Calibri"/>
                <a:cs typeface="Calibri"/>
              </a:rPr>
              <a:t>les</a:t>
            </a:r>
            <a:r>
              <a:rPr sz="1800" spc="-45" dirty="0">
                <a:latin typeface="Calibri"/>
                <a:cs typeface="Calibri"/>
              </a:rPr>
              <a:t> </a:t>
            </a:r>
            <a:r>
              <a:rPr sz="1800" dirty="0">
                <a:latin typeface="Calibri"/>
                <a:cs typeface="Calibri"/>
              </a:rPr>
              <a:t>douches</a:t>
            </a:r>
            <a:r>
              <a:rPr sz="1800" spc="-45" dirty="0">
                <a:latin typeface="Calibri"/>
                <a:cs typeface="Calibri"/>
              </a:rPr>
              <a:t> </a:t>
            </a:r>
            <a:r>
              <a:rPr sz="1800" spc="-10" dirty="0">
                <a:latin typeface="Calibri"/>
                <a:cs typeface="Calibri"/>
              </a:rPr>
              <a:t>(savonnées</a:t>
            </a:r>
            <a:r>
              <a:rPr sz="1800" spc="-45" dirty="0">
                <a:latin typeface="Calibri"/>
                <a:cs typeface="Calibri"/>
              </a:rPr>
              <a:t> </a:t>
            </a:r>
            <a:r>
              <a:rPr sz="1800" dirty="0">
                <a:latin typeface="Calibri"/>
                <a:cs typeface="Calibri"/>
              </a:rPr>
              <a:t>et</a:t>
            </a:r>
            <a:r>
              <a:rPr sz="1800" spc="-45" dirty="0">
                <a:latin typeface="Calibri"/>
                <a:cs typeface="Calibri"/>
              </a:rPr>
              <a:t> </a:t>
            </a:r>
            <a:r>
              <a:rPr sz="1800" spc="-10" dirty="0">
                <a:latin typeface="Calibri"/>
                <a:cs typeface="Calibri"/>
              </a:rPr>
              <a:t>obligatoires)</a:t>
            </a:r>
            <a:r>
              <a:rPr sz="1800" spc="-45" dirty="0">
                <a:latin typeface="Calibri"/>
                <a:cs typeface="Calibri"/>
              </a:rPr>
              <a:t> </a:t>
            </a:r>
            <a:r>
              <a:rPr sz="1800" dirty="0">
                <a:latin typeface="Calibri"/>
                <a:cs typeface="Calibri"/>
              </a:rPr>
              <a:t>et</a:t>
            </a:r>
            <a:r>
              <a:rPr sz="1800" spc="-45" dirty="0">
                <a:latin typeface="Calibri"/>
                <a:cs typeface="Calibri"/>
              </a:rPr>
              <a:t> </a:t>
            </a:r>
            <a:r>
              <a:rPr sz="1800" dirty="0">
                <a:latin typeface="Calibri"/>
                <a:cs typeface="Calibri"/>
              </a:rPr>
              <a:t>par</a:t>
            </a:r>
            <a:r>
              <a:rPr sz="1800" spc="-45" dirty="0">
                <a:latin typeface="Calibri"/>
                <a:cs typeface="Calibri"/>
              </a:rPr>
              <a:t> </a:t>
            </a:r>
            <a:r>
              <a:rPr sz="1800" dirty="0">
                <a:latin typeface="Calibri"/>
                <a:cs typeface="Calibri"/>
              </a:rPr>
              <a:t>les</a:t>
            </a:r>
            <a:r>
              <a:rPr sz="1800" spc="-45" dirty="0">
                <a:latin typeface="Calibri"/>
                <a:cs typeface="Calibri"/>
              </a:rPr>
              <a:t> </a:t>
            </a:r>
            <a:r>
              <a:rPr sz="1800" spc="-10" dirty="0">
                <a:latin typeface="Calibri"/>
                <a:cs typeface="Calibri"/>
              </a:rPr>
              <a:t>pédiluves,</a:t>
            </a:r>
            <a:r>
              <a:rPr sz="1800" spc="-45" dirty="0">
                <a:latin typeface="Calibri"/>
                <a:cs typeface="Calibri"/>
              </a:rPr>
              <a:t> </a:t>
            </a:r>
            <a:r>
              <a:rPr sz="1800" spc="-25" dirty="0">
                <a:latin typeface="Calibri"/>
                <a:cs typeface="Calibri"/>
              </a:rPr>
              <a:t>via 	</a:t>
            </a:r>
            <a:r>
              <a:rPr sz="1800" dirty="0">
                <a:latin typeface="Calibri"/>
                <a:cs typeface="Calibri"/>
              </a:rPr>
              <a:t>une</a:t>
            </a:r>
            <a:r>
              <a:rPr sz="1800" spc="-60" dirty="0">
                <a:latin typeface="Calibri"/>
                <a:cs typeface="Calibri"/>
              </a:rPr>
              <a:t> </a:t>
            </a:r>
            <a:r>
              <a:rPr sz="1800" dirty="0">
                <a:latin typeface="Calibri"/>
                <a:cs typeface="Calibri"/>
              </a:rPr>
              <a:t>seule</a:t>
            </a:r>
            <a:r>
              <a:rPr sz="1800" spc="-55" dirty="0">
                <a:latin typeface="Calibri"/>
                <a:cs typeface="Calibri"/>
              </a:rPr>
              <a:t> </a:t>
            </a:r>
            <a:r>
              <a:rPr sz="1800" dirty="0">
                <a:latin typeface="Calibri"/>
                <a:cs typeface="Calibri"/>
              </a:rPr>
              <a:t>entrée</a:t>
            </a:r>
            <a:r>
              <a:rPr sz="1800" spc="-55" dirty="0">
                <a:latin typeface="Calibri"/>
                <a:cs typeface="Calibri"/>
              </a:rPr>
              <a:t> </a:t>
            </a:r>
            <a:r>
              <a:rPr sz="1800" dirty="0">
                <a:latin typeface="Calibri"/>
                <a:cs typeface="Calibri"/>
              </a:rPr>
              <a:t>dans</a:t>
            </a:r>
            <a:r>
              <a:rPr sz="1800" spc="-55" dirty="0">
                <a:latin typeface="Calibri"/>
                <a:cs typeface="Calibri"/>
              </a:rPr>
              <a:t> </a:t>
            </a:r>
            <a:r>
              <a:rPr sz="1800" dirty="0">
                <a:latin typeface="Calibri"/>
                <a:cs typeface="Calibri"/>
              </a:rPr>
              <a:t>le</a:t>
            </a:r>
            <a:r>
              <a:rPr sz="1800" spc="-55" dirty="0">
                <a:latin typeface="Calibri"/>
                <a:cs typeface="Calibri"/>
              </a:rPr>
              <a:t> </a:t>
            </a:r>
            <a:r>
              <a:rPr sz="1800" dirty="0">
                <a:latin typeface="Calibri"/>
                <a:cs typeface="Calibri"/>
              </a:rPr>
              <a:t>hall</a:t>
            </a:r>
            <a:r>
              <a:rPr sz="1800" spc="-55" dirty="0">
                <a:latin typeface="Calibri"/>
                <a:cs typeface="Calibri"/>
              </a:rPr>
              <a:t> </a:t>
            </a:r>
            <a:r>
              <a:rPr sz="1800" spc="-10" dirty="0">
                <a:latin typeface="Calibri"/>
                <a:cs typeface="Calibri"/>
              </a:rPr>
              <a:t>bassin</a:t>
            </a:r>
            <a:endParaRPr sz="1800">
              <a:latin typeface="Calibri"/>
              <a:cs typeface="Calibri"/>
            </a:endParaRPr>
          </a:p>
        </p:txBody>
      </p:sp>
      <p:pic>
        <p:nvPicPr>
          <p:cNvPr id="9" name="object 9"/>
          <p:cNvPicPr/>
          <p:nvPr/>
        </p:nvPicPr>
        <p:blipFill>
          <a:blip r:embed="rId6" cstate="print"/>
          <a:stretch>
            <a:fillRect/>
          </a:stretch>
        </p:blipFill>
        <p:spPr>
          <a:xfrm>
            <a:off x="4655794" y="4395762"/>
            <a:ext cx="3041266" cy="876099"/>
          </a:xfrm>
          <a:prstGeom prst="rect">
            <a:avLst/>
          </a:prstGeom>
        </p:spPr>
      </p:pic>
      <p:pic>
        <p:nvPicPr>
          <p:cNvPr id="10" name="object 10"/>
          <p:cNvPicPr/>
          <p:nvPr/>
        </p:nvPicPr>
        <p:blipFill>
          <a:blip r:embed="rId7" cstate="print"/>
          <a:stretch>
            <a:fillRect/>
          </a:stretch>
        </p:blipFill>
        <p:spPr>
          <a:xfrm>
            <a:off x="2695575" y="3638550"/>
            <a:ext cx="1657349" cy="2247899"/>
          </a:xfrm>
          <a:prstGeom prst="rect">
            <a:avLst/>
          </a:prstGeom>
        </p:spPr>
      </p:pic>
      <p:pic>
        <p:nvPicPr>
          <p:cNvPr id="11" name="object 11"/>
          <p:cNvPicPr/>
          <p:nvPr/>
        </p:nvPicPr>
        <p:blipFill>
          <a:blip r:embed="rId8" cstate="print"/>
          <a:stretch>
            <a:fillRect/>
          </a:stretch>
        </p:blipFill>
        <p:spPr>
          <a:xfrm>
            <a:off x="9115425" y="1619250"/>
            <a:ext cx="2847974" cy="3762374"/>
          </a:xfrm>
          <a:prstGeom prst="rect">
            <a:avLst/>
          </a:prstGeom>
        </p:spPr>
      </p:pic>
      <p:pic>
        <p:nvPicPr>
          <p:cNvPr id="12" name="object 12"/>
          <p:cNvPicPr/>
          <p:nvPr/>
        </p:nvPicPr>
        <p:blipFill>
          <a:blip r:embed="rId9" cstate="print"/>
          <a:stretch>
            <a:fillRect/>
          </a:stretch>
        </p:blipFill>
        <p:spPr>
          <a:xfrm>
            <a:off x="10229475" y="6085020"/>
            <a:ext cx="1011146" cy="558847"/>
          </a:xfrm>
          <a:prstGeom prst="rect">
            <a:avLst/>
          </a:prstGeom>
        </p:spPr>
      </p:pic>
      <p:sp>
        <p:nvSpPr>
          <p:cNvPr id="13" name="object 13"/>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152" y="5912699"/>
            <a:ext cx="740968" cy="694050"/>
          </a:xfrm>
          <a:prstGeom prst="rect">
            <a:avLst/>
          </a:prstGeom>
        </p:spPr>
      </p:pic>
      <p:grpSp>
        <p:nvGrpSpPr>
          <p:cNvPr id="3" name="object 3"/>
          <p:cNvGrpSpPr/>
          <p:nvPr/>
        </p:nvGrpSpPr>
        <p:grpSpPr>
          <a:xfrm>
            <a:off x="1123950" y="5943600"/>
            <a:ext cx="8658225" cy="714375"/>
            <a:chOff x="1123950" y="5943600"/>
            <a:chExt cx="8658225" cy="714375"/>
          </a:xfrm>
        </p:grpSpPr>
        <p:pic>
          <p:nvPicPr>
            <p:cNvPr id="4" name="object 4"/>
            <p:cNvPicPr/>
            <p:nvPr/>
          </p:nvPicPr>
          <p:blipFill>
            <a:blip r:embed="rId3" cstate="print"/>
            <a:stretch>
              <a:fillRect/>
            </a:stretch>
          </p:blipFill>
          <p:spPr>
            <a:xfrm>
              <a:off x="1123950" y="5943600"/>
              <a:ext cx="1266824" cy="600074"/>
            </a:xfrm>
            <a:prstGeom prst="rect">
              <a:avLst/>
            </a:prstGeom>
          </p:spPr>
        </p:pic>
        <p:pic>
          <p:nvPicPr>
            <p:cNvPr id="5" name="object 5"/>
            <p:cNvPicPr/>
            <p:nvPr/>
          </p:nvPicPr>
          <p:blipFill>
            <a:blip r:embed="rId4" cstate="print"/>
            <a:stretch>
              <a:fillRect/>
            </a:stretch>
          </p:blipFill>
          <p:spPr>
            <a:xfrm>
              <a:off x="2095500" y="6505575"/>
              <a:ext cx="7686674" cy="152399"/>
            </a:xfrm>
            <a:prstGeom prst="rect">
              <a:avLst/>
            </a:prstGeom>
          </p:spPr>
        </p:pic>
      </p:grpSp>
      <p:pic>
        <p:nvPicPr>
          <p:cNvPr id="6" name="object 6"/>
          <p:cNvPicPr/>
          <p:nvPr/>
        </p:nvPicPr>
        <p:blipFill>
          <a:blip r:embed="rId5" cstate="print"/>
          <a:stretch>
            <a:fillRect/>
          </a:stretch>
        </p:blipFill>
        <p:spPr>
          <a:xfrm>
            <a:off x="11334750" y="5867398"/>
            <a:ext cx="857249" cy="990598"/>
          </a:xfrm>
          <a:prstGeom prst="rect">
            <a:avLst/>
          </a:prstGeom>
        </p:spPr>
      </p:pic>
      <p:sp>
        <p:nvSpPr>
          <p:cNvPr id="7" name="object 7"/>
          <p:cNvSpPr txBox="1"/>
          <p:nvPr/>
        </p:nvSpPr>
        <p:spPr>
          <a:xfrm>
            <a:off x="231489" y="1295970"/>
            <a:ext cx="7814309" cy="2771140"/>
          </a:xfrm>
          <a:prstGeom prst="rect">
            <a:avLst/>
          </a:prstGeom>
        </p:spPr>
        <p:txBody>
          <a:bodyPr vert="horz" wrap="square" lIns="0" tIns="12700" rIns="0" bIns="0" rtlCol="0">
            <a:spAutoFit/>
          </a:bodyPr>
          <a:lstStyle/>
          <a:p>
            <a:pPr marL="383540">
              <a:lnSpc>
                <a:spcPct val="100000"/>
              </a:lnSpc>
              <a:spcBef>
                <a:spcPts val="100"/>
              </a:spcBef>
            </a:pPr>
            <a:r>
              <a:rPr sz="2400" b="1" dirty="0">
                <a:latin typeface="Calibri"/>
                <a:cs typeface="Calibri"/>
              </a:rPr>
              <a:t>2.</a:t>
            </a:r>
            <a:r>
              <a:rPr sz="2400" b="1" spc="-45" dirty="0">
                <a:latin typeface="Calibri"/>
                <a:cs typeface="Calibri"/>
              </a:rPr>
              <a:t> </a:t>
            </a:r>
            <a:r>
              <a:rPr sz="2400" b="1" dirty="0">
                <a:latin typeface="Calibri"/>
                <a:cs typeface="Calibri"/>
              </a:rPr>
              <a:t>Une</a:t>
            </a:r>
            <a:r>
              <a:rPr sz="2400" b="1" spc="-45" dirty="0">
                <a:latin typeface="Calibri"/>
                <a:cs typeface="Calibri"/>
              </a:rPr>
              <a:t> </a:t>
            </a:r>
            <a:r>
              <a:rPr sz="2400" b="1" spc="-10" dirty="0">
                <a:latin typeface="Calibri"/>
                <a:cs typeface="Calibri"/>
              </a:rPr>
              <a:t>circulation</a:t>
            </a:r>
            <a:r>
              <a:rPr sz="2400" b="1" spc="-40" dirty="0">
                <a:latin typeface="Calibri"/>
                <a:cs typeface="Calibri"/>
              </a:rPr>
              <a:t> </a:t>
            </a:r>
            <a:r>
              <a:rPr sz="2400" b="1" dirty="0">
                <a:latin typeface="Calibri"/>
                <a:cs typeface="Calibri"/>
              </a:rPr>
              <a:t>et</a:t>
            </a:r>
            <a:r>
              <a:rPr sz="2400" b="1" spc="-45" dirty="0">
                <a:latin typeface="Calibri"/>
                <a:cs typeface="Calibri"/>
              </a:rPr>
              <a:t> </a:t>
            </a:r>
            <a:r>
              <a:rPr sz="2400" b="1" spc="-10" dirty="0">
                <a:latin typeface="Calibri"/>
                <a:cs typeface="Calibri"/>
              </a:rPr>
              <a:t>filtration</a:t>
            </a:r>
            <a:r>
              <a:rPr sz="2400" b="1" spc="-40" dirty="0">
                <a:latin typeface="Calibri"/>
                <a:cs typeface="Calibri"/>
              </a:rPr>
              <a:t> </a:t>
            </a:r>
            <a:r>
              <a:rPr sz="2400" b="1" spc="-10" dirty="0">
                <a:latin typeface="Calibri"/>
                <a:cs typeface="Calibri"/>
              </a:rPr>
              <a:t>adaptées</a:t>
            </a:r>
            <a:endParaRPr sz="2400">
              <a:latin typeface="Calibri"/>
              <a:cs typeface="Calibri"/>
            </a:endParaRPr>
          </a:p>
          <a:p>
            <a:pPr marL="224154" indent="-113030">
              <a:lnSpc>
                <a:spcPct val="100000"/>
              </a:lnSpc>
              <a:spcBef>
                <a:spcPts val="2565"/>
              </a:spcBef>
              <a:buFont typeface="Arial Black"/>
              <a:buChar char="▪"/>
              <a:tabLst>
                <a:tab pos="224154" algn="l"/>
              </a:tabLst>
            </a:pPr>
            <a:r>
              <a:rPr sz="2000" b="1" dirty="0">
                <a:solidFill>
                  <a:srgbClr val="0914A6"/>
                </a:solidFill>
                <a:latin typeface="Calibri"/>
                <a:cs typeface="Calibri"/>
              </a:rPr>
              <a:t>Optimiser</a:t>
            </a:r>
            <a:r>
              <a:rPr sz="2000" b="1" spc="-35" dirty="0">
                <a:solidFill>
                  <a:srgbClr val="0914A6"/>
                </a:solidFill>
                <a:latin typeface="Calibri"/>
                <a:cs typeface="Calibri"/>
              </a:rPr>
              <a:t> </a:t>
            </a:r>
            <a:r>
              <a:rPr sz="2000" b="1" dirty="0">
                <a:solidFill>
                  <a:srgbClr val="0914A6"/>
                </a:solidFill>
                <a:latin typeface="Calibri"/>
                <a:cs typeface="Calibri"/>
              </a:rPr>
              <a:t>les</a:t>
            </a:r>
            <a:r>
              <a:rPr sz="2000" b="1" spc="-35" dirty="0">
                <a:solidFill>
                  <a:srgbClr val="0914A6"/>
                </a:solidFill>
                <a:latin typeface="Calibri"/>
                <a:cs typeface="Calibri"/>
              </a:rPr>
              <a:t> </a:t>
            </a:r>
            <a:r>
              <a:rPr sz="2000" b="1" spc="-20" dirty="0">
                <a:solidFill>
                  <a:srgbClr val="0914A6"/>
                </a:solidFill>
                <a:latin typeface="Calibri"/>
                <a:cs typeface="Calibri"/>
              </a:rPr>
              <a:t>systèmes</a:t>
            </a:r>
            <a:r>
              <a:rPr sz="2000" b="1" spc="-35" dirty="0">
                <a:solidFill>
                  <a:srgbClr val="0914A6"/>
                </a:solidFill>
                <a:latin typeface="Calibri"/>
                <a:cs typeface="Calibri"/>
              </a:rPr>
              <a:t> </a:t>
            </a:r>
            <a:r>
              <a:rPr sz="2000" b="1" dirty="0">
                <a:solidFill>
                  <a:srgbClr val="0914A6"/>
                </a:solidFill>
                <a:latin typeface="Calibri"/>
                <a:cs typeface="Calibri"/>
              </a:rPr>
              <a:t>de</a:t>
            </a:r>
            <a:r>
              <a:rPr sz="2000" b="1" spc="-30" dirty="0">
                <a:solidFill>
                  <a:srgbClr val="0914A6"/>
                </a:solidFill>
                <a:latin typeface="Calibri"/>
                <a:cs typeface="Calibri"/>
              </a:rPr>
              <a:t> </a:t>
            </a:r>
            <a:r>
              <a:rPr sz="2000" b="1" spc="-10" dirty="0">
                <a:solidFill>
                  <a:srgbClr val="0914A6"/>
                </a:solidFill>
                <a:latin typeface="Calibri"/>
                <a:cs typeface="Calibri"/>
              </a:rPr>
              <a:t>filtration</a:t>
            </a:r>
            <a:r>
              <a:rPr sz="2000" b="1" spc="-35" dirty="0">
                <a:solidFill>
                  <a:srgbClr val="0914A6"/>
                </a:solidFill>
                <a:latin typeface="Calibri"/>
                <a:cs typeface="Calibri"/>
              </a:rPr>
              <a:t> </a:t>
            </a:r>
            <a:r>
              <a:rPr sz="2000" b="1" spc="-50" dirty="0">
                <a:solidFill>
                  <a:srgbClr val="0914A6"/>
                </a:solidFill>
                <a:latin typeface="Calibri"/>
                <a:cs typeface="Calibri"/>
              </a:rPr>
              <a:t>:</a:t>
            </a:r>
            <a:endParaRPr sz="2000">
              <a:latin typeface="Calibri"/>
              <a:cs typeface="Calibri"/>
            </a:endParaRPr>
          </a:p>
          <a:p>
            <a:pPr marL="337820" marR="74930" indent="-325755">
              <a:lnSpc>
                <a:spcPct val="100000"/>
              </a:lnSpc>
              <a:spcBef>
                <a:spcPts val="600"/>
              </a:spcBef>
              <a:buAutoNum type="arabicPeriod"/>
              <a:tabLst>
                <a:tab pos="337820" algn="l"/>
              </a:tabLst>
            </a:pPr>
            <a:r>
              <a:rPr sz="2000" b="1" spc="-20" dirty="0">
                <a:latin typeface="Calibri"/>
                <a:cs typeface="Calibri"/>
              </a:rPr>
              <a:t>Vérifier</a:t>
            </a:r>
            <a:r>
              <a:rPr sz="2000" b="1" spc="-40" dirty="0">
                <a:latin typeface="Calibri"/>
                <a:cs typeface="Calibri"/>
              </a:rPr>
              <a:t> </a:t>
            </a:r>
            <a:r>
              <a:rPr sz="2000" b="1" dirty="0">
                <a:latin typeface="Calibri"/>
                <a:cs typeface="Calibri"/>
              </a:rPr>
              <a:t>le</a:t>
            </a:r>
            <a:r>
              <a:rPr sz="2000" b="1" spc="-40" dirty="0">
                <a:latin typeface="Calibri"/>
                <a:cs typeface="Calibri"/>
              </a:rPr>
              <a:t> </a:t>
            </a:r>
            <a:r>
              <a:rPr sz="2000" b="1" spc="-10" dirty="0">
                <a:latin typeface="Calibri"/>
                <a:cs typeface="Calibri"/>
              </a:rPr>
              <a:t>dimensionnement</a:t>
            </a:r>
            <a:r>
              <a:rPr sz="2000" b="1" spc="-40" dirty="0">
                <a:latin typeface="Calibri"/>
                <a:cs typeface="Calibri"/>
              </a:rPr>
              <a:t> </a:t>
            </a:r>
            <a:r>
              <a:rPr sz="2000" b="1" dirty="0">
                <a:latin typeface="Calibri"/>
                <a:cs typeface="Calibri"/>
              </a:rPr>
              <a:t>des</a:t>
            </a:r>
            <a:r>
              <a:rPr sz="2000" b="1" spc="-35" dirty="0">
                <a:latin typeface="Calibri"/>
                <a:cs typeface="Calibri"/>
              </a:rPr>
              <a:t> </a:t>
            </a:r>
            <a:r>
              <a:rPr sz="2000" b="1" dirty="0">
                <a:latin typeface="Calibri"/>
                <a:cs typeface="Calibri"/>
              </a:rPr>
              <a:t>pompes</a:t>
            </a:r>
            <a:r>
              <a:rPr sz="2000" b="1" spc="-10" dirty="0">
                <a:latin typeface="Calibri"/>
                <a:cs typeface="Calibri"/>
              </a:rPr>
              <a:t> </a:t>
            </a:r>
            <a:r>
              <a:rPr sz="2000" i="1" dirty="0">
                <a:latin typeface="Calibri"/>
                <a:cs typeface="Calibri"/>
              </a:rPr>
              <a:t>(en</a:t>
            </a:r>
            <a:r>
              <a:rPr sz="2000" i="1" spc="-40" dirty="0">
                <a:latin typeface="Calibri"/>
                <a:cs typeface="Calibri"/>
              </a:rPr>
              <a:t> </a:t>
            </a:r>
            <a:r>
              <a:rPr sz="2000" i="1" dirty="0">
                <a:latin typeface="Calibri"/>
                <a:cs typeface="Calibri"/>
              </a:rPr>
              <a:t>sur</a:t>
            </a:r>
            <a:r>
              <a:rPr sz="2000" i="1" spc="-40" dirty="0">
                <a:latin typeface="Calibri"/>
                <a:cs typeface="Calibri"/>
              </a:rPr>
              <a:t> </a:t>
            </a:r>
            <a:r>
              <a:rPr sz="2000" i="1" dirty="0">
                <a:latin typeface="Calibri"/>
                <a:cs typeface="Calibri"/>
              </a:rPr>
              <a:t>ou</a:t>
            </a:r>
            <a:r>
              <a:rPr sz="2000" i="1" spc="-40" dirty="0">
                <a:latin typeface="Calibri"/>
                <a:cs typeface="Calibri"/>
              </a:rPr>
              <a:t> </a:t>
            </a:r>
            <a:r>
              <a:rPr sz="2000" i="1" dirty="0">
                <a:latin typeface="Calibri"/>
                <a:cs typeface="Calibri"/>
              </a:rPr>
              <a:t>sous</a:t>
            </a:r>
            <a:r>
              <a:rPr sz="2000" i="1" spc="-35" dirty="0">
                <a:latin typeface="Calibri"/>
                <a:cs typeface="Calibri"/>
              </a:rPr>
              <a:t> </a:t>
            </a:r>
            <a:r>
              <a:rPr sz="2000" i="1" dirty="0">
                <a:latin typeface="Calibri"/>
                <a:cs typeface="Calibri"/>
              </a:rPr>
              <a:t>régime,</a:t>
            </a:r>
            <a:r>
              <a:rPr sz="2000" i="1" spc="-30" dirty="0">
                <a:latin typeface="Calibri"/>
                <a:cs typeface="Calibri"/>
              </a:rPr>
              <a:t> </a:t>
            </a:r>
            <a:r>
              <a:rPr sz="2000" i="1" spc="-10" dirty="0">
                <a:latin typeface="Calibri"/>
                <a:cs typeface="Calibri"/>
              </a:rPr>
              <a:t>usure </a:t>
            </a:r>
            <a:r>
              <a:rPr sz="2000" i="1" dirty="0">
                <a:latin typeface="Calibri"/>
                <a:cs typeface="Calibri"/>
              </a:rPr>
              <a:t>prématurée</a:t>
            </a:r>
            <a:r>
              <a:rPr sz="2000" i="1" spc="-45" dirty="0">
                <a:latin typeface="Calibri"/>
                <a:cs typeface="Calibri"/>
              </a:rPr>
              <a:t> </a:t>
            </a:r>
            <a:r>
              <a:rPr sz="2000" i="1" dirty="0">
                <a:latin typeface="Calibri"/>
                <a:cs typeface="Calibri"/>
              </a:rPr>
              <a:t>des</a:t>
            </a:r>
            <a:r>
              <a:rPr sz="2000" i="1" spc="-40" dirty="0">
                <a:latin typeface="Calibri"/>
                <a:cs typeface="Calibri"/>
              </a:rPr>
              <a:t> </a:t>
            </a:r>
            <a:r>
              <a:rPr sz="2000" i="1" dirty="0">
                <a:latin typeface="Calibri"/>
                <a:cs typeface="Calibri"/>
              </a:rPr>
              <a:t>équipements</a:t>
            </a:r>
            <a:r>
              <a:rPr sz="2000" i="1" spc="-40" dirty="0">
                <a:latin typeface="Calibri"/>
                <a:cs typeface="Calibri"/>
              </a:rPr>
              <a:t> </a:t>
            </a:r>
            <a:r>
              <a:rPr sz="2000" i="1" dirty="0">
                <a:latin typeface="Calibri"/>
                <a:cs typeface="Calibri"/>
              </a:rPr>
              <a:t>et</a:t>
            </a:r>
            <a:r>
              <a:rPr sz="2000" i="1" spc="-40" dirty="0">
                <a:latin typeface="Calibri"/>
                <a:cs typeface="Calibri"/>
              </a:rPr>
              <a:t> </a:t>
            </a:r>
            <a:r>
              <a:rPr sz="2000" i="1" spc="-10" dirty="0">
                <a:latin typeface="Calibri"/>
                <a:cs typeface="Calibri"/>
              </a:rPr>
              <a:t>filtration</a:t>
            </a:r>
            <a:r>
              <a:rPr sz="2000" i="1" spc="-40" dirty="0">
                <a:latin typeface="Calibri"/>
                <a:cs typeface="Calibri"/>
              </a:rPr>
              <a:t> </a:t>
            </a:r>
            <a:r>
              <a:rPr sz="2000" i="1" dirty="0">
                <a:latin typeface="Calibri"/>
                <a:cs typeface="Calibri"/>
              </a:rPr>
              <a:t>mal</a:t>
            </a:r>
            <a:r>
              <a:rPr sz="2000" i="1" spc="-40" dirty="0">
                <a:latin typeface="Calibri"/>
                <a:cs typeface="Calibri"/>
              </a:rPr>
              <a:t> </a:t>
            </a:r>
            <a:r>
              <a:rPr sz="2000" i="1" spc="-10" dirty="0">
                <a:latin typeface="Calibri"/>
                <a:cs typeface="Calibri"/>
              </a:rPr>
              <a:t>adaptée)</a:t>
            </a:r>
            <a:endParaRPr sz="2000">
              <a:latin typeface="Calibri"/>
              <a:cs typeface="Calibri"/>
            </a:endParaRPr>
          </a:p>
          <a:p>
            <a:pPr>
              <a:lnSpc>
                <a:spcPct val="100000"/>
              </a:lnSpc>
              <a:spcBef>
                <a:spcPts val="1125"/>
              </a:spcBef>
              <a:buFont typeface="Calibri"/>
              <a:buAutoNum type="arabicPeriod"/>
            </a:pPr>
            <a:endParaRPr sz="2000">
              <a:latin typeface="Calibri"/>
              <a:cs typeface="Calibri"/>
            </a:endParaRPr>
          </a:p>
          <a:p>
            <a:pPr marL="337820" marR="5080" indent="-325755">
              <a:lnSpc>
                <a:spcPct val="100000"/>
              </a:lnSpc>
              <a:spcBef>
                <a:spcPts val="5"/>
              </a:spcBef>
              <a:buAutoNum type="arabicPeriod"/>
              <a:tabLst>
                <a:tab pos="337820" algn="l"/>
              </a:tabLst>
            </a:pPr>
            <a:r>
              <a:rPr sz="2000" b="1" dirty="0">
                <a:latin typeface="Calibri"/>
                <a:cs typeface="Calibri"/>
              </a:rPr>
              <a:t>Installer</a:t>
            </a:r>
            <a:r>
              <a:rPr sz="2000" b="1" spc="-65" dirty="0">
                <a:latin typeface="Calibri"/>
                <a:cs typeface="Calibri"/>
              </a:rPr>
              <a:t> </a:t>
            </a:r>
            <a:r>
              <a:rPr sz="2000" b="1" dirty="0">
                <a:latin typeface="Calibri"/>
                <a:cs typeface="Calibri"/>
              </a:rPr>
              <a:t>des</a:t>
            </a:r>
            <a:r>
              <a:rPr sz="2000" b="1" spc="-60" dirty="0">
                <a:latin typeface="Calibri"/>
                <a:cs typeface="Calibri"/>
              </a:rPr>
              <a:t> </a:t>
            </a:r>
            <a:r>
              <a:rPr sz="2000" b="1" spc="-10" dirty="0">
                <a:latin typeface="Calibri"/>
                <a:cs typeface="Calibri"/>
              </a:rPr>
              <a:t>variateurs</a:t>
            </a:r>
            <a:r>
              <a:rPr sz="2000" b="1" spc="-60" dirty="0">
                <a:latin typeface="Calibri"/>
                <a:cs typeface="Calibri"/>
              </a:rPr>
              <a:t> </a:t>
            </a:r>
            <a:r>
              <a:rPr sz="2000" b="1" dirty="0">
                <a:latin typeface="Calibri"/>
                <a:cs typeface="Calibri"/>
              </a:rPr>
              <a:t>de</a:t>
            </a:r>
            <a:r>
              <a:rPr sz="2000" b="1" spc="-65" dirty="0">
                <a:latin typeface="Calibri"/>
                <a:cs typeface="Calibri"/>
              </a:rPr>
              <a:t> </a:t>
            </a:r>
            <a:r>
              <a:rPr sz="2000" b="1" dirty="0">
                <a:latin typeface="Calibri"/>
                <a:cs typeface="Calibri"/>
              </a:rPr>
              <a:t>vitesse</a:t>
            </a:r>
            <a:r>
              <a:rPr sz="2000" b="1" spc="-60" dirty="0">
                <a:latin typeface="Calibri"/>
                <a:cs typeface="Calibri"/>
              </a:rPr>
              <a:t> </a:t>
            </a:r>
            <a:r>
              <a:rPr sz="2000" b="1" dirty="0">
                <a:latin typeface="Calibri"/>
                <a:cs typeface="Calibri"/>
              </a:rPr>
              <a:t>sur</a:t>
            </a:r>
            <a:r>
              <a:rPr sz="2000" b="1" spc="-60" dirty="0">
                <a:latin typeface="Calibri"/>
                <a:cs typeface="Calibri"/>
              </a:rPr>
              <a:t> </a:t>
            </a:r>
            <a:r>
              <a:rPr sz="2000" b="1" dirty="0">
                <a:latin typeface="Calibri"/>
                <a:cs typeface="Calibri"/>
              </a:rPr>
              <a:t>les</a:t>
            </a:r>
            <a:r>
              <a:rPr sz="2000" b="1" spc="-65" dirty="0">
                <a:latin typeface="Calibri"/>
                <a:cs typeface="Calibri"/>
              </a:rPr>
              <a:t> </a:t>
            </a:r>
            <a:r>
              <a:rPr sz="2000" b="1" dirty="0">
                <a:latin typeface="Calibri"/>
                <a:cs typeface="Calibri"/>
              </a:rPr>
              <a:t>pompes</a:t>
            </a:r>
            <a:r>
              <a:rPr sz="2000" b="1" spc="-25" dirty="0">
                <a:latin typeface="Calibri"/>
                <a:cs typeface="Calibri"/>
              </a:rPr>
              <a:t> </a:t>
            </a:r>
            <a:r>
              <a:rPr sz="2000" i="1" spc="-10" dirty="0">
                <a:latin typeface="Calibri"/>
                <a:cs typeface="Calibri"/>
              </a:rPr>
              <a:t>(situation</a:t>
            </a:r>
            <a:r>
              <a:rPr sz="2000" i="1" spc="-60" dirty="0">
                <a:latin typeface="Calibri"/>
                <a:cs typeface="Calibri"/>
              </a:rPr>
              <a:t> </a:t>
            </a:r>
            <a:r>
              <a:rPr sz="2000" i="1" spc="-10" dirty="0">
                <a:latin typeface="Calibri"/>
                <a:cs typeface="Calibri"/>
              </a:rPr>
              <a:t>occupation/ </a:t>
            </a:r>
            <a:r>
              <a:rPr sz="2000" i="1" dirty="0">
                <a:latin typeface="Calibri"/>
                <a:cs typeface="Calibri"/>
              </a:rPr>
              <a:t>inoccupation</a:t>
            </a:r>
            <a:r>
              <a:rPr sz="2000" i="1" spc="-40" dirty="0">
                <a:latin typeface="Calibri"/>
                <a:cs typeface="Calibri"/>
              </a:rPr>
              <a:t> </a:t>
            </a:r>
            <a:r>
              <a:rPr sz="2000" i="1" dirty="0">
                <a:latin typeface="Calibri"/>
                <a:cs typeface="Calibri"/>
              </a:rPr>
              <a:t>avec</a:t>
            </a:r>
            <a:r>
              <a:rPr sz="2000" i="1" spc="-35" dirty="0">
                <a:latin typeface="Calibri"/>
                <a:cs typeface="Calibri"/>
              </a:rPr>
              <a:t> </a:t>
            </a:r>
            <a:r>
              <a:rPr sz="2000" i="1" dirty="0">
                <a:latin typeface="Calibri"/>
                <a:cs typeface="Calibri"/>
              </a:rPr>
              <a:t>la</a:t>
            </a:r>
            <a:r>
              <a:rPr sz="2000" i="1" spc="-35" dirty="0">
                <a:latin typeface="Calibri"/>
                <a:cs typeface="Calibri"/>
              </a:rPr>
              <a:t> </a:t>
            </a:r>
            <a:r>
              <a:rPr sz="2000" i="1" dirty="0">
                <a:latin typeface="Calibri"/>
                <a:cs typeface="Calibri"/>
              </a:rPr>
              <a:t>mise</a:t>
            </a:r>
            <a:r>
              <a:rPr sz="2000" i="1" spc="-40" dirty="0">
                <a:latin typeface="Calibri"/>
                <a:cs typeface="Calibri"/>
              </a:rPr>
              <a:t> </a:t>
            </a:r>
            <a:r>
              <a:rPr sz="2000" i="1" dirty="0">
                <a:latin typeface="Calibri"/>
                <a:cs typeface="Calibri"/>
              </a:rPr>
              <a:t>en</a:t>
            </a:r>
            <a:r>
              <a:rPr sz="2000" i="1" spc="-35" dirty="0">
                <a:latin typeface="Calibri"/>
                <a:cs typeface="Calibri"/>
              </a:rPr>
              <a:t> </a:t>
            </a:r>
            <a:r>
              <a:rPr sz="2000" i="1" dirty="0">
                <a:latin typeface="Calibri"/>
                <a:cs typeface="Calibri"/>
              </a:rPr>
              <a:t>place</a:t>
            </a:r>
            <a:r>
              <a:rPr sz="2000" i="1" spc="-35" dirty="0">
                <a:latin typeface="Calibri"/>
                <a:cs typeface="Calibri"/>
              </a:rPr>
              <a:t> </a:t>
            </a:r>
            <a:r>
              <a:rPr sz="2000" i="1" dirty="0">
                <a:latin typeface="Calibri"/>
                <a:cs typeface="Calibri"/>
              </a:rPr>
              <a:t>de</a:t>
            </a:r>
            <a:r>
              <a:rPr sz="2000" i="1" spc="-35" dirty="0">
                <a:latin typeface="Calibri"/>
                <a:cs typeface="Calibri"/>
              </a:rPr>
              <a:t> </a:t>
            </a:r>
            <a:r>
              <a:rPr sz="2000" i="1" spc="-10" dirty="0">
                <a:latin typeface="Calibri"/>
                <a:cs typeface="Calibri"/>
              </a:rPr>
              <a:t>réduits)</a:t>
            </a:r>
            <a:endParaRPr sz="2000">
              <a:latin typeface="Calibri"/>
              <a:cs typeface="Calibri"/>
            </a:endParaRPr>
          </a:p>
        </p:txBody>
      </p:sp>
      <p:sp>
        <p:nvSpPr>
          <p:cNvPr id="8" name="object 8"/>
          <p:cNvSpPr txBox="1"/>
          <p:nvPr/>
        </p:nvSpPr>
        <p:spPr>
          <a:xfrm>
            <a:off x="300990" y="4350448"/>
            <a:ext cx="7881620" cy="852805"/>
          </a:xfrm>
          <a:prstGeom prst="rect">
            <a:avLst/>
          </a:prstGeom>
        </p:spPr>
        <p:txBody>
          <a:bodyPr vert="horz" wrap="square" lIns="0" tIns="10160" rIns="0" bIns="0" rtlCol="0">
            <a:spAutoFit/>
          </a:bodyPr>
          <a:lstStyle/>
          <a:p>
            <a:pPr marL="12700" marR="5080">
              <a:lnSpc>
                <a:spcPct val="100800"/>
              </a:lnSpc>
              <a:spcBef>
                <a:spcPts val="80"/>
              </a:spcBef>
            </a:pPr>
            <a:r>
              <a:rPr sz="1800" b="1" dirty="0">
                <a:solidFill>
                  <a:srgbClr val="FF5200"/>
                </a:solidFill>
                <a:latin typeface="Calibri"/>
                <a:cs typeface="Calibri"/>
              </a:rPr>
              <a:t>REX</a:t>
            </a:r>
            <a:r>
              <a:rPr sz="1800" b="1" spc="-35" dirty="0">
                <a:solidFill>
                  <a:srgbClr val="FF5200"/>
                </a:solidFill>
                <a:latin typeface="Calibri"/>
                <a:cs typeface="Calibri"/>
              </a:rPr>
              <a:t> </a:t>
            </a:r>
            <a:r>
              <a:rPr sz="1800" b="1" dirty="0">
                <a:solidFill>
                  <a:srgbClr val="FF5200"/>
                </a:solidFill>
                <a:latin typeface="Calibri"/>
                <a:cs typeface="Calibri"/>
              </a:rPr>
              <a:t>:</a:t>
            </a:r>
            <a:r>
              <a:rPr sz="1800" b="1" spc="-25" dirty="0">
                <a:solidFill>
                  <a:srgbClr val="FF5200"/>
                </a:solidFill>
                <a:latin typeface="Calibri"/>
                <a:cs typeface="Calibri"/>
              </a:rPr>
              <a:t> </a:t>
            </a:r>
            <a:r>
              <a:rPr sz="1800" i="1" spc="-25" dirty="0">
                <a:latin typeface="Calibri"/>
                <a:cs typeface="Calibri"/>
              </a:rPr>
              <a:t>Saint-</a:t>
            </a:r>
            <a:r>
              <a:rPr sz="1800" i="1" dirty="0">
                <a:latin typeface="Calibri"/>
                <a:cs typeface="Calibri"/>
              </a:rPr>
              <a:t>Brieuc</a:t>
            </a:r>
            <a:r>
              <a:rPr sz="1800" i="1" spc="-35" dirty="0">
                <a:latin typeface="Calibri"/>
                <a:cs typeface="Calibri"/>
              </a:rPr>
              <a:t> </a:t>
            </a:r>
            <a:r>
              <a:rPr sz="1800" i="1" dirty="0">
                <a:latin typeface="Calibri"/>
                <a:cs typeface="Calibri"/>
              </a:rPr>
              <a:t>(22),</a:t>
            </a:r>
            <a:r>
              <a:rPr sz="1800" i="1" spc="-30" dirty="0">
                <a:latin typeface="Calibri"/>
                <a:cs typeface="Calibri"/>
              </a:rPr>
              <a:t> </a:t>
            </a:r>
            <a:r>
              <a:rPr sz="1800" i="1" dirty="0">
                <a:latin typeface="Calibri"/>
                <a:cs typeface="Calibri"/>
              </a:rPr>
              <a:t>piscine</a:t>
            </a:r>
            <a:r>
              <a:rPr sz="1800" i="1" spc="-35" dirty="0">
                <a:latin typeface="Calibri"/>
                <a:cs typeface="Calibri"/>
              </a:rPr>
              <a:t> </a:t>
            </a:r>
            <a:r>
              <a:rPr sz="1800" i="1" dirty="0">
                <a:latin typeface="Calibri"/>
                <a:cs typeface="Calibri"/>
              </a:rPr>
              <a:t>Geolys,</a:t>
            </a:r>
            <a:r>
              <a:rPr sz="1800" i="1" spc="-30" dirty="0">
                <a:latin typeface="Calibri"/>
                <a:cs typeface="Calibri"/>
              </a:rPr>
              <a:t> </a:t>
            </a:r>
            <a:r>
              <a:rPr sz="1800" i="1" dirty="0">
                <a:latin typeface="Calibri"/>
                <a:cs typeface="Calibri"/>
              </a:rPr>
              <a:t>audit</a:t>
            </a:r>
            <a:r>
              <a:rPr sz="1800" i="1" spc="-30" dirty="0">
                <a:latin typeface="Calibri"/>
                <a:cs typeface="Calibri"/>
              </a:rPr>
              <a:t> </a:t>
            </a:r>
            <a:r>
              <a:rPr sz="1800" i="1" dirty="0">
                <a:latin typeface="Calibri"/>
                <a:cs typeface="Calibri"/>
              </a:rPr>
              <a:t>des</a:t>
            </a:r>
            <a:r>
              <a:rPr sz="1800" i="1" spc="-35" dirty="0">
                <a:latin typeface="Calibri"/>
                <a:cs typeface="Calibri"/>
              </a:rPr>
              <a:t> </a:t>
            </a:r>
            <a:r>
              <a:rPr sz="1800" i="1" spc="-10" dirty="0">
                <a:latin typeface="Calibri"/>
                <a:cs typeface="Calibri"/>
              </a:rPr>
              <a:t>installations</a:t>
            </a:r>
            <a:r>
              <a:rPr sz="1800" i="1" spc="-30" dirty="0">
                <a:latin typeface="Calibri"/>
                <a:cs typeface="Calibri"/>
              </a:rPr>
              <a:t> </a:t>
            </a:r>
            <a:r>
              <a:rPr sz="1800" i="1" dirty="0">
                <a:latin typeface="Calibri"/>
                <a:cs typeface="Calibri"/>
              </a:rPr>
              <a:t>révèle</a:t>
            </a:r>
            <a:r>
              <a:rPr sz="1800" i="1" spc="-35" dirty="0">
                <a:latin typeface="Calibri"/>
                <a:cs typeface="Calibri"/>
              </a:rPr>
              <a:t> </a:t>
            </a:r>
            <a:r>
              <a:rPr sz="1800" i="1" spc="-25" dirty="0">
                <a:latin typeface="Calibri"/>
                <a:cs typeface="Calibri"/>
              </a:rPr>
              <a:t>le </a:t>
            </a:r>
            <a:r>
              <a:rPr sz="1800" i="1" spc="-10" dirty="0">
                <a:latin typeface="Calibri"/>
                <a:cs typeface="Calibri"/>
              </a:rPr>
              <a:t>surdimensionnement</a:t>
            </a:r>
            <a:r>
              <a:rPr sz="1800" i="1" spc="-35" dirty="0">
                <a:latin typeface="Calibri"/>
                <a:cs typeface="Calibri"/>
              </a:rPr>
              <a:t> </a:t>
            </a:r>
            <a:r>
              <a:rPr sz="1800" i="1" dirty="0">
                <a:latin typeface="Calibri"/>
                <a:cs typeface="Calibri"/>
              </a:rPr>
              <a:t>de</a:t>
            </a:r>
            <a:r>
              <a:rPr sz="1800" i="1" spc="-35" dirty="0">
                <a:latin typeface="Calibri"/>
                <a:cs typeface="Calibri"/>
              </a:rPr>
              <a:t> </a:t>
            </a:r>
            <a:r>
              <a:rPr sz="1800" i="1" dirty="0">
                <a:latin typeface="Calibri"/>
                <a:cs typeface="Calibri"/>
              </a:rPr>
              <a:t>3</a:t>
            </a:r>
            <a:r>
              <a:rPr sz="1800" i="1" spc="-35" dirty="0">
                <a:latin typeface="Calibri"/>
                <a:cs typeface="Calibri"/>
              </a:rPr>
              <a:t> </a:t>
            </a:r>
            <a:r>
              <a:rPr sz="1800" i="1" dirty="0">
                <a:latin typeface="Calibri"/>
                <a:cs typeface="Calibri"/>
              </a:rPr>
              <a:t>pompes.</a:t>
            </a:r>
            <a:r>
              <a:rPr sz="1800" i="1" spc="-35" dirty="0">
                <a:latin typeface="Calibri"/>
                <a:cs typeface="Calibri"/>
              </a:rPr>
              <a:t> </a:t>
            </a:r>
            <a:r>
              <a:rPr sz="1800" i="1" dirty="0">
                <a:latin typeface="Calibri"/>
                <a:cs typeface="Calibri"/>
              </a:rPr>
              <a:t>Amortissement</a:t>
            </a:r>
            <a:r>
              <a:rPr sz="1800" i="1" spc="-35" dirty="0">
                <a:latin typeface="Calibri"/>
                <a:cs typeface="Calibri"/>
              </a:rPr>
              <a:t> </a:t>
            </a:r>
            <a:r>
              <a:rPr sz="1800" i="1" dirty="0">
                <a:latin typeface="Calibri"/>
                <a:cs typeface="Calibri"/>
              </a:rPr>
              <a:t>de</a:t>
            </a:r>
            <a:r>
              <a:rPr sz="1800" i="1" spc="-35" dirty="0">
                <a:latin typeface="Calibri"/>
                <a:cs typeface="Calibri"/>
              </a:rPr>
              <a:t> </a:t>
            </a:r>
            <a:r>
              <a:rPr sz="1800" i="1" spc="-10" dirty="0">
                <a:latin typeface="Calibri"/>
                <a:cs typeface="Calibri"/>
              </a:rPr>
              <a:t>l’investissement</a:t>
            </a:r>
            <a:r>
              <a:rPr sz="1800" i="1" spc="-35" dirty="0">
                <a:latin typeface="Calibri"/>
                <a:cs typeface="Calibri"/>
              </a:rPr>
              <a:t> </a:t>
            </a:r>
            <a:r>
              <a:rPr sz="1800" i="1" dirty="0">
                <a:latin typeface="Calibri"/>
                <a:cs typeface="Calibri"/>
              </a:rPr>
              <a:t>sur</a:t>
            </a:r>
            <a:r>
              <a:rPr sz="1800" i="1" spc="-35" dirty="0">
                <a:latin typeface="Calibri"/>
                <a:cs typeface="Calibri"/>
              </a:rPr>
              <a:t> </a:t>
            </a:r>
            <a:r>
              <a:rPr sz="1800" i="1" dirty="0">
                <a:latin typeface="Calibri"/>
                <a:cs typeface="Calibri"/>
              </a:rPr>
              <a:t>3</a:t>
            </a:r>
            <a:r>
              <a:rPr sz="1800" i="1" spc="-35" dirty="0">
                <a:latin typeface="Calibri"/>
                <a:cs typeface="Calibri"/>
              </a:rPr>
              <a:t> </a:t>
            </a:r>
            <a:r>
              <a:rPr sz="1800" i="1" dirty="0">
                <a:latin typeface="Calibri"/>
                <a:cs typeface="Calibri"/>
              </a:rPr>
              <a:t>ans </a:t>
            </a:r>
            <a:r>
              <a:rPr sz="1800" i="1" spc="-20" dirty="0">
                <a:latin typeface="Calibri"/>
                <a:cs typeface="Calibri"/>
              </a:rPr>
              <a:t>pour </a:t>
            </a:r>
            <a:r>
              <a:rPr sz="1800" i="1" dirty="0">
                <a:latin typeface="Calibri"/>
                <a:cs typeface="Calibri"/>
              </a:rPr>
              <a:t>la</a:t>
            </a:r>
            <a:r>
              <a:rPr sz="1800" i="1" spc="-35" dirty="0">
                <a:latin typeface="Calibri"/>
                <a:cs typeface="Calibri"/>
              </a:rPr>
              <a:t> </a:t>
            </a:r>
            <a:r>
              <a:rPr sz="1800" i="1" dirty="0">
                <a:latin typeface="Calibri"/>
                <a:cs typeface="Calibri"/>
              </a:rPr>
              <a:t>mise</a:t>
            </a:r>
            <a:r>
              <a:rPr sz="1800" i="1" spc="-35" dirty="0">
                <a:latin typeface="Calibri"/>
                <a:cs typeface="Calibri"/>
              </a:rPr>
              <a:t> </a:t>
            </a:r>
            <a:r>
              <a:rPr sz="1800" i="1" dirty="0">
                <a:latin typeface="Calibri"/>
                <a:cs typeface="Calibri"/>
              </a:rPr>
              <a:t>en</a:t>
            </a:r>
            <a:r>
              <a:rPr sz="1800" i="1" spc="-35" dirty="0">
                <a:latin typeface="Calibri"/>
                <a:cs typeface="Calibri"/>
              </a:rPr>
              <a:t> </a:t>
            </a:r>
            <a:r>
              <a:rPr sz="1800" i="1" dirty="0">
                <a:latin typeface="Calibri"/>
                <a:cs typeface="Calibri"/>
              </a:rPr>
              <a:t>place</a:t>
            </a:r>
            <a:r>
              <a:rPr sz="1800" i="1" spc="-35" dirty="0">
                <a:latin typeface="Calibri"/>
                <a:cs typeface="Calibri"/>
              </a:rPr>
              <a:t> </a:t>
            </a:r>
            <a:r>
              <a:rPr sz="1800" i="1" dirty="0">
                <a:latin typeface="Calibri"/>
                <a:cs typeface="Calibri"/>
              </a:rPr>
              <a:t>de</a:t>
            </a:r>
            <a:r>
              <a:rPr sz="1800" i="1" spc="-35" dirty="0">
                <a:latin typeface="Calibri"/>
                <a:cs typeface="Calibri"/>
              </a:rPr>
              <a:t> </a:t>
            </a:r>
            <a:r>
              <a:rPr sz="1800" i="1" dirty="0">
                <a:latin typeface="Calibri"/>
                <a:cs typeface="Calibri"/>
              </a:rPr>
              <a:t>variateurs</a:t>
            </a:r>
            <a:r>
              <a:rPr sz="1800" i="1" spc="-35" dirty="0">
                <a:latin typeface="Calibri"/>
                <a:cs typeface="Calibri"/>
              </a:rPr>
              <a:t> </a:t>
            </a:r>
            <a:r>
              <a:rPr sz="1800" i="1" dirty="0">
                <a:latin typeface="Calibri"/>
                <a:cs typeface="Calibri"/>
              </a:rPr>
              <a:t>de</a:t>
            </a:r>
            <a:r>
              <a:rPr sz="1800" i="1" spc="-35" dirty="0">
                <a:latin typeface="Calibri"/>
                <a:cs typeface="Calibri"/>
              </a:rPr>
              <a:t> </a:t>
            </a:r>
            <a:r>
              <a:rPr sz="1800" i="1" spc="-10" dirty="0">
                <a:latin typeface="Calibri"/>
                <a:cs typeface="Calibri"/>
              </a:rPr>
              <a:t>vitesse.</a:t>
            </a:r>
            <a:endParaRPr sz="1800">
              <a:latin typeface="Calibri"/>
              <a:cs typeface="Calibri"/>
            </a:endParaRPr>
          </a:p>
        </p:txBody>
      </p:sp>
      <p:pic>
        <p:nvPicPr>
          <p:cNvPr id="9" name="object 9"/>
          <p:cNvPicPr/>
          <p:nvPr/>
        </p:nvPicPr>
        <p:blipFill>
          <a:blip r:embed="rId6" cstate="print"/>
          <a:stretch>
            <a:fillRect/>
          </a:stretch>
        </p:blipFill>
        <p:spPr>
          <a:xfrm>
            <a:off x="8391525" y="1914525"/>
            <a:ext cx="3562349" cy="2543174"/>
          </a:xfrm>
          <a:prstGeom prst="rect">
            <a:avLst/>
          </a:prstGeom>
        </p:spPr>
      </p:pic>
      <p:sp>
        <p:nvSpPr>
          <p:cNvPr id="10" name="object 10"/>
          <p:cNvSpPr txBox="1"/>
          <p:nvPr/>
        </p:nvSpPr>
        <p:spPr>
          <a:xfrm>
            <a:off x="8750680" y="4471479"/>
            <a:ext cx="3041650" cy="622935"/>
          </a:xfrm>
          <a:prstGeom prst="rect">
            <a:avLst/>
          </a:prstGeom>
        </p:spPr>
        <p:txBody>
          <a:bodyPr vert="horz" wrap="square" lIns="0" tIns="12700" rIns="0" bIns="0" rtlCol="0">
            <a:spAutoFit/>
          </a:bodyPr>
          <a:lstStyle/>
          <a:p>
            <a:pPr marL="386080" marR="5080" indent="-373380">
              <a:lnSpc>
                <a:spcPct val="108900"/>
              </a:lnSpc>
              <a:spcBef>
                <a:spcPts val="100"/>
              </a:spcBef>
            </a:pPr>
            <a:r>
              <a:rPr sz="1800" i="1" dirty="0">
                <a:latin typeface="Calibri"/>
                <a:cs typeface="Calibri"/>
              </a:rPr>
              <a:t>Ardennes</a:t>
            </a:r>
            <a:r>
              <a:rPr sz="1800" i="1" spc="-60" dirty="0">
                <a:latin typeface="Calibri"/>
                <a:cs typeface="Calibri"/>
              </a:rPr>
              <a:t> </a:t>
            </a:r>
            <a:r>
              <a:rPr sz="1800" i="1" dirty="0">
                <a:latin typeface="Calibri"/>
                <a:cs typeface="Calibri"/>
              </a:rPr>
              <a:t>métropole</a:t>
            </a:r>
            <a:r>
              <a:rPr sz="1800" i="1" spc="-55" dirty="0">
                <a:latin typeface="Calibri"/>
                <a:cs typeface="Calibri"/>
              </a:rPr>
              <a:t> </a:t>
            </a:r>
            <a:r>
              <a:rPr sz="1800" i="1" dirty="0">
                <a:latin typeface="Calibri"/>
                <a:cs typeface="Calibri"/>
              </a:rPr>
              <a:t>(08),</a:t>
            </a:r>
            <a:r>
              <a:rPr sz="1800" i="1" spc="-60" dirty="0">
                <a:latin typeface="Calibri"/>
                <a:cs typeface="Calibri"/>
              </a:rPr>
              <a:t> </a:t>
            </a:r>
            <a:r>
              <a:rPr sz="1800" i="1" spc="-10" dirty="0">
                <a:latin typeface="Calibri"/>
                <a:cs typeface="Calibri"/>
              </a:rPr>
              <a:t>Centre </a:t>
            </a:r>
            <a:r>
              <a:rPr sz="1800" i="1" dirty="0">
                <a:latin typeface="Calibri"/>
                <a:cs typeface="Calibri"/>
              </a:rPr>
              <a:t>Aquatique</a:t>
            </a:r>
            <a:r>
              <a:rPr sz="1800" i="1" spc="-40" dirty="0">
                <a:latin typeface="Calibri"/>
                <a:cs typeface="Calibri"/>
              </a:rPr>
              <a:t> </a:t>
            </a:r>
            <a:r>
              <a:rPr sz="1800" i="1" dirty="0">
                <a:latin typeface="Calibri"/>
                <a:cs typeface="Calibri"/>
              </a:rPr>
              <a:t>Bernard</a:t>
            </a:r>
            <a:r>
              <a:rPr sz="1800" i="1" spc="-40" dirty="0">
                <a:latin typeface="Calibri"/>
                <a:cs typeface="Calibri"/>
              </a:rPr>
              <a:t> </a:t>
            </a:r>
            <a:r>
              <a:rPr sz="1800" i="1" spc="-10" dirty="0">
                <a:latin typeface="Calibri"/>
                <a:cs typeface="Calibri"/>
              </a:rPr>
              <a:t>Albin</a:t>
            </a:r>
            <a:endParaRPr sz="1800">
              <a:latin typeface="Calibri"/>
              <a:cs typeface="Calibri"/>
            </a:endParaRPr>
          </a:p>
        </p:txBody>
      </p:sp>
      <p:sp>
        <p:nvSpPr>
          <p:cNvPr id="11" name="object 11"/>
          <p:cNvSpPr txBox="1">
            <a:spLocks noGrp="1"/>
          </p:cNvSpPr>
          <p:nvPr>
            <p:ph type="title"/>
          </p:nvPr>
        </p:nvSpPr>
        <p:spPr>
          <a:prstGeom prst="rect">
            <a:avLst/>
          </a:prstGeom>
        </p:spPr>
        <p:txBody>
          <a:bodyPr vert="horz" wrap="square" lIns="0" tIns="12700" rIns="0" bIns="0" rtlCol="0">
            <a:spAutoFit/>
          </a:bodyPr>
          <a:lstStyle/>
          <a:p>
            <a:pPr marL="501650">
              <a:lnSpc>
                <a:spcPct val="100000"/>
              </a:lnSpc>
              <a:spcBef>
                <a:spcPts val="100"/>
              </a:spcBef>
            </a:pPr>
            <a:r>
              <a:rPr dirty="0"/>
              <a:t>A.</a:t>
            </a:r>
            <a:r>
              <a:rPr spc="-90" dirty="0"/>
              <a:t> </a:t>
            </a:r>
            <a:r>
              <a:rPr dirty="0"/>
              <a:t>Maintenir</a:t>
            </a:r>
            <a:r>
              <a:rPr spc="-90" dirty="0"/>
              <a:t> </a:t>
            </a:r>
            <a:r>
              <a:rPr dirty="0"/>
              <a:t>une</a:t>
            </a:r>
            <a:r>
              <a:rPr spc="-90" dirty="0"/>
              <a:t> </a:t>
            </a:r>
            <a:r>
              <a:rPr dirty="0"/>
              <a:t>bonne</a:t>
            </a:r>
            <a:r>
              <a:rPr spc="-90" dirty="0"/>
              <a:t> </a:t>
            </a:r>
            <a:r>
              <a:rPr dirty="0"/>
              <a:t>qualité</a:t>
            </a:r>
            <a:r>
              <a:rPr spc="-90" dirty="0"/>
              <a:t> </a:t>
            </a:r>
            <a:r>
              <a:rPr dirty="0"/>
              <a:t>de</a:t>
            </a:r>
            <a:r>
              <a:rPr spc="-90" dirty="0"/>
              <a:t> </a:t>
            </a:r>
            <a:r>
              <a:rPr dirty="0"/>
              <a:t>l’eau</a:t>
            </a:r>
            <a:r>
              <a:rPr spc="-85" dirty="0"/>
              <a:t> </a:t>
            </a:r>
            <a:r>
              <a:rPr dirty="0"/>
              <a:t>des</a:t>
            </a:r>
            <a:r>
              <a:rPr spc="-90" dirty="0"/>
              <a:t> </a:t>
            </a:r>
            <a:r>
              <a:rPr spc="-10" dirty="0"/>
              <a:t>bassins</a:t>
            </a:r>
          </a:p>
        </p:txBody>
      </p:sp>
      <p:pic>
        <p:nvPicPr>
          <p:cNvPr id="12" name="object 12"/>
          <p:cNvPicPr/>
          <p:nvPr/>
        </p:nvPicPr>
        <p:blipFill>
          <a:blip r:embed="rId7" cstate="print"/>
          <a:stretch>
            <a:fillRect/>
          </a:stretch>
        </p:blipFill>
        <p:spPr>
          <a:xfrm>
            <a:off x="10229475" y="6085020"/>
            <a:ext cx="1011146" cy="558847"/>
          </a:xfrm>
          <a:prstGeom prst="rect">
            <a:avLst/>
          </a:prstGeom>
        </p:spPr>
      </p:pic>
      <p:sp>
        <p:nvSpPr>
          <p:cNvPr id="13" name="object 13"/>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152" y="5912699"/>
            <a:ext cx="740968" cy="694050"/>
          </a:xfrm>
          <a:prstGeom prst="rect">
            <a:avLst/>
          </a:prstGeom>
        </p:spPr>
      </p:pic>
      <p:grpSp>
        <p:nvGrpSpPr>
          <p:cNvPr id="3" name="object 3"/>
          <p:cNvGrpSpPr/>
          <p:nvPr/>
        </p:nvGrpSpPr>
        <p:grpSpPr>
          <a:xfrm>
            <a:off x="1123950" y="5943600"/>
            <a:ext cx="8658225" cy="714375"/>
            <a:chOff x="1123950" y="5943600"/>
            <a:chExt cx="8658225" cy="714375"/>
          </a:xfrm>
        </p:grpSpPr>
        <p:pic>
          <p:nvPicPr>
            <p:cNvPr id="4" name="object 4"/>
            <p:cNvPicPr/>
            <p:nvPr/>
          </p:nvPicPr>
          <p:blipFill>
            <a:blip r:embed="rId3" cstate="print"/>
            <a:stretch>
              <a:fillRect/>
            </a:stretch>
          </p:blipFill>
          <p:spPr>
            <a:xfrm>
              <a:off x="1123950" y="5943600"/>
              <a:ext cx="1266824" cy="600074"/>
            </a:xfrm>
            <a:prstGeom prst="rect">
              <a:avLst/>
            </a:prstGeom>
          </p:spPr>
        </p:pic>
        <p:pic>
          <p:nvPicPr>
            <p:cNvPr id="5" name="object 5"/>
            <p:cNvPicPr/>
            <p:nvPr/>
          </p:nvPicPr>
          <p:blipFill>
            <a:blip r:embed="rId4" cstate="print"/>
            <a:stretch>
              <a:fillRect/>
            </a:stretch>
          </p:blipFill>
          <p:spPr>
            <a:xfrm>
              <a:off x="2095500" y="6505575"/>
              <a:ext cx="7686674" cy="152399"/>
            </a:xfrm>
            <a:prstGeom prst="rect">
              <a:avLst/>
            </a:prstGeom>
          </p:spPr>
        </p:pic>
      </p:grpSp>
      <p:pic>
        <p:nvPicPr>
          <p:cNvPr id="6" name="object 6"/>
          <p:cNvPicPr/>
          <p:nvPr/>
        </p:nvPicPr>
        <p:blipFill>
          <a:blip r:embed="rId5" cstate="print"/>
          <a:stretch>
            <a:fillRect/>
          </a:stretch>
        </p:blipFill>
        <p:spPr>
          <a:xfrm>
            <a:off x="11334750" y="5867398"/>
            <a:ext cx="857249" cy="990598"/>
          </a:xfrm>
          <a:prstGeom prst="rect">
            <a:avLst/>
          </a:prstGeom>
        </p:spPr>
      </p:pic>
      <p:sp>
        <p:nvSpPr>
          <p:cNvPr id="7" name="object 7"/>
          <p:cNvSpPr txBox="1"/>
          <p:nvPr/>
        </p:nvSpPr>
        <p:spPr>
          <a:xfrm>
            <a:off x="5272949" y="1884362"/>
            <a:ext cx="6430010" cy="1703705"/>
          </a:xfrm>
          <a:prstGeom prst="rect">
            <a:avLst/>
          </a:prstGeom>
        </p:spPr>
        <p:txBody>
          <a:bodyPr vert="horz" wrap="square" lIns="0" tIns="12700" rIns="0" bIns="0" rtlCol="0">
            <a:spAutoFit/>
          </a:bodyPr>
          <a:lstStyle/>
          <a:p>
            <a:pPr marL="153670" marR="66040" indent="-113030">
              <a:lnSpc>
                <a:spcPct val="100000"/>
              </a:lnSpc>
              <a:spcBef>
                <a:spcPts val="100"/>
              </a:spcBef>
              <a:buFont typeface="Arial Black"/>
              <a:buChar char="▪"/>
              <a:tabLst>
                <a:tab pos="456565" algn="l"/>
              </a:tabLst>
            </a:pPr>
            <a:r>
              <a:rPr sz="2000" b="1" spc="-10" dirty="0">
                <a:solidFill>
                  <a:srgbClr val="0914A6"/>
                </a:solidFill>
                <a:latin typeface="Calibri"/>
                <a:cs typeface="Calibri"/>
              </a:rPr>
              <a:t>Diminuer</a:t>
            </a:r>
            <a:r>
              <a:rPr sz="2000" b="1" spc="-50" dirty="0">
                <a:solidFill>
                  <a:srgbClr val="0914A6"/>
                </a:solidFill>
                <a:latin typeface="Calibri"/>
                <a:cs typeface="Calibri"/>
              </a:rPr>
              <a:t> </a:t>
            </a:r>
            <a:r>
              <a:rPr sz="2000" b="1" dirty="0">
                <a:solidFill>
                  <a:srgbClr val="0914A6"/>
                </a:solidFill>
                <a:latin typeface="Calibri"/>
                <a:cs typeface="Calibri"/>
              </a:rPr>
              <a:t>la</a:t>
            </a:r>
            <a:r>
              <a:rPr sz="2000" b="1" spc="-50" dirty="0">
                <a:solidFill>
                  <a:srgbClr val="0914A6"/>
                </a:solidFill>
                <a:latin typeface="Calibri"/>
                <a:cs typeface="Calibri"/>
              </a:rPr>
              <a:t> </a:t>
            </a:r>
            <a:r>
              <a:rPr sz="2000" b="1" spc="-10" dirty="0">
                <a:solidFill>
                  <a:srgbClr val="0914A6"/>
                </a:solidFill>
                <a:latin typeface="Calibri"/>
                <a:cs typeface="Calibri"/>
              </a:rPr>
              <a:t>fréquence</a:t>
            </a:r>
            <a:r>
              <a:rPr sz="2000" b="1" spc="-45" dirty="0">
                <a:solidFill>
                  <a:srgbClr val="0914A6"/>
                </a:solidFill>
                <a:latin typeface="Calibri"/>
                <a:cs typeface="Calibri"/>
              </a:rPr>
              <a:t> </a:t>
            </a:r>
            <a:r>
              <a:rPr sz="2000" b="1" dirty="0">
                <a:solidFill>
                  <a:srgbClr val="0914A6"/>
                </a:solidFill>
                <a:latin typeface="Calibri"/>
                <a:cs typeface="Calibri"/>
              </a:rPr>
              <a:t>et</a:t>
            </a:r>
            <a:r>
              <a:rPr sz="2000" b="1" spc="-50" dirty="0">
                <a:solidFill>
                  <a:srgbClr val="0914A6"/>
                </a:solidFill>
                <a:latin typeface="Calibri"/>
                <a:cs typeface="Calibri"/>
              </a:rPr>
              <a:t> </a:t>
            </a:r>
            <a:r>
              <a:rPr sz="2000" b="1" dirty="0">
                <a:solidFill>
                  <a:srgbClr val="0914A6"/>
                </a:solidFill>
                <a:latin typeface="Calibri"/>
                <a:cs typeface="Calibri"/>
              </a:rPr>
              <a:t>besoins</a:t>
            </a:r>
            <a:r>
              <a:rPr sz="2000" b="1" spc="-45" dirty="0">
                <a:solidFill>
                  <a:srgbClr val="0914A6"/>
                </a:solidFill>
                <a:latin typeface="Calibri"/>
                <a:cs typeface="Calibri"/>
              </a:rPr>
              <a:t> </a:t>
            </a:r>
            <a:r>
              <a:rPr sz="2000" b="1" dirty="0">
                <a:solidFill>
                  <a:srgbClr val="0914A6"/>
                </a:solidFill>
                <a:latin typeface="Calibri"/>
                <a:cs typeface="Calibri"/>
              </a:rPr>
              <a:t>en</a:t>
            </a:r>
            <a:r>
              <a:rPr sz="2000" b="1" spc="-50" dirty="0">
                <a:solidFill>
                  <a:srgbClr val="0914A6"/>
                </a:solidFill>
                <a:latin typeface="Calibri"/>
                <a:cs typeface="Calibri"/>
              </a:rPr>
              <a:t> </a:t>
            </a:r>
            <a:r>
              <a:rPr sz="2000" b="1" dirty="0">
                <a:solidFill>
                  <a:srgbClr val="0914A6"/>
                </a:solidFill>
                <a:latin typeface="Calibri"/>
                <a:cs typeface="Calibri"/>
              </a:rPr>
              <a:t>eau</a:t>
            </a:r>
            <a:r>
              <a:rPr sz="2000" b="1" spc="-45" dirty="0">
                <a:solidFill>
                  <a:srgbClr val="0914A6"/>
                </a:solidFill>
                <a:latin typeface="Calibri"/>
                <a:cs typeface="Calibri"/>
              </a:rPr>
              <a:t> </a:t>
            </a:r>
            <a:r>
              <a:rPr sz="2000" b="1" dirty="0">
                <a:solidFill>
                  <a:srgbClr val="0914A6"/>
                </a:solidFill>
                <a:latin typeface="Calibri"/>
                <a:cs typeface="Calibri"/>
              </a:rPr>
              <a:t>pour</a:t>
            </a:r>
            <a:r>
              <a:rPr sz="2000" b="1" spc="-50" dirty="0">
                <a:solidFill>
                  <a:srgbClr val="0914A6"/>
                </a:solidFill>
                <a:latin typeface="Calibri"/>
                <a:cs typeface="Calibri"/>
              </a:rPr>
              <a:t> </a:t>
            </a:r>
            <a:r>
              <a:rPr sz="2000" b="1" dirty="0">
                <a:solidFill>
                  <a:srgbClr val="0914A6"/>
                </a:solidFill>
                <a:latin typeface="Calibri"/>
                <a:cs typeface="Calibri"/>
              </a:rPr>
              <a:t>le</a:t>
            </a:r>
            <a:r>
              <a:rPr sz="2000" b="1" spc="-45" dirty="0">
                <a:solidFill>
                  <a:srgbClr val="0914A6"/>
                </a:solidFill>
                <a:latin typeface="Calibri"/>
                <a:cs typeface="Calibri"/>
              </a:rPr>
              <a:t> </a:t>
            </a:r>
            <a:r>
              <a:rPr sz="2000" b="1" spc="-10" dirty="0">
                <a:solidFill>
                  <a:srgbClr val="0914A6"/>
                </a:solidFill>
                <a:latin typeface="Calibri"/>
                <a:cs typeface="Calibri"/>
              </a:rPr>
              <a:t>lavage</a:t>
            </a:r>
            <a:r>
              <a:rPr sz="2000" b="1" spc="-50" dirty="0">
                <a:solidFill>
                  <a:srgbClr val="0914A6"/>
                </a:solidFill>
                <a:latin typeface="Calibri"/>
                <a:cs typeface="Calibri"/>
              </a:rPr>
              <a:t> </a:t>
            </a:r>
            <a:r>
              <a:rPr sz="2000" b="1" spc="-25" dirty="0">
                <a:solidFill>
                  <a:srgbClr val="0914A6"/>
                </a:solidFill>
                <a:latin typeface="Calibri"/>
                <a:cs typeface="Calibri"/>
              </a:rPr>
              <a:t>des 	</a:t>
            </a:r>
            <a:r>
              <a:rPr sz="2000" b="1" spc="-10" dirty="0">
                <a:solidFill>
                  <a:srgbClr val="0914A6"/>
                </a:solidFill>
                <a:latin typeface="Calibri"/>
                <a:cs typeface="Calibri"/>
              </a:rPr>
              <a:t>filtres</a:t>
            </a:r>
            <a:endParaRPr sz="2000">
              <a:latin typeface="Calibri"/>
              <a:cs typeface="Calibri"/>
            </a:endParaRPr>
          </a:p>
          <a:p>
            <a:pPr marL="191135" marR="5080" indent="-179070">
              <a:lnSpc>
                <a:spcPct val="100000"/>
              </a:lnSpc>
              <a:spcBef>
                <a:spcPts val="610"/>
              </a:spcBef>
              <a:buChar char="&gt;"/>
              <a:tabLst>
                <a:tab pos="192405" algn="l"/>
              </a:tabLst>
            </a:pPr>
            <a:r>
              <a:rPr sz="2000" spc="-20" dirty="0">
                <a:latin typeface="Calibri"/>
                <a:cs typeface="Calibri"/>
              </a:rPr>
              <a:t>Nettoyage</a:t>
            </a:r>
            <a:r>
              <a:rPr sz="2000" spc="-65" dirty="0">
                <a:latin typeface="Calibri"/>
                <a:cs typeface="Calibri"/>
              </a:rPr>
              <a:t> </a:t>
            </a:r>
            <a:r>
              <a:rPr sz="2000" dirty="0">
                <a:latin typeface="Calibri"/>
                <a:cs typeface="Calibri"/>
              </a:rPr>
              <a:t>des</a:t>
            </a:r>
            <a:r>
              <a:rPr sz="2000" spc="-60" dirty="0">
                <a:latin typeface="Calibri"/>
                <a:cs typeface="Calibri"/>
              </a:rPr>
              <a:t> </a:t>
            </a:r>
            <a:r>
              <a:rPr sz="2000" dirty="0">
                <a:latin typeface="Calibri"/>
                <a:cs typeface="Calibri"/>
              </a:rPr>
              <a:t>filtres</a:t>
            </a:r>
            <a:r>
              <a:rPr sz="2000" spc="-60" dirty="0">
                <a:latin typeface="Calibri"/>
                <a:cs typeface="Calibri"/>
              </a:rPr>
              <a:t> </a:t>
            </a:r>
            <a:r>
              <a:rPr sz="2000" dirty="0">
                <a:latin typeface="Calibri"/>
                <a:cs typeface="Calibri"/>
              </a:rPr>
              <a:t>en</a:t>
            </a:r>
            <a:r>
              <a:rPr sz="2000" spc="-60" dirty="0">
                <a:latin typeface="Calibri"/>
                <a:cs typeface="Calibri"/>
              </a:rPr>
              <a:t> </a:t>
            </a:r>
            <a:r>
              <a:rPr sz="2000" spc="-10" dirty="0">
                <a:latin typeface="Calibri"/>
                <a:cs typeface="Calibri"/>
              </a:rPr>
              <a:t>fonction</a:t>
            </a:r>
            <a:r>
              <a:rPr sz="2000" spc="-60" dirty="0">
                <a:latin typeface="Calibri"/>
                <a:cs typeface="Calibri"/>
              </a:rPr>
              <a:t> </a:t>
            </a:r>
            <a:r>
              <a:rPr sz="2000" dirty="0">
                <a:latin typeface="Calibri"/>
                <a:cs typeface="Calibri"/>
              </a:rPr>
              <a:t>de</a:t>
            </a:r>
            <a:r>
              <a:rPr sz="2000" spc="-60" dirty="0">
                <a:latin typeface="Calibri"/>
                <a:cs typeface="Calibri"/>
              </a:rPr>
              <a:t> </a:t>
            </a:r>
            <a:r>
              <a:rPr sz="2000" spc="-10" dirty="0">
                <a:latin typeface="Calibri"/>
                <a:cs typeface="Calibri"/>
              </a:rPr>
              <a:t>l'encrassement</a:t>
            </a:r>
            <a:r>
              <a:rPr sz="2000" spc="-40" dirty="0">
                <a:latin typeface="Calibri"/>
                <a:cs typeface="Calibri"/>
              </a:rPr>
              <a:t> </a:t>
            </a:r>
            <a:r>
              <a:rPr sz="2000" spc="-10" dirty="0">
                <a:latin typeface="Calibri"/>
                <a:cs typeface="Calibri"/>
              </a:rPr>
              <a:t>constaté 	(</a:t>
            </a:r>
            <a:r>
              <a:rPr sz="2000" i="1" spc="-10" dirty="0">
                <a:latin typeface="Calibri"/>
                <a:cs typeface="Calibri"/>
              </a:rPr>
              <a:t>constat</a:t>
            </a:r>
            <a:r>
              <a:rPr sz="2000" i="1" spc="-40" dirty="0">
                <a:latin typeface="Calibri"/>
                <a:cs typeface="Calibri"/>
              </a:rPr>
              <a:t> </a:t>
            </a:r>
            <a:r>
              <a:rPr sz="2000" i="1" dirty="0">
                <a:latin typeface="Calibri"/>
                <a:cs typeface="Calibri"/>
              </a:rPr>
              <a:t>visuel</a:t>
            </a:r>
            <a:r>
              <a:rPr sz="2000" i="1" spc="-40" dirty="0">
                <a:latin typeface="Calibri"/>
                <a:cs typeface="Calibri"/>
              </a:rPr>
              <a:t> </a:t>
            </a:r>
            <a:r>
              <a:rPr sz="2000" i="1" dirty="0">
                <a:latin typeface="Calibri"/>
                <a:cs typeface="Calibri"/>
              </a:rPr>
              <a:t>et</a:t>
            </a:r>
            <a:r>
              <a:rPr sz="2000" i="1" spc="-35" dirty="0">
                <a:latin typeface="Calibri"/>
                <a:cs typeface="Calibri"/>
              </a:rPr>
              <a:t> </a:t>
            </a:r>
            <a:r>
              <a:rPr sz="2000" i="1" spc="-10" dirty="0">
                <a:latin typeface="Calibri"/>
                <a:cs typeface="Calibri"/>
              </a:rPr>
              <a:t>mesure</a:t>
            </a:r>
            <a:r>
              <a:rPr sz="2000" spc="-10" dirty="0">
                <a:latin typeface="Calibri"/>
                <a:cs typeface="Calibri"/>
              </a:rPr>
              <a:t>)</a:t>
            </a:r>
            <a:endParaRPr sz="2000">
              <a:latin typeface="Calibri"/>
              <a:cs typeface="Calibri"/>
            </a:endParaRPr>
          </a:p>
          <a:p>
            <a:pPr marL="191770" indent="-179070">
              <a:lnSpc>
                <a:spcPct val="100000"/>
              </a:lnSpc>
              <a:spcBef>
                <a:spcPts val="605"/>
              </a:spcBef>
              <a:buChar char="&gt;"/>
              <a:tabLst>
                <a:tab pos="191770" algn="l"/>
              </a:tabLst>
            </a:pPr>
            <a:r>
              <a:rPr sz="2000" spc="-10" dirty="0">
                <a:latin typeface="Calibri"/>
                <a:cs typeface="Calibri"/>
              </a:rPr>
              <a:t>Investir</a:t>
            </a:r>
            <a:r>
              <a:rPr sz="2000" spc="-50" dirty="0">
                <a:latin typeface="Calibri"/>
                <a:cs typeface="Calibri"/>
              </a:rPr>
              <a:t> </a:t>
            </a:r>
            <a:r>
              <a:rPr sz="2000" dirty="0">
                <a:latin typeface="Calibri"/>
                <a:cs typeface="Calibri"/>
              </a:rPr>
              <a:t>dans</a:t>
            </a:r>
            <a:r>
              <a:rPr sz="2000" spc="-45" dirty="0">
                <a:latin typeface="Calibri"/>
                <a:cs typeface="Calibri"/>
              </a:rPr>
              <a:t> </a:t>
            </a:r>
            <a:r>
              <a:rPr sz="2000" dirty="0">
                <a:latin typeface="Calibri"/>
                <a:cs typeface="Calibri"/>
              </a:rPr>
              <a:t>un</a:t>
            </a:r>
            <a:r>
              <a:rPr sz="2000" spc="-45" dirty="0">
                <a:latin typeface="Calibri"/>
                <a:cs typeface="Calibri"/>
              </a:rPr>
              <a:t> </a:t>
            </a:r>
            <a:r>
              <a:rPr sz="2000" spc="-10" dirty="0">
                <a:latin typeface="Calibri"/>
                <a:cs typeface="Calibri"/>
              </a:rPr>
              <a:t>surpresseur</a:t>
            </a:r>
            <a:r>
              <a:rPr sz="2000" spc="-45" dirty="0">
                <a:latin typeface="Calibri"/>
                <a:cs typeface="Calibri"/>
              </a:rPr>
              <a:t> </a:t>
            </a:r>
            <a:r>
              <a:rPr sz="2000" dirty="0">
                <a:latin typeface="Calibri"/>
                <a:cs typeface="Calibri"/>
              </a:rPr>
              <a:t>pour</a:t>
            </a:r>
            <a:r>
              <a:rPr sz="2000" spc="-45" dirty="0">
                <a:latin typeface="Calibri"/>
                <a:cs typeface="Calibri"/>
              </a:rPr>
              <a:t> </a:t>
            </a:r>
            <a:r>
              <a:rPr sz="2000" dirty="0">
                <a:latin typeface="Calibri"/>
                <a:cs typeface="Calibri"/>
              </a:rPr>
              <a:t>le</a:t>
            </a:r>
            <a:r>
              <a:rPr sz="2000" spc="-45" dirty="0">
                <a:latin typeface="Calibri"/>
                <a:cs typeface="Calibri"/>
              </a:rPr>
              <a:t> </a:t>
            </a:r>
            <a:r>
              <a:rPr sz="2000" spc="-10" dirty="0">
                <a:latin typeface="Calibri"/>
                <a:cs typeface="Calibri"/>
              </a:rPr>
              <a:t>lavage</a:t>
            </a:r>
            <a:r>
              <a:rPr sz="2000" spc="-45" dirty="0">
                <a:latin typeface="Calibri"/>
                <a:cs typeface="Calibri"/>
              </a:rPr>
              <a:t> </a:t>
            </a:r>
            <a:r>
              <a:rPr sz="2000" dirty="0">
                <a:latin typeface="Calibri"/>
                <a:cs typeface="Calibri"/>
              </a:rPr>
              <a:t>des</a:t>
            </a:r>
            <a:r>
              <a:rPr sz="2000" spc="-45" dirty="0">
                <a:latin typeface="Calibri"/>
                <a:cs typeface="Calibri"/>
              </a:rPr>
              <a:t> </a:t>
            </a:r>
            <a:r>
              <a:rPr sz="2000" spc="-10" dirty="0">
                <a:latin typeface="Calibri"/>
                <a:cs typeface="Calibri"/>
              </a:rPr>
              <a:t>filtres</a:t>
            </a:r>
            <a:endParaRPr sz="2000">
              <a:latin typeface="Calibri"/>
              <a:cs typeface="Calibri"/>
            </a:endParaRPr>
          </a:p>
        </p:txBody>
      </p:sp>
      <p:sp>
        <p:nvSpPr>
          <p:cNvPr id="8" name="object 8"/>
          <p:cNvSpPr txBox="1"/>
          <p:nvPr/>
        </p:nvSpPr>
        <p:spPr>
          <a:xfrm>
            <a:off x="5246369" y="3850068"/>
            <a:ext cx="6892290" cy="576580"/>
          </a:xfrm>
          <a:prstGeom prst="rect">
            <a:avLst/>
          </a:prstGeom>
        </p:spPr>
        <p:txBody>
          <a:bodyPr vert="horz" wrap="square" lIns="0" tIns="10160" rIns="0" bIns="0" rtlCol="0">
            <a:spAutoFit/>
          </a:bodyPr>
          <a:lstStyle/>
          <a:p>
            <a:pPr marL="182245" marR="30480" indent="-144145">
              <a:lnSpc>
                <a:spcPct val="100800"/>
              </a:lnSpc>
              <a:spcBef>
                <a:spcPts val="80"/>
              </a:spcBef>
            </a:pPr>
            <a:r>
              <a:rPr sz="1800" b="1" dirty="0">
                <a:solidFill>
                  <a:srgbClr val="FF5200"/>
                </a:solidFill>
                <a:latin typeface="Calibri"/>
                <a:cs typeface="Calibri"/>
              </a:rPr>
              <a:t>REX</a:t>
            </a:r>
            <a:r>
              <a:rPr sz="1800" b="1" spc="-45" dirty="0">
                <a:solidFill>
                  <a:srgbClr val="FF5200"/>
                </a:solidFill>
                <a:latin typeface="Calibri"/>
                <a:cs typeface="Calibri"/>
              </a:rPr>
              <a:t> </a:t>
            </a:r>
            <a:r>
              <a:rPr sz="1800" b="1" dirty="0">
                <a:solidFill>
                  <a:srgbClr val="FF5200"/>
                </a:solidFill>
                <a:latin typeface="Calibri"/>
                <a:cs typeface="Calibri"/>
              </a:rPr>
              <a:t>:</a:t>
            </a:r>
            <a:r>
              <a:rPr sz="1800" b="1" spc="-35" dirty="0">
                <a:solidFill>
                  <a:srgbClr val="FF5200"/>
                </a:solidFill>
                <a:latin typeface="Calibri"/>
                <a:cs typeface="Calibri"/>
              </a:rPr>
              <a:t> </a:t>
            </a:r>
            <a:r>
              <a:rPr sz="1800" i="1" spc="-25" dirty="0">
                <a:latin typeface="Calibri"/>
                <a:cs typeface="Calibri"/>
              </a:rPr>
              <a:t>Saint-</a:t>
            </a:r>
            <a:r>
              <a:rPr sz="1800" i="1" dirty="0">
                <a:latin typeface="Calibri"/>
                <a:cs typeface="Calibri"/>
              </a:rPr>
              <a:t>Brieuc,</a:t>
            </a:r>
            <a:r>
              <a:rPr sz="1800" i="1" spc="-40" dirty="0">
                <a:latin typeface="Calibri"/>
                <a:cs typeface="Calibri"/>
              </a:rPr>
              <a:t> </a:t>
            </a:r>
            <a:r>
              <a:rPr sz="1800" i="1" dirty="0">
                <a:latin typeface="Calibri"/>
                <a:cs typeface="Calibri"/>
              </a:rPr>
              <a:t>piscine</a:t>
            </a:r>
            <a:r>
              <a:rPr sz="1800" i="1" spc="-40" dirty="0">
                <a:latin typeface="Calibri"/>
                <a:cs typeface="Calibri"/>
              </a:rPr>
              <a:t> </a:t>
            </a:r>
            <a:r>
              <a:rPr sz="1800" i="1" dirty="0">
                <a:latin typeface="Calibri"/>
                <a:cs typeface="Calibri"/>
              </a:rPr>
              <a:t>Geolys,</a:t>
            </a:r>
            <a:r>
              <a:rPr sz="1800" i="1" spc="-40" dirty="0">
                <a:latin typeface="Calibri"/>
                <a:cs typeface="Calibri"/>
              </a:rPr>
              <a:t> </a:t>
            </a:r>
            <a:r>
              <a:rPr sz="1800" i="1" dirty="0">
                <a:latin typeface="Calibri"/>
                <a:cs typeface="Calibri"/>
              </a:rPr>
              <a:t>division</a:t>
            </a:r>
            <a:r>
              <a:rPr sz="1800" i="1" spc="-40" dirty="0">
                <a:latin typeface="Calibri"/>
                <a:cs typeface="Calibri"/>
              </a:rPr>
              <a:t> </a:t>
            </a:r>
            <a:r>
              <a:rPr sz="1800" i="1" dirty="0">
                <a:latin typeface="Calibri"/>
                <a:cs typeface="Calibri"/>
              </a:rPr>
              <a:t>par</a:t>
            </a:r>
            <a:r>
              <a:rPr sz="1800" i="1" spc="-40" dirty="0">
                <a:latin typeface="Calibri"/>
                <a:cs typeface="Calibri"/>
              </a:rPr>
              <a:t> </a:t>
            </a:r>
            <a:r>
              <a:rPr sz="1800" i="1" dirty="0">
                <a:latin typeface="Calibri"/>
                <a:cs typeface="Calibri"/>
              </a:rPr>
              <a:t>1/3</a:t>
            </a:r>
            <a:r>
              <a:rPr sz="1800" i="1" spc="-40" dirty="0">
                <a:latin typeface="Calibri"/>
                <a:cs typeface="Calibri"/>
              </a:rPr>
              <a:t> </a:t>
            </a:r>
            <a:r>
              <a:rPr sz="1800" i="1" dirty="0">
                <a:latin typeface="Calibri"/>
                <a:cs typeface="Calibri"/>
              </a:rPr>
              <a:t>des</a:t>
            </a:r>
            <a:r>
              <a:rPr sz="1800" i="1" spc="-45" dirty="0">
                <a:latin typeface="Calibri"/>
                <a:cs typeface="Calibri"/>
              </a:rPr>
              <a:t> </a:t>
            </a:r>
            <a:r>
              <a:rPr sz="1800" i="1" dirty="0">
                <a:latin typeface="Calibri"/>
                <a:cs typeface="Calibri"/>
              </a:rPr>
              <a:t>besoins</a:t>
            </a:r>
            <a:r>
              <a:rPr sz="1800" i="1" spc="-40" dirty="0">
                <a:latin typeface="Calibri"/>
                <a:cs typeface="Calibri"/>
              </a:rPr>
              <a:t> </a:t>
            </a:r>
            <a:r>
              <a:rPr sz="1800" i="1" dirty="0">
                <a:latin typeface="Calibri"/>
                <a:cs typeface="Calibri"/>
              </a:rPr>
              <a:t>en</a:t>
            </a:r>
            <a:r>
              <a:rPr sz="1800" i="1" spc="-40" dirty="0">
                <a:latin typeface="Calibri"/>
                <a:cs typeface="Calibri"/>
              </a:rPr>
              <a:t> </a:t>
            </a:r>
            <a:r>
              <a:rPr sz="1800" i="1" dirty="0">
                <a:latin typeface="Calibri"/>
                <a:cs typeface="Calibri"/>
              </a:rPr>
              <a:t>eau,</a:t>
            </a:r>
            <a:r>
              <a:rPr sz="1800" i="1" spc="-40" dirty="0">
                <a:latin typeface="Calibri"/>
                <a:cs typeface="Calibri"/>
              </a:rPr>
              <a:t> </a:t>
            </a:r>
            <a:r>
              <a:rPr sz="1800" i="1" spc="-20" dirty="0">
                <a:latin typeface="Calibri"/>
                <a:cs typeface="Calibri"/>
              </a:rPr>
              <a:t>soit </a:t>
            </a:r>
            <a:r>
              <a:rPr sz="1800" i="1" dirty="0">
                <a:latin typeface="Calibri"/>
                <a:cs typeface="Calibri"/>
              </a:rPr>
              <a:t>2</a:t>
            </a:r>
            <a:r>
              <a:rPr sz="1800" i="1" spc="-35" dirty="0">
                <a:latin typeface="Calibri"/>
                <a:cs typeface="Calibri"/>
              </a:rPr>
              <a:t> </a:t>
            </a:r>
            <a:r>
              <a:rPr sz="1800" i="1" dirty="0">
                <a:latin typeface="Calibri"/>
                <a:cs typeface="Calibri"/>
              </a:rPr>
              <a:t>000</a:t>
            </a:r>
            <a:r>
              <a:rPr sz="1800" i="1" spc="-35" dirty="0">
                <a:latin typeface="Calibri"/>
                <a:cs typeface="Calibri"/>
              </a:rPr>
              <a:t> </a:t>
            </a:r>
            <a:r>
              <a:rPr sz="1800" i="1" dirty="0">
                <a:latin typeface="Calibri"/>
                <a:cs typeface="Calibri"/>
              </a:rPr>
              <a:t>m</a:t>
            </a:r>
            <a:r>
              <a:rPr sz="1800" i="1" baseline="30092" dirty="0">
                <a:latin typeface="Calibri"/>
                <a:cs typeface="Calibri"/>
              </a:rPr>
              <a:t>3</a:t>
            </a:r>
            <a:r>
              <a:rPr sz="1800" i="1" spc="-30" baseline="30092" dirty="0">
                <a:latin typeface="Calibri"/>
                <a:cs typeface="Calibri"/>
              </a:rPr>
              <a:t> </a:t>
            </a:r>
            <a:r>
              <a:rPr sz="1800" i="1" spc="-10" dirty="0">
                <a:latin typeface="Calibri"/>
                <a:cs typeface="Calibri"/>
              </a:rPr>
              <a:t>économisés,</a:t>
            </a:r>
            <a:r>
              <a:rPr sz="1800" i="1" spc="-30" dirty="0">
                <a:latin typeface="Calibri"/>
                <a:cs typeface="Calibri"/>
              </a:rPr>
              <a:t> </a:t>
            </a:r>
            <a:r>
              <a:rPr sz="1800" i="1" dirty="0">
                <a:latin typeface="Calibri"/>
                <a:cs typeface="Calibri"/>
              </a:rPr>
              <a:t>amortissement</a:t>
            </a:r>
            <a:r>
              <a:rPr sz="1800" i="1" spc="-35" dirty="0">
                <a:latin typeface="Calibri"/>
                <a:cs typeface="Calibri"/>
              </a:rPr>
              <a:t> </a:t>
            </a:r>
            <a:r>
              <a:rPr sz="1800" i="1" dirty="0">
                <a:latin typeface="Calibri"/>
                <a:cs typeface="Calibri"/>
              </a:rPr>
              <a:t>sur</a:t>
            </a:r>
            <a:r>
              <a:rPr sz="1800" i="1" spc="-35" dirty="0">
                <a:latin typeface="Calibri"/>
                <a:cs typeface="Calibri"/>
              </a:rPr>
              <a:t> </a:t>
            </a:r>
            <a:r>
              <a:rPr sz="1800" i="1" dirty="0">
                <a:latin typeface="Calibri"/>
                <a:cs typeface="Calibri"/>
              </a:rPr>
              <a:t>3</a:t>
            </a:r>
            <a:r>
              <a:rPr sz="1800" i="1" spc="-35" dirty="0">
                <a:latin typeface="Calibri"/>
                <a:cs typeface="Calibri"/>
              </a:rPr>
              <a:t> </a:t>
            </a:r>
            <a:r>
              <a:rPr sz="1800" i="1" spc="-25" dirty="0">
                <a:latin typeface="Calibri"/>
                <a:cs typeface="Calibri"/>
              </a:rPr>
              <a:t>ans</a:t>
            </a:r>
            <a:endParaRPr sz="1800">
              <a:latin typeface="Calibri"/>
              <a:cs typeface="Calibri"/>
            </a:endParaRPr>
          </a:p>
        </p:txBody>
      </p:sp>
      <p:sp>
        <p:nvSpPr>
          <p:cNvPr id="9" name="object 9"/>
          <p:cNvSpPr txBox="1"/>
          <p:nvPr/>
        </p:nvSpPr>
        <p:spPr>
          <a:xfrm>
            <a:off x="5301634" y="4850700"/>
            <a:ext cx="5605145" cy="635635"/>
          </a:xfrm>
          <a:prstGeom prst="rect">
            <a:avLst/>
          </a:prstGeom>
        </p:spPr>
        <p:txBody>
          <a:bodyPr vert="horz" wrap="square" lIns="0" tIns="12700" rIns="0" bIns="0" rtlCol="0">
            <a:spAutoFit/>
          </a:bodyPr>
          <a:lstStyle/>
          <a:p>
            <a:pPr marL="125095" marR="5080" indent="-113030">
              <a:lnSpc>
                <a:spcPct val="100000"/>
              </a:lnSpc>
              <a:spcBef>
                <a:spcPts val="100"/>
              </a:spcBef>
              <a:buFont typeface="Arial Black"/>
              <a:buChar char="▪"/>
              <a:tabLst>
                <a:tab pos="127000" algn="l"/>
              </a:tabLst>
            </a:pPr>
            <a:r>
              <a:rPr sz="2000" b="1" dirty="0">
                <a:solidFill>
                  <a:srgbClr val="0914A6"/>
                </a:solidFill>
                <a:latin typeface="Calibri"/>
                <a:cs typeface="Calibri"/>
              </a:rPr>
              <a:t>Dernier</a:t>
            </a:r>
            <a:r>
              <a:rPr sz="2000" b="1" spc="-45" dirty="0">
                <a:solidFill>
                  <a:srgbClr val="0914A6"/>
                </a:solidFill>
                <a:latin typeface="Calibri"/>
                <a:cs typeface="Calibri"/>
              </a:rPr>
              <a:t> </a:t>
            </a:r>
            <a:r>
              <a:rPr sz="2000" b="1" spc="-10" dirty="0">
                <a:solidFill>
                  <a:srgbClr val="0914A6"/>
                </a:solidFill>
                <a:latin typeface="Calibri"/>
                <a:cs typeface="Calibri"/>
              </a:rPr>
              <a:t>recours</a:t>
            </a:r>
            <a:r>
              <a:rPr sz="2000" b="1" spc="-45" dirty="0">
                <a:solidFill>
                  <a:srgbClr val="0914A6"/>
                </a:solidFill>
                <a:latin typeface="Calibri"/>
                <a:cs typeface="Calibri"/>
              </a:rPr>
              <a:t> </a:t>
            </a:r>
            <a:r>
              <a:rPr sz="2000" b="1" dirty="0">
                <a:solidFill>
                  <a:srgbClr val="0914A6"/>
                </a:solidFill>
                <a:latin typeface="Calibri"/>
                <a:cs typeface="Calibri"/>
              </a:rPr>
              <a:t>:</a:t>
            </a:r>
            <a:r>
              <a:rPr sz="2000" b="1" spc="-35" dirty="0">
                <a:solidFill>
                  <a:srgbClr val="0914A6"/>
                </a:solidFill>
                <a:latin typeface="Calibri"/>
                <a:cs typeface="Calibri"/>
              </a:rPr>
              <a:t> </a:t>
            </a:r>
            <a:r>
              <a:rPr sz="2000" spc="-10" dirty="0">
                <a:latin typeface="Calibri"/>
                <a:cs typeface="Calibri"/>
              </a:rPr>
              <a:t>Investir</a:t>
            </a:r>
            <a:r>
              <a:rPr sz="2000" spc="-40" dirty="0">
                <a:latin typeface="Calibri"/>
                <a:cs typeface="Calibri"/>
              </a:rPr>
              <a:t> </a:t>
            </a:r>
            <a:r>
              <a:rPr sz="2000" dirty="0">
                <a:latin typeface="Calibri"/>
                <a:cs typeface="Calibri"/>
              </a:rPr>
              <a:t>dans</a:t>
            </a:r>
            <a:r>
              <a:rPr sz="2000" spc="-45" dirty="0">
                <a:latin typeface="Calibri"/>
                <a:cs typeface="Calibri"/>
              </a:rPr>
              <a:t> </a:t>
            </a:r>
            <a:r>
              <a:rPr sz="2000" dirty="0">
                <a:latin typeface="Calibri"/>
                <a:cs typeface="Calibri"/>
              </a:rPr>
              <a:t>un</a:t>
            </a:r>
            <a:r>
              <a:rPr sz="2000" spc="-45" dirty="0">
                <a:latin typeface="Calibri"/>
                <a:cs typeface="Calibri"/>
              </a:rPr>
              <a:t> </a:t>
            </a:r>
            <a:r>
              <a:rPr sz="2000" spc="-20" dirty="0">
                <a:latin typeface="Calibri"/>
                <a:cs typeface="Calibri"/>
              </a:rPr>
              <a:t>traitement</a:t>
            </a:r>
            <a:r>
              <a:rPr sz="2000" spc="-40" dirty="0">
                <a:latin typeface="Calibri"/>
                <a:cs typeface="Calibri"/>
              </a:rPr>
              <a:t> </a:t>
            </a:r>
            <a:r>
              <a:rPr sz="2000" dirty="0">
                <a:latin typeface="Calibri"/>
                <a:cs typeface="Calibri"/>
              </a:rPr>
              <a:t>de</a:t>
            </a:r>
            <a:r>
              <a:rPr sz="2000" spc="-45" dirty="0">
                <a:latin typeface="Calibri"/>
                <a:cs typeface="Calibri"/>
              </a:rPr>
              <a:t> </a:t>
            </a:r>
            <a:r>
              <a:rPr sz="2000" spc="-10" dirty="0">
                <a:latin typeface="Calibri"/>
                <a:cs typeface="Calibri"/>
              </a:rPr>
              <a:t>l’eau 	</a:t>
            </a:r>
            <a:r>
              <a:rPr sz="2000" spc="-20" dirty="0">
                <a:latin typeface="Calibri"/>
                <a:cs typeface="Calibri"/>
              </a:rPr>
              <a:t>supplémentaire</a:t>
            </a:r>
            <a:r>
              <a:rPr sz="2000" spc="5" dirty="0">
                <a:latin typeface="Calibri"/>
                <a:cs typeface="Calibri"/>
              </a:rPr>
              <a:t> </a:t>
            </a:r>
            <a:r>
              <a:rPr sz="2000" spc="-20" dirty="0">
                <a:latin typeface="Calibri"/>
                <a:cs typeface="Calibri"/>
              </a:rPr>
              <a:t>(traitement</a:t>
            </a:r>
            <a:r>
              <a:rPr sz="2000" spc="5" dirty="0">
                <a:latin typeface="Calibri"/>
                <a:cs typeface="Calibri"/>
              </a:rPr>
              <a:t> </a:t>
            </a:r>
            <a:r>
              <a:rPr sz="2000" spc="-25" dirty="0">
                <a:latin typeface="Calibri"/>
                <a:cs typeface="Calibri"/>
              </a:rPr>
              <a:t>UV)</a:t>
            </a:r>
            <a:endParaRPr sz="2000">
              <a:latin typeface="Calibri"/>
              <a:cs typeface="Calibri"/>
            </a:endParaRPr>
          </a:p>
        </p:txBody>
      </p:sp>
      <p:sp>
        <p:nvSpPr>
          <p:cNvPr id="10" name="object 10"/>
          <p:cNvSpPr txBox="1"/>
          <p:nvPr/>
        </p:nvSpPr>
        <p:spPr>
          <a:xfrm>
            <a:off x="602931" y="1295970"/>
            <a:ext cx="4968240" cy="391160"/>
          </a:xfrm>
          <a:prstGeom prst="rect">
            <a:avLst/>
          </a:prstGeom>
        </p:spPr>
        <p:txBody>
          <a:bodyPr vert="horz" wrap="square" lIns="0" tIns="12700" rIns="0" bIns="0" rtlCol="0">
            <a:spAutoFit/>
          </a:bodyPr>
          <a:lstStyle/>
          <a:p>
            <a:pPr marL="12700">
              <a:lnSpc>
                <a:spcPct val="100000"/>
              </a:lnSpc>
              <a:spcBef>
                <a:spcPts val="100"/>
              </a:spcBef>
            </a:pPr>
            <a:r>
              <a:rPr sz="2400" b="1" dirty="0">
                <a:latin typeface="Calibri"/>
                <a:cs typeface="Calibri"/>
              </a:rPr>
              <a:t>2.</a:t>
            </a:r>
            <a:r>
              <a:rPr sz="2400" b="1" spc="-45" dirty="0">
                <a:latin typeface="Calibri"/>
                <a:cs typeface="Calibri"/>
              </a:rPr>
              <a:t> </a:t>
            </a:r>
            <a:r>
              <a:rPr sz="2400" b="1" dirty="0">
                <a:latin typeface="Calibri"/>
                <a:cs typeface="Calibri"/>
              </a:rPr>
              <a:t>Une</a:t>
            </a:r>
            <a:r>
              <a:rPr sz="2400" b="1" spc="-45" dirty="0">
                <a:latin typeface="Calibri"/>
                <a:cs typeface="Calibri"/>
              </a:rPr>
              <a:t> </a:t>
            </a:r>
            <a:r>
              <a:rPr sz="2400" b="1" spc="-10" dirty="0">
                <a:latin typeface="Calibri"/>
                <a:cs typeface="Calibri"/>
              </a:rPr>
              <a:t>circulation</a:t>
            </a:r>
            <a:r>
              <a:rPr sz="2400" b="1" spc="-40" dirty="0">
                <a:latin typeface="Calibri"/>
                <a:cs typeface="Calibri"/>
              </a:rPr>
              <a:t> </a:t>
            </a:r>
            <a:r>
              <a:rPr sz="2400" b="1" dirty="0">
                <a:latin typeface="Calibri"/>
                <a:cs typeface="Calibri"/>
              </a:rPr>
              <a:t>et</a:t>
            </a:r>
            <a:r>
              <a:rPr sz="2400" b="1" spc="-45" dirty="0">
                <a:latin typeface="Calibri"/>
                <a:cs typeface="Calibri"/>
              </a:rPr>
              <a:t> </a:t>
            </a:r>
            <a:r>
              <a:rPr sz="2400" b="1" spc="-10" dirty="0">
                <a:latin typeface="Calibri"/>
                <a:cs typeface="Calibri"/>
              </a:rPr>
              <a:t>filtration</a:t>
            </a:r>
            <a:r>
              <a:rPr sz="2400" b="1" spc="-40" dirty="0">
                <a:latin typeface="Calibri"/>
                <a:cs typeface="Calibri"/>
              </a:rPr>
              <a:t> </a:t>
            </a:r>
            <a:r>
              <a:rPr sz="2400" b="1" spc="-10" dirty="0">
                <a:latin typeface="Calibri"/>
                <a:cs typeface="Calibri"/>
              </a:rPr>
              <a:t>adaptées</a:t>
            </a:r>
            <a:endParaRPr sz="2400">
              <a:latin typeface="Calibri"/>
              <a:cs typeface="Calibri"/>
            </a:endParaRPr>
          </a:p>
        </p:txBody>
      </p:sp>
      <p:sp>
        <p:nvSpPr>
          <p:cNvPr id="11" name="object 11"/>
          <p:cNvSpPr txBox="1"/>
          <p:nvPr/>
        </p:nvSpPr>
        <p:spPr>
          <a:xfrm>
            <a:off x="229552" y="1872043"/>
            <a:ext cx="4191000" cy="1259205"/>
          </a:xfrm>
          <a:prstGeom prst="rect">
            <a:avLst/>
          </a:prstGeom>
        </p:spPr>
        <p:txBody>
          <a:bodyPr vert="horz" wrap="square" lIns="0" tIns="12700" rIns="0" bIns="0" rtlCol="0">
            <a:spAutoFit/>
          </a:bodyPr>
          <a:lstStyle/>
          <a:p>
            <a:pPr marL="155575" marR="5080" indent="-113664">
              <a:lnSpc>
                <a:spcPct val="100000"/>
              </a:lnSpc>
              <a:spcBef>
                <a:spcPts val="100"/>
              </a:spcBef>
              <a:buFont typeface="Arial Black"/>
              <a:buChar char="▪"/>
              <a:tabLst>
                <a:tab pos="156845" algn="l"/>
              </a:tabLst>
            </a:pPr>
            <a:r>
              <a:rPr sz="2000" b="1" dirty="0">
                <a:solidFill>
                  <a:srgbClr val="0914A6"/>
                </a:solidFill>
                <a:latin typeface="Calibri"/>
                <a:cs typeface="Calibri"/>
              </a:rPr>
              <a:t>Si</a:t>
            </a:r>
            <a:r>
              <a:rPr sz="2000" b="1" spc="-55" dirty="0">
                <a:solidFill>
                  <a:srgbClr val="0914A6"/>
                </a:solidFill>
                <a:latin typeface="Calibri"/>
                <a:cs typeface="Calibri"/>
              </a:rPr>
              <a:t> </a:t>
            </a:r>
            <a:r>
              <a:rPr sz="2000" b="1" dirty="0">
                <a:solidFill>
                  <a:srgbClr val="0914A6"/>
                </a:solidFill>
                <a:latin typeface="Calibri"/>
                <a:cs typeface="Calibri"/>
              </a:rPr>
              <a:t>le</a:t>
            </a:r>
            <a:r>
              <a:rPr sz="2000" b="1" spc="-55" dirty="0">
                <a:solidFill>
                  <a:srgbClr val="0914A6"/>
                </a:solidFill>
                <a:latin typeface="Calibri"/>
                <a:cs typeface="Calibri"/>
              </a:rPr>
              <a:t> </a:t>
            </a:r>
            <a:r>
              <a:rPr sz="2000" b="1" dirty="0">
                <a:solidFill>
                  <a:srgbClr val="0914A6"/>
                </a:solidFill>
                <a:latin typeface="Calibri"/>
                <a:cs typeface="Calibri"/>
              </a:rPr>
              <a:t>bac</a:t>
            </a:r>
            <a:r>
              <a:rPr sz="2000" b="1" spc="-55" dirty="0">
                <a:solidFill>
                  <a:srgbClr val="0914A6"/>
                </a:solidFill>
                <a:latin typeface="Calibri"/>
                <a:cs typeface="Calibri"/>
              </a:rPr>
              <a:t> </a:t>
            </a:r>
            <a:r>
              <a:rPr sz="2000" b="1" dirty="0">
                <a:solidFill>
                  <a:srgbClr val="0914A6"/>
                </a:solidFill>
                <a:latin typeface="Calibri"/>
                <a:cs typeface="Calibri"/>
              </a:rPr>
              <a:t>tampon</a:t>
            </a:r>
            <a:r>
              <a:rPr sz="2000" b="1" spc="-50" dirty="0">
                <a:solidFill>
                  <a:srgbClr val="0914A6"/>
                </a:solidFill>
                <a:latin typeface="Calibri"/>
                <a:cs typeface="Calibri"/>
              </a:rPr>
              <a:t> </a:t>
            </a:r>
            <a:r>
              <a:rPr sz="2000" b="1" dirty="0">
                <a:solidFill>
                  <a:srgbClr val="0914A6"/>
                </a:solidFill>
                <a:latin typeface="Calibri"/>
                <a:cs typeface="Calibri"/>
              </a:rPr>
              <a:t>le</a:t>
            </a:r>
            <a:r>
              <a:rPr sz="2000" b="1" spc="-55" dirty="0">
                <a:solidFill>
                  <a:srgbClr val="0914A6"/>
                </a:solidFill>
                <a:latin typeface="Calibri"/>
                <a:cs typeface="Calibri"/>
              </a:rPr>
              <a:t> </a:t>
            </a:r>
            <a:r>
              <a:rPr sz="2000" b="1" dirty="0">
                <a:solidFill>
                  <a:srgbClr val="0914A6"/>
                </a:solidFill>
                <a:latin typeface="Calibri"/>
                <a:cs typeface="Calibri"/>
              </a:rPr>
              <a:t>permet,</a:t>
            </a:r>
            <a:r>
              <a:rPr sz="2000" b="1" spc="-55" dirty="0">
                <a:solidFill>
                  <a:srgbClr val="0914A6"/>
                </a:solidFill>
                <a:latin typeface="Calibri"/>
                <a:cs typeface="Calibri"/>
              </a:rPr>
              <a:t> </a:t>
            </a:r>
            <a:r>
              <a:rPr sz="2000" b="1" spc="-10" dirty="0">
                <a:solidFill>
                  <a:srgbClr val="0914A6"/>
                </a:solidFill>
                <a:latin typeface="Calibri"/>
                <a:cs typeface="Calibri"/>
              </a:rPr>
              <a:t>adopter</a:t>
            </a:r>
            <a:r>
              <a:rPr sz="2000" b="1" spc="-55" dirty="0">
                <a:solidFill>
                  <a:srgbClr val="0914A6"/>
                </a:solidFill>
                <a:latin typeface="Calibri"/>
                <a:cs typeface="Calibri"/>
              </a:rPr>
              <a:t> </a:t>
            </a:r>
            <a:r>
              <a:rPr sz="2000" b="1" spc="-25" dirty="0">
                <a:solidFill>
                  <a:srgbClr val="0914A6"/>
                </a:solidFill>
                <a:latin typeface="Calibri"/>
                <a:cs typeface="Calibri"/>
              </a:rPr>
              <a:t>la 	</a:t>
            </a:r>
            <a:r>
              <a:rPr sz="2000" b="1" spc="-10" dirty="0">
                <a:solidFill>
                  <a:srgbClr val="0914A6"/>
                </a:solidFill>
                <a:latin typeface="Calibri"/>
                <a:cs typeface="Calibri"/>
              </a:rPr>
              <a:t>méthode</a:t>
            </a:r>
            <a:r>
              <a:rPr sz="2000" b="1" spc="-45" dirty="0">
                <a:solidFill>
                  <a:srgbClr val="0914A6"/>
                </a:solidFill>
                <a:latin typeface="Calibri"/>
                <a:cs typeface="Calibri"/>
              </a:rPr>
              <a:t> </a:t>
            </a:r>
            <a:r>
              <a:rPr sz="2000" b="1" dirty="0">
                <a:solidFill>
                  <a:srgbClr val="0914A6"/>
                </a:solidFill>
                <a:latin typeface="Calibri"/>
                <a:cs typeface="Calibri"/>
              </a:rPr>
              <a:t>du</a:t>
            </a:r>
            <a:r>
              <a:rPr sz="2000" b="1" spc="-40" dirty="0">
                <a:solidFill>
                  <a:srgbClr val="0914A6"/>
                </a:solidFill>
                <a:latin typeface="Calibri"/>
                <a:cs typeface="Calibri"/>
              </a:rPr>
              <a:t> </a:t>
            </a:r>
            <a:r>
              <a:rPr sz="2000" b="1" spc="-10" dirty="0">
                <a:solidFill>
                  <a:srgbClr val="0914A6"/>
                </a:solidFill>
                <a:latin typeface="Calibri"/>
                <a:cs typeface="Calibri"/>
              </a:rPr>
              <a:t>strippage</a:t>
            </a:r>
            <a:endParaRPr sz="2000">
              <a:latin typeface="Calibri"/>
              <a:cs typeface="Calibri"/>
            </a:endParaRPr>
          </a:p>
          <a:p>
            <a:pPr marL="12700" marR="36195">
              <a:lnSpc>
                <a:spcPct val="100000"/>
              </a:lnSpc>
              <a:spcBef>
                <a:spcPts val="590"/>
              </a:spcBef>
            </a:pPr>
            <a:r>
              <a:rPr sz="1800" dirty="0">
                <a:latin typeface="Trebuchet MS"/>
                <a:cs typeface="Trebuchet MS"/>
              </a:rPr>
              <a:t>(</a:t>
            </a:r>
            <a:r>
              <a:rPr sz="1800" i="1" dirty="0">
                <a:latin typeface="Trebuchet MS"/>
                <a:cs typeface="Trebuchet MS"/>
              </a:rPr>
              <a:t>forcer</a:t>
            </a:r>
            <a:r>
              <a:rPr sz="1800" i="1" spc="-45" dirty="0">
                <a:latin typeface="Trebuchet MS"/>
                <a:cs typeface="Trebuchet MS"/>
              </a:rPr>
              <a:t> </a:t>
            </a:r>
            <a:r>
              <a:rPr sz="1800" i="1" dirty="0">
                <a:latin typeface="Trebuchet MS"/>
                <a:cs typeface="Trebuchet MS"/>
              </a:rPr>
              <a:t>extraction</a:t>
            </a:r>
            <a:r>
              <a:rPr sz="1800" i="1" spc="-40" dirty="0">
                <a:latin typeface="Trebuchet MS"/>
                <a:cs typeface="Trebuchet MS"/>
              </a:rPr>
              <a:t> </a:t>
            </a:r>
            <a:r>
              <a:rPr sz="1800" i="1" dirty="0">
                <a:latin typeface="Trebuchet MS"/>
                <a:cs typeface="Trebuchet MS"/>
              </a:rPr>
              <a:t>des</a:t>
            </a:r>
            <a:r>
              <a:rPr sz="1800" i="1" spc="-40" dirty="0">
                <a:latin typeface="Trebuchet MS"/>
                <a:cs typeface="Trebuchet MS"/>
              </a:rPr>
              <a:t> </a:t>
            </a:r>
            <a:r>
              <a:rPr sz="1800" i="1" dirty="0">
                <a:latin typeface="Trebuchet MS"/>
                <a:cs typeface="Trebuchet MS"/>
              </a:rPr>
              <a:t>polluants</a:t>
            </a:r>
            <a:r>
              <a:rPr sz="1800" i="1" spc="-40" dirty="0">
                <a:latin typeface="Trebuchet MS"/>
                <a:cs typeface="Trebuchet MS"/>
              </a:rPr>
              <a:t> </a:t>
            </a:r>
            <a:r>
              <a:rPr sz="1800" i="1" dirty="0">
                <a:latin typeface="Trebuchet MS"/>
                <a:cs typeface="Trebuchet MS"/>
              </a:rPr>
              <a:t>avec</a:t>
            </a:r>
            <a:r>
              <a:rPr sz="1800" i="1" spc="-40" dirty="0">
                <a:latin typeface="Trebuchet MS"/>
                <a:cs typeface="Trebuchet MS"/>
              </a:rPr>
              <a:t> </a:t>
            </a:r>
            <a:r>
              <a:rPr sz="1800" i="1" spc="-25" dirty="0">
                <a:latin typeface="Trebuchet MS"/>
                <a:cs typeface="Trebuchet MS"/>
              </a:rPr>
              <a:t>de l'</a:t>
            </a:r>
            <a:endParaRPr sz="1800">
              <a:latin typeface="Trebuchet MS"/>
              <a:cs typeface="Trebuchet MS"/>
            </a:endParaRPr>
          </a:p>
        </p:txBody>
      </p:sp>
      <p:sp>
        <p:nvSpPr>
          <p:cNvPr id="12" name="object 12"/>
          <p:cNvSpPr txBox="1"/>
          <p:nvPr/>
        </p:nvSpPr>
        <p:spPr>
          <a:xfrm>
            <a:off x="351745" y="2857926"/>
            <a:ext cx="370205" cy="265430"/>
          </a:xfrm>
          <a:prstGeom prst="rect">
            <a:avLst/>
          </a:prstGeom>
        </p:spPr>
        <p:txBody>
          <a:bodyPr vert="horz" wrap="square" lIns="0" tIns="0" rIns="0" bIns="0" rtlCol="0">
            <a:spAutoFit/>
          </a:bodyPr>
          <a:lstStyle/>
          <a:p>
            <a:pPr>
              <a:lnSpc>
                <a:spcPts val="2050"/>
              </a:lnSpc>
            </a:pPr>
            <a:r>
              <a:rPr sz="1800" i="1" spc="-20" dirty="0">
                <a:latin typeface="Trebuchet MS"/>
                <a:cs typeface="Trebuchet MS"/>
              </a:rPr>
              <a:t>air</a:t>
            </a:r>
            <a:r>
              <a:rPr sz="1800" spc="-20" dirty="0">
                <a:latin typeface="Trebuchet MS"/>
                <a:cs typeface="Trebuchet MS"/>
              </a:rPr>
              <a:t>)</a:t>
            </a:r>
            <a:endParaRPr sz="1800">
              <a:latin typeface="Trebuchet MS"/>
              <a:cs typeface="Trebuchet MS"/>
            </a:endParaRPr>
          </a:p>
        </p:txBody>
      </p:sp>
      <p:pic>
        <p:nvPicPr>
          <p:cNvPr id="13" name="object 13"/>
          <p:cNvPicPr/>
          <p:nvPr/>
        </p:nvPicPr>
        <p:blipFill>
          <a:blip r:embed="rId6" cstate="print"/>
          <a:stretch>
            <a:fillRect/>
          </a:stretch>
        </p:blipFill>
        <p:spPr>
          <a:xfrm>
            <a:off x="500879" y="2876550"/>
            <a:ext cx="3566294" cy="2343149"/>
          </a:xfrm>
          <a:prstGeom prst="rect">
            <a:avLst/>
          </a:prstGeom>
        </p:spPr>
      </p:pic>
      <p:sp>
        <p:nvSpPr>
          <p:cNvPr id="14" name="object 14"/>
          <p:cNvSpPr txBox="1"/>
          <p:nvPr/>
        </p:nvSpPr>
        <p:spPr>
          <a:xfrm>
            <a:off x="320992" y="5224081"/>
            <a:ext cx="3216275" cy="391160"/>
          </a:xfrm>
          <a:prstGeom prst="rect">
            <a:avLst/>
          </a:prstGeom>
        </p:spPr>
        <p:txBody>
          <a:bodyPr vert="horz" wrap="square" lIns="0" tIns="12700" rIns="0" bIns="0" rtlCol="0">
            <a:spAutoFit/>
          </a:bodyPr>
          <a:lstStyle/>
          <a:p>
            <a:pPr marL="12700" marR="5080">
              <a:lnSpc>
                <a:spcPct val="100000"/>
              </a:lnSpc>
              <a:spcBef>
                <a:spcPts val="100"/>
              </a:spcBef>
            </a:pPr>
            <a:r>
              <a:rPr sz="1200" i="1" dirty="0">
                <a:latin typeface="Trebuchet MS"/>
                <a:cs typeface="Trebuchet MS"/>
              </a:rPr>
              <a:t>Schéma</a:t>
            </a:r>
            <a:r>
              <a:rPr sz="1200" i="1" spc="-35" dirty="0">
                <a:latin typeface="Trebuchet MS"/>
                <a:cs typeface="Trebuchet MS"/>
              </a:rPr>
              <a:t> </a:t>
            </a:r>
            <a:r>
              <a:rPr sz="1200" i="1" dirty="0">
                <a:latin typeface="Trebuchet MS"/>
                <a:cs typeface="Trebuchet MS"/>
              </a:rPr>
              <a:t>:</a:t>
            </a:r>
            <a:r>
              <a:rPr sz="1200" i="1" spc="-75" dirty="0">
                <a:latin typeface="Trebuchet MS"/>
                <a:cs typeface="Trebuchet MS"/>
              </a:rPr>
              <a:t> </a:t>
            </a:r>
            <a:r>
              <a:rPr sz="1200" i="1" dirty="0">
                <a:latin typeface="Trebuchet MS"/>
                <a:cs typeface="Trebuchet MS"/>
              </a:rPr>
              <a:t>Association</a:t>
            </a:r>
            <a:r>
              <a:rPr sz="1200" i="1" spc="-30" dirty="0">
                <a:latin typeface="Trebuchet MS"/>
                <a:cs typeface="Trebuchet MS"/>
              </a:rPr>
              <a:t> </a:t>
            </a:r>
            <a:r>
              <a:rPr sz="1200" i="1" dirty="0">
                <a:latin typeface="Trebuchet MS"/>
                <a:cs typeface="Trebuchet MS"/>
              </a:rPr>
              <a:t>Française</a:t>
            </a:r>
            <a:r>
              <a:rPr sz="1200" i="1" spc="-35" dirty="0">
                <a:latin typeface="Trebuchet MS"/>
                <a:cs typeface="Trebuchet MS"/>
              </a:rPr>
              <a:t> </a:t>
            </a:r>
            <a:r>
              <a:rPr sz="1200" i="1" dirty="0">
                <a:latin typeface="Trebuchet MS"/>
                <a:cs typeface="Trebuchet MS"/>
              </a:rPr>
              <a:t>des</a:t>
            </a:r>
            <a:r>
              <a:rPr sz="1200" i="1" spc="-35" dirty="0">
                <a:latin typeface="Trebuchet MS"/>
                <a:cs typeface="Trebuchet MS"/>
              </a:rPr>
              <a:t> </a:t>
            </a:r>
            <a:r>
              <a:rPr sz="1200" i="1" spc="-10" dirty="0">
                <a:latin typeface="Trebuchet MS"/>
                <a:cs typeface="Trebuchet MS"/>
              </a:rPr>
              <a:t>Techniques Hydrothermales</a:t>
            </a:r>
            <a:endParaRPr sz="1200">
              <a:latin typeface="Trebuchet MS"/>
              <a:cs typeface="Trebuchet MS"/>
            </a:endParaRPr>
          </a:p>
        </p:txBody>
      </p:sp>
      <p:sp>
        <p:nvSpPr>
          <p:cNvPr id="15" name="object 15"/>
          <p:cNvSpPr txBox="1">
            <a:spLocks noGrp="1"/>
          </p:cNvSpPr>
          <p:nvPr>
            <p:ph type="title"/>
          </p:nvPr>
        </p:nvSpPr>
        <p:spPr>
          <a:prstGeom prst="rect">
            <a:avLst/>
          </a:prstGeom>
        </p:spPr>
        <p:txBody>
          <a:bodyPr vert="horz" wrap="square" lIns="0" tIns="12700" rIns="0" bIns="0" rtlCol="0">
            <a:spAutoFit/>
          </a:bodyPr>
          <a:lstStyle/>
          <a:p>
            <a:pPr marL="501650">
              <a:lnSpc>
                <a:spcPct val="100000"/>
              </a:lnSpc>
              <a:spcBef>
                <a:spcPts val="100"/>
              </a:spcBef>
            </a:pPr>
            <a:r>
              <a:rPr dirty="0"/>
              <a:t>A.</a:t>
            </a:r>
            <a:r>
              <a:rPr spc="-90" dirty="0"/>
              <a:t> </a:t>
            </a:r>
            <a:r>
              <a:rPr dirty="0"/>
              <a:t>Maintenir</a:t>
            </a:r>
            <a:r>
              <a:rPr spc="-90" dirty="0"/>
              <a:t> </a:t>
            </a:r>
            <a:r>
              <a:rPr dirty="0"/>
              <a:t>une</a:t>
            </a:r>
            <a:r>
              <a:rPr spc="-90" dirty="0"/>
              <a:t> </a:t>
            </a:r>
            <a:r>
              <a:rPr dirty="0"/>
              <a:t>bonne</a:t>
            </a:r>
            <a:r>
              <a:rPr spc="-90" dirty="0"/>
              <a:t> </a:t>
            </a:r>
            <a:r>
              <a:rPr dirty="0"/>
              <a:t>qualité</a:t>
            </a:r>
            <a:r>
              <a:rPr spc="-90" dirty="0"/>
              <a:t> </a:t>
            </a:r>
            <a:r>
              <a:rPr dirty="0"/>
              <a:t>de</a:t>
            </a:r>
            <a:r>
              <a:rPr spc="-90" dirty="0"/>
              <a:t> </a:t>
            </a:r>
            <a:r>
              <a:rPr dirty="0"/>
              <a:t>l’eau</a:t>
            </a:r>
            <a:r>
              <a:rPr spc="-85" dirty="0"/>
              <a:t> </a:t>
            </a:r>
            <a:r>
              <a:rPr dirty="0"/>
              <a:t>des</a:t>
            </a:r>
            <a:r>
              <a:rPr spc="-90" dirty="0"/>
              <a:t> </a:t>
            </a:r>
            <a:r>
              <a:rPr spc="-10" dirty="0"/>
              <a:t>bassins</a:t>
            </a:r>
          </a:p>
        </p:txBody>
      </p:sp>
      <p:pic>
        <p:nvPicPr>
          <p:cNvPr id="16" name="object 16"/>
          <p:cNvPicPr/>
          <p:nvPr/>
        </p:nvPicPr>
        <p:blipFill>
          <a:blip r:embed="rId7" cstate="print"/>
          <a:stretch>
            <a:fillRect/>
          </a:stretch>
        </p:blipFill>
        <p:spPr>
          <a:xfrm>
            <a:off x="10229475" y="6085020"/>
            <a:ext cx="1011146" cy="558847"/>
          </a:xfrm>
          <a:prstGeom prst="rect">
            <a:avLst/>
          </a:prstGeom>
        </p:spPr>
      </p:pic>
      <p:sp>
        <p:nvSpPr>
          <p:cNvPr id="17" name="object 17"/>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47800" y="784292"/>
            <a:ext cx="9296399" cy="4331528"/>
          </a:xfrm>
          <a:prstGeom prst="rect">
            <a:avLst/>
          </a:prstGeom>
        </p:spPr>
      </p:pic>
      <p:pic>
        <p:nvPicPr>
          <p:cNvPr id="3" name="object 3"/>
          <p:cNvPicPr/>
          <p:nvPr/>
        </p:nvPicPr>
        <p:blipFill>
          <a:blip r:embed="rId3" cstate="print"/>
          <a:stretch>
            <a:fillRect/>
          </a:stretch>
        </p:blipFill>
        <p:spPr>
          <a:xfrm>
            <a:off x="133350" y="5924549"/>
            <a:ext cx="1120435" cy="925260"/>
          </a:xfrm>
          <a:prstGeom prst="rect">
            <a:avLst/>
          </a:prstGeom>
        </p:spPr>
      </p:pic>
      <p:grpSp>
        <p:nvGrpSpPr>
          <p:cNvPr id="4" name="object 4"/>
          <p:cNvGrpSpPr/>
          <p:nvPr/>
        </p:nvGrpSpPr>
        <p:grpSpPr>
          <a:xfrm>
            <a:off x="1333500" y="6343648"/>
            <a:ext cx="8562975" cy="495300"/>
            <a:chOff x="1333500" y="6343648"/>
            <a:chExt cx="8562975" cy="495300"/>
          </a:xfrm>
        </p:grpSpPr>
        <p:pic>
          <p:nvPicPr>
            <p:cNvPr id="5" name="object 5"/>
            <p:cNvPicPr/>
            <p:nvPr/>
          </p:nvPicPr>
          <p:blipFill>
            <a:blip r:embed="rId4" cstate="print"/>
            <a:stretch>
              <a:fillRect/>
            </a:stretch>
          </p:blipFill>
          <p:spPr>
            <a:xfrm>
              <a:off x="1333500" y="6343648"/>
              <a:ext cx="895349" cy="419099"/>
            </a:xfrm>
            <a:prstGeom prst="rect">
              <a:avLst/>
            </a:prstGeom>
          </p:spPr>
        </p:pic>
        <p:pic>
          <p:nvPicPr>
            <p:cNvPr id="6" name="object 6"/>
            <p:cNvPicPr/>
            <p:nvPr/>
          </p:nvPicPr>
          <p:blipFill>
            <a:blip r:embed="rId5" cstate="print"/>
            <a:stretch>
              <a:fillRect/>
            </a:stretch>
          </p:blipFill>
          <p:spPr>
            <a:xfrm>
              <a:off x="2209800" y="6686550"/>
              <a:ext cx="7686674" cy="152399"/>
            </a:xfrm>
            <a:prstGeom prst="rect">
              <a:avLst/>
            </a:prstGeom>
          </p:spPr>
        </p:pic>
      </p:grpSp>
      <p:pic>
        <p:nvPicPr>
          <p:cNvPr id="7" name="object 7"/>
          <p:cNvPicPr/>
          <p:nvPr/>
        </p:nvPicPr>
        <p:blipFill>
          <a:blip r:embed="rId6" cstate="print"/>
          <a:stretch>
            <a:fillRect/>
          </a:stretch>
        </p:blipFill>
        <p:spPr>
          <a:xfrm>
            <a:off x="11327377" y="5892594"/>
            <a:ext cx="857249" cy="990598"/>
          </a:xfrm>
          <a:prstGeom prst="rect">
            <a:avLst/>
          </a:prstGeom>
        </p:spPr>
      </p:pic>
      <p:pic>
        <p:nvPicPr>
          <p:cNvPr id="8" name="object 8"/>
          <p:cNvPicPr/>
          <p:nvPr/>
        </p:nvPicPr>
        <p:blipFill>
          <a:blip r:embed="rId7" cstate="print"/>
          <a:stretch>
            <a:fillRect/>
          </a:stretch>
        </p:blipFill>
        <p:spPr>
          <a:xfrm>
            <a:off x="10229475" y="6085020"/>
            <a:ext cx="1011146" cy="55884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152" y="5912699"/>
            <a:ext cx="740968" cy="694050"/>
          </a:xfrm>
          <a:prstGeom prst="rect">
            <a:avLst/>
          </a:prstGeom>
        </p:spPr>
      </p:pic>
      <p:grpSp>
        <p:nvGrpSpPr>
          <p:cNvPr id="3" name="object 3"/>
          <p:cNvGrpSpPr/>
          <p:nvPr/>
        </p:nvGrpSpPr>
        <p:grpSpPr>
          <a:xfrm>
            <a:off x="1123950" y="5943600"/>
            <a:ext cx="8658225" cy="714375"/>
            <a:chOff x="1123950" y="5943600"/>
            <a:chExt cx="8658225" cy="714375"/>
          </a:xfrm>
        </p:grpSpPr>
        <p:pic>
          <p:nvPicPr>
            <p:cNvPr id="4" name="object 4"/>
            <p:cNvPicPr/>
            <p:nvPr/>
          </p:nvPicPr>
          <p:blipFill>
            <a:blip r:embed="rId3" cstate="print"/>
            <a:stretch>
              <a:fillRect/>
            </a:stretch>
          </p:blipFill>
          <p:spPr>
            <a:xfrm>
              <a:off x="1123950" y="5943600"/>
              <a:ext cx="1266824" cy="600074"/>
            </a:xfrm>
            <a:prstGeom prst="rect">
              <a:avLst/>
            </a:prstGeom>
          </p:spPr>
        </p:pic>
        <p:pic>
          <p:nvPicPr>
            <p:cNvPr id="5" name="object 5"/>
            <p:cNvPicPr/>
            <p:nvPr/>
          </p:nvPicPr>
          <p:blipFill>
            <a:blip r:embed="rId4" cstate="print"/>
            <a:stretch>
              <a:fillRect/>
            </a:stretch>
          </p:blipFill>
          <p:spPr>
            <a:xfrm>
              <a:off x="2095500" y="6505575"/>
              <a:ext cx="7686674" cy="152399"/>
            </a:xfrm>
            <a:prstGeom prst="rect">
              <a:avLst/>
            </a:prstGeom>
          </p:spPr>
        </p:pic>
      </p:grpSp>
      <p:pic>
        <p:nvPicPr>
          <p:cNvPr id="6" name="object 6"/>
          <p:cNvPicPr/>
          <p:nvPr/>
        </p:nvPicPr>
        <p:blipFill>
          <a:blip r:embed="rId5" cstate="print"/>
          <a:stretch>
            <a:fillRect/>
          </a:stretch>
        </p:blipFill>
        <p:spPr>
          <a:xfrm>
            <a:off x="11334750" y="5867398"/>
            <a:ext cx="857249" cy="990598"/>
          </a:xfrm>
          <a:prstGeom prst="rect">
            <a:avLst/>
          </a:prstGeom>
        </p:spPr>
      </p:pic>
      <p:sp>
        <p:nvSpPr>
          <p:cNvPr id="7" name="object 7"/>
          <p:cNvSpPr txBox="1"/>
          <p:nvPr/>
        </p:nvSpPr>
        <p:spPr>
          <a:xfrm>
            <a:off x="547687" y="1295970"/>
            <a:ext cx="4950460" cy="2834005"/>
          </a:xfrm>
          <a:prstGeom prst="rect">
            <a:avLst/>
          </a:prstGeom>
        </p:spPr>
        <p:txBody>
          <a:bodyPr vert="horz" wrap="square" lIns="0" tIns="12700" rIns="0" bIns="0" rtlCol="0">
            <a:spAutoFit/>
          </a:bodyPr>
          <a:lstStyle/>
          <a:p>
            <a:pPr marL="67310" marR="570865" indent="381000">
              <a:lnSpc>
                <a:spcPct val="100000"/>
              </a:lnSpc>
              <a:spcBef>
                <a:spcPts val="100"/>
              </a:spcBef>
              <a:buAutoNum type="arabicPeriod" startAt="2"/>
              <a:tabLst>
                <a:tab pos="448309" algn="l"/>
              </a:tabLst>
            </a:pPr>
            <a:r>
              <a:rPr sz="2400" b="1" dirty="0">
                <a:latin typeface="Trebuchet MS"/>
                <a:cs typeface="Trebuchet MS"/>
              </a:rPr>
              <a:t>Une</a:t>
            </a:r>
            <a:r>
              <a:rPr sz="2400" b="1" spc="-30" dirty="0">
                <a:latin typeface="Trebuchet MS"/>
                <a:cs typeface="Trebuchet MS"/>
              </a:rPr>
              <a:t> </a:t>
            </a:r>
            <a:r>
              <a:rPr sz="2400" b="1" dirty="0">
                <a:latin typeface="Trebuchet MS"/>
                <a:cs typeface="Trebuchet MS"/>
              </a:rPr>
              <a:t>circulation</a:t>
            </a:r>
            <a:r>
              <a:rPr sz="2400" b="1" spc="-25" dirty="0">
                <a:latin typeface="Trebuchet MS"/>
                <a:cs typeface="Trebuchet MS"/>
              </a:rPr>
              <a:t> </a:t>
            </a:r>
            <a:r>
              <a:rPr sz="2400" b="1" dirty="0">
                <a:latin typeface="Trebuchet MS"/>
                <a:cs typeface="Trebuchet MS"/>
              </a:rPr>
              <a:t>et</a:t>
            </a:r>
            <a:r>
              <a:rPr sz="2400" b="1" spc="-25" dirty="0">
                <a:latin typeface="Trebuchet MS"/>
                <a:cs typeface="Trebuchet MS"/>
              </a:rPr>
              <a:t> </a:t>
            </a:r>
            <a:r>
              <a:rPr sz="2400" b="1" spc="-10" dirty="0">
                <a:latin typeface="Trebuchet MS"/>
                <a:cs typeface="Trebuchet MS"/>
              </a:rPr>
              <a:t>filtration adaptées</a:t>
            </a:r>
            <a:endParaRPr sz="2400">
              <a:latin typeface="Trebuchet MS"/>
              <a:cs typeface="Trebuchet MS"/>
            </a:endParaRPr>
          </a:p>
          <a:p>
            <a:pPr marL="298450" marR="5080" lvl="1" indent="-256540">
              <a:lnSpc>
                <a:spcPct val="100000"/>
              </a:lnSpc>
              <a:spcBef>
                <a:spcPts val="2100"/>
              </a:spcBef>
              <a:buFont typeface="Arial Black"/>
              <a:buChar char="▪"/>
              <a:tabLst>
                <a:tab pos="298450" algn="l"/>
              </a:tabLst>
            </a:pPr>
            <a:r>
              <a:rPr sz="2000" b="1" spc="-30" dirty="0">
                <a:solidFill>
                  <a:srgbClr val="0914A6"/>
                </a:solidFill>
                <a:latin typeface="Calibri"/>
                <a:cs typeface="Calibri"/>
              </a:rPr>
              <a:t>S’attarder</a:t>
            </a:r>
            <a:r>
              <a:rPr sz="2000" b="1" spc="-35" dirty="0">
                <a:solidFill>
                  <a:srgbClr val="0914A6"/>
                </a:solidFill>
                <a:latin typeface="Calibri"/>
                <a:cs typeface="Calibri"/>
              </a:rPr>
              <a:t> </a:t>
            </a:r>
            <a:r>
              <a:rPr sz="2000" b="1" dirty="0">
                <a:solidFill>
                  <a:srgbClr val="0914A6"/>
                </a:solidFill>
                <a:latin typeface="Calibri"/>
                <a:cs typeface="Calibri"/>
              </a:rPr>
              <a:t>sur</a:t>
            </a:r>
            <a:r>
              <a:rPr sz="2000" b="1" spc="-35" dirty="0">
                <a:solidFill>
                  <a:srgbClr val="0914A6"/>
                </a:solidFill>
                <a:latin typeface="Calibri"/>
                <a:cs typeface="Calibri"/>
              </a:rPr>
              <a:t> </a:t>
            </a:r>
            <a:r>
              <a:rPr sz="2000" b="1" dirty="0">
                <a:solidFill>
                  <a:srgbClr val="0914A6"/>
                </a:solidFill>
                <a:latin typeface="Calibri"/>
                <a:cs typeface="Calibri"/>
              </a:rPr>
              <a:t>les</a:t>
            </a:r>
            <a:r>
              <a:rPr sz="2000" b="1" spc="-30" dirty="0">
                <a:solidFill>
                  <a:srgbClr val="0914A6"/>
                </a:solidFill>
                <a:latin typeface="Calibri"/>
                <a:cs typeface="Calibri"/>
              </a:rPr>
              <a:t> </a:t>
            </a:r>
            <a:r>
              <a:rPr sz="2000" b="1" spc="-10" dirty="0">
                <a:solidFill>
                  <a:srgbClr val="0914A6"/>
                </a:solidFill>
                <a:latin typeface="Calibri"/>
                <a:cs typeface="Calibri"/>
              </a:rPr>
              <a:t>pédiluves</a:t>
            </a:r>
            <a:r>
              <a:rPr sz="2000" b="1" spc="-35" dirty="0">
                <a:solidFill>
                  <a:srgbClr val="0914A6"/>
                </a:solidFill>
                <a:latin typeface="Calibri"/>
                <a:cs typeface="Calibri"/>
              </a:rPr>
              <a:t> </a:t>
            </a:r>
            <a:r>
              <a:rPr sz="2000" b="1" dirty="0">
                <a:solidFill>
                  <a:srgbClr val="0914A6"/>
                </a:solidFill>
                <a:latin typeface="Calibri"/>
                <a:cs typeface="Calibri"/>
              </a:rPr>
              <a:t>qui</a:t>
            </a:r>
            <a:r>
              <a:rPr sz="2000" b="1" spc="-30" dirty="0">
                <a:solidFill>
                  <a:srgbClr val="0914A6"/>
                </a:solidFill>
                <a:latin typeface="Calibri"/>
                <a:cs typeface="Calibri"/>
              </a:rPr>
              <a:t> </a:t>
            </a:r>
            <a:r>
              <a:rPr sz="2000" b="1" spc="-10" dirty="0">
                <a:solidFill>
                  <a:srgbClr val="0914A6"/>
                </a:solidFill>
                <a:latin typeface="Calibri"/>
                <a:cs typeface="Calibri"/>
              </a:rPr>
              <a:t>fonctionnent </a:t>
            </a:r>
            <a:r>
              <a:rPr sz="2000" b="1" dirty="0">
                <a:solidFill>
                  <a:srgbClr val="0914A6"/>
                </a:solidFill>
                <a:latin typeface="Calibri"/>
                <a:cs typeface="Calibri"/>
              </a:rPr>
              <a:t>très</a:t>
            </a:r>
            <a:r>
              <a:rPr sz="2000" b="1" spc="-60" dirty="0">
                <a:solidFill>
                  <a:srgbClr val="0914A6"/>
                </a:solidFill>
                <a:latin typeface="Calibri"/>
                <a:cs typeface="Calibri"/>
              </a:rPr>
              <a:t> </a:t>
            </a:r>
            <a:r>
              <a:rPr sz="2000" b="1" spc="-10" dirty="0">
                <a:solidFill>
                  <a:srgbClr val="0914A6"/>
                </a:solidFill>
                <a:latin typeface="Calibri"/>
                <a:cs typeface="Calibri"/>
              </a:rPr>
              <a:t>souvent</a:t>
            </a:r>
            <a:r>
              <a:rPr sz="2000" b="1" spc="-60" dirty="0">
                <a:solidFill>
                  <a:srgbClr val="0914A6"/>
                </a:solidFill>
                <a:latin typeface="Calibri"/>
                <a:cs typeface="Calibri"/>
              </a:rPr>
              <a:t> </a:t>
            </a:r>
            <a:r>
              <a:rPr sz="2000" b="1" dirty="0">
                <a:solidFill>
                  <a:srgbClr val="0914A6"/>
                </a:solidFill>
                <a:latin typeface="Calibri"/>
                <a:cs typeface="Calibri"/>
              </a:rPr>
              <a:t>24h/</a:t>
            </a:r>
            <a:r>
              <a:rPr sz="2000" b="1" spc="-55" dirty="0">
                <a:solidFill>
                  <a:srgbClr val="0914A6"/>
                </a:solidFill>
                <a:latin typeface="Calibri"/>
                <a:cs typeface="Calibri"/>
              </a:rPr>
              <a:t> </a:t>
            </a:r>
            <a:r>
              <a:rPr sz="2000" b="1" spc="-25" dirty="0">
                <a:solidFill>
                  <a:srgbClr val="0914A6"/>
                </a:solidFill>
                <a:latin typeface="Calibri"/>
                <a:cs typeface="Calibri"/>
              </a:rPr>
              <a:t>24</a:t>
            </a:r>
            <a:endParaRPr sz="2000">
              <a:latin typeface="Calibri"/>
              <a:cs typeface="Calibri"/>
            </a:endParaRPr>
          </a:p>
          <a:p>
            <a:pPr>
              <a:lnSpc>
                <a:spcPct val="100000"/>
              </a:lnSpc>
              <a:spcBef>
                <a:spcPts val="470"/>
              </a:spcBef>
            </a:pPr>
            <a:endParaRPr sz="2000">
              <a:latin typeface="Calibri"/>
              <a:cs typeface="Calibri"/>
            </a:endParaRPr>
          </a:p>
          <a:p>
            <a:pPr marL="12700" marR="95250">
              <a:lnSpc>
                <a:spcPct val="100899"/>
              </a:lnSpc>
            </a:pPr>
            <a:r>
              <a:rPr sz="1800" spc="-25" dirty="0">
                <a:latin typeface="Calibri"/>
                <a:cs typeface="Calibri"/>
              </a:rPr>
              <a:t>S’équiper </a:t>
            </a:r>
            <a:r>
              <a:rPr sz="1800" dirty="0">
                <a:latin typeface="Calibri"/>
                <a:cs typeface="Calibri"/>
              </a:rPr>
              <a:t>de</a:t>
            </a:r>
            <a:r>
              <a:rPr sz="1800" spc="-25" dirty="0">
                <a:latin typeface="Calibri"/>
                <a:cs typeface="Calibri"/>
              </a:rPr>
              <a:t> </a:t>
            </a:r>
            <a:r>
              <a:rPr sz="1800" spc="-20" dirty="0">
                <a:latin typeface="Calibri"/>
                <a:cs typeface="Calibri"/>
              </a:rPr>
              <a:t>programmateurs </a:t>
            </a:r>
            <a:r>
              <a:rPr sz="1800" spc="-10" dirty="0">
                <a:latin typeface="Calibri"/>
                <a:cs typeface="Calibri"/>
              </a:rPr>
              <a:t>horaires</a:t>
            </a:r>
            <a:r>
              <a:rPr sz="1800" spc="-25" dirty="0">
                <a:latin typeface="Calibri"/>
                <a:cs typeface="Calibri"/>
              </a:rPr>
              <a:t> </a:t>
            </a:r>
            <a:r>
              <a:rPr sz="1800" dirty="0">
                <a:latin typeface="Calibri"/>
                <a:cs typeface="Calibri"/>
              </a:rPr>
              <a:t>pour</a:t>
            </a:r>
            <a:r>
              <a:rPr sz="1800" spc="5" dirty="0">
                <a:latin typeface="Calibri"/>
                <a:cs typeface="Calibri"/>
              </a:rPr>
              <a:t> </a:t>
            </a:r>
            <a:r>
              <a:rPr sz="1800" spc="-10" dirty="0">
                <a:latin typeface="Calibri"/>
                <a:cs typeface="Calibri"/>
              </a:rPr>
              <a:t>adapter </a:t>
            </a:r>
            <a:r>
              <a:rPr sz="1800" dirty="0">
                <a:latin typeface="Calibri"/>
                <a:cs typeface="Calibri"/>
              </a:rPr>
              <a:t>leur</a:t>
            </a:r>
            <a:r>
              <a:rPr sz="1800" spc="-50" dirty="0">
                <a:latin typeface="Calibri"/>
                <a:cs typeface="Calibri"/>
              </a:rPr>
              <a:t> </a:t>
            </a:r>
            <a:r>
              <a:rPr sz="1800" spc="-10" dirty="0">
                <a:latin typeface="Calibri"/>
                <a:cs typeface="Calibri"/>
              </a:rPr>
              <a:t>fonctionnement</a:t>
            </a:r>
            <a:r>
              <a:rPr sz="1800" spc="-50" dirty="0">
                <a:latin typeface="Calibri"/>
                <a:cs typeface="Calibri"/>
              </a:rPr>
              <a:t> </a:t>
            </a:r>
            <a:r>
              <a:rPr sz="1800" dirty="0">
                <a:latin typeface="Calibri"/>
                <a:cs typeface="Calibri"/>
              </a:rPr>
              <a:t>à</a:t>
            </a:r>
            <a:r>
              <a:rPr sz="1800" spc="-50" dirty="0">
                <a:latin typeface="Calibri"/>
                <a:cs typeface="Calibri"/>
              </a:rPr>
              <a:t> </a:t>
            </a:r>
            <a:r>
              <a:rPr sz="1800" dirty="0">
                <a:latin typeface="Calibri"/>
                <a:cs typeface="Calibri"/>
              </a:rPr>
              <a:t>la</a:t>
            </a:r>
            <a:r>
              <a:rPr sz="1800" spc="-45" dirty="0">
                <a:latin typeface="Calibri"/>
                <a:cs typeface="Calibri"/>
              </a:rPr>
              <a:t> </a:t>
            </a:r>
            <a:r>
              <a:rPr sz="1800" spc="-10" dirty="0">
                <a:latin typeface="Calibri"/>
                <a:cs typeface="Calibri"/>
              </a:rPr>
              <a:t>fréquentation</a:t>
            </a:r>
            <a:r>
              <a:rPr sz="1800" spc="-50" dirty="0">
                <a:latin typeface="Calibri"/>
                <a:cs typeface="Calibri"/>
              </a:rPr>
              <a:t> </a:t>
            </a:r>
            <a:r>
              <a:rPr sz="1800" dirty="0">
                <a:latin typeface="Calibri"/>
                <a:cs typeface="Calibri"/>
              </a:rPr>
              <a:t>et/</a:t>
            </a:r>
            <a:r>
              <a:rPr sz="1800" spc="-50" dirty="0">
                <a:latin typeface="Calibri"/>
                <a:cs typeface="Calibri"/>
              </a:rPr>
              <a:t> </a:t>
            </a:r>
            <a:r>
              <a:rPr sz="1800" spc="-25" dirty="0">
                <a:latin typeface="Calibri"/>
                <a:cs typeface="Calibri"/>
              </a:rPr>
              <a:t>ou </a:t>
            </a:r>
            <a:r>
              <a:rPr sz="1800" spc="-10" dirty="0">
                <a:latin typeface="Calibri"/>
                <a:cs typeface="Calibri"/>
              </a:rPr>
              <a:t>détecteur</a:t>
            </a:r>
            <a:r>
              <a:rPr sz="1800" spc="-45" dirty="0">
                <a:latin typeface="Calibri"/>
                <a:cs typeface="Calibri"/>
              </a:rPr>
              <a:t> </a:t>
            </a:r>
            <a:r>
              <a:rPr sz="1800" dirty="0">
                <a:latin typeface="Calibri"/>
                <a:cs typeface="Calibri"/>
              </a:rPr>
              <a:t>de</a:t>
            </a:r>
            <a:r>
              <a:rPr sz="1800" spc="-40" dirty="0">
                <a:latin typeface="Calibri"/>
                <a:cs typeface="Calibri"/>
              </a:rPr>
              <a:t> </a:t>
            </a:r>
            <a:r>
              <a:rPr sz="1800" spc="-10" dirty="0">
                <a:latin typeface="Calibri"/>
                <a:cs typeface="Calibri"/>
              </a:rPr>
              <a:t>passage</a:t>
            </a:r>
            <a:endParaRPr sz="1800">
              <a:latin typeface="Calibri"/>
              <a:cs typeface="Calibri"/>
            </a:endParaRPr>
          </a:p>
        </p:txBody>
      </p:sp>
      <p:pic>
        <p:nvPicPr>
          <p:cNvPr id="8" name="object 8"/>
          <p:cNvPicPr/>
          <p:nvPr/>
        </p:nvPicPr>
        <p:blipFill>
          <a:blip r:embed="rId6" cstate="print"/>
          <a:stretch>
            <a:fillRect/>
          </a:stretch>
        </p:blipFill>
        <p:spPr>
          <a:xfrm>
            <a:off x="7724775" y="1323975"/>
            <a:ext cx="4229099" cy="3162299"/>
          </a:xfrm>
          <a:prstGeom prst="rect">
            <a:avLst/>
          </a:prstGeom>
        </p:spPr>
      </p:pic>
      <p:sp>
        <p:nvSpPr>
          <p:cNvPr id="9" name="object 9"/>
          <p:cNvSpPr txBox="1"/>
          <p:nvPr/>
        </p:nvSpPr>
        <p:spPr>
          <a:xfrm>
            <a:off x="995362" y="4833937"/>
            <a:ext cx="9829800" cy="771525"/>
          </a:xfrm>
          <a:prstGeom prst="rect">
            <a:avLst/>
          </a:prstGeom>
          <a:ln w="25399">
            <a:solidFill>
              <a:srgbClr val="0914A6"/>
            </a:solidFill>
          </a:ln>
        </p:spPr>
        <p:txBody>
          <a:bodyPr vert="horz" wrap="square" lIns="0" tIns="9525" rIns="0" bIns="0" rtlCol="0">
            <a:spAutoFit/>
          </a:bodyPr>
          <a:lstStyle/>
          <a:p>
            <a:pPr algn="ctr">
              <a:lnSpc>
                <a:spcPct val="100000"/>
              </a:lnSpc>
              <a:spcBef>
                <a:spcPts val="75"/>
              </a:spcBef>
            </a:pPr>
            <a:r>
              <a:rPr sz="1800" b="1" spc="-10" dirty="0">
                <a:solidFill>
                  <a:srgbClr val="0914A6"/>
                </a:solidFill>
                <a:latin typeface="Calibri"/>
                <a:cs typeface="Calibri"/>
              </a:rPr>
              <a:t>Réglementation </a:t>
            </a:r>
            <a:r>
              <a:rPr sz="1800" b="1" spc="-50" dirty="0">
                <a:solidFill>
                  <a:srgbClr val="0914A6"/>
                </a:solidFill>
                <a:latin typeface="Calibri"/>
                <a:cs typeface="Calibri"/>
              </a:rPr>
              <a:t>:</a:t>
            </a:r>
            <a:endParaRPr sz="1800">
              <a:latin typeface="Calibri"/>
              <a:cs typeface="Calibri"/>
            </a:endParaRPr>
          </a:p>
          <a:p>
            <a:pPr marR="1249045" algn="ctr">
              <a:lnSpc>
                <a:spcPct val="100000"/>
              </a:lnSpc>
              <a:spcBef>
                <a:spcPts val="1070"/>
              </a:spcBef>
            </a:pPr>
            <a:r>
              <a:rPr sz="1800" dirty="0">
                <a:latin typeface="Calibri"/>
                <a:cs typeface="Calibri"/>
              </a:rPr>
              <a:t>Passage</a:t>
            </a:r>
            <a:r>
              <a:rPr sz="1800" spc="-50" dirty="0">
                <a:latin typeface="Calibri"/>
                <a:cs typeface="Calibri"/>
              </a:rPr>
              <a:t> </a:t>
            </a:r>
            <a:r>
              <a:rPr sz="1800" spc="-10" dirty="0">
                <a:latin typeface="Calibri"/>
                <a:cs typeface="Calibri"/>
              </a:rPr>
              <a:t>obligatoire,</a:t>
            </a:r>
            <a:r>
              <a:rPr sz="1800" spc="-50" dirty="0">
                <a:latin typeface="Calibri"/>
                <a:cs typeface="Calibri"/>
              </a:rPr>
              <a:t> </a:t>
            </a:r>
            <a:r>
              <a:rPr sz="1800" spc="-10" dirty="0">
                <a:latin typeface="Calibri"/>
                <a:cs typeface="Calibri"/>
              </a:rPr>
              <a:t>vidange</a:t>
            </a:r>
            <a:r>
              <a:rPr sz="1800" spc="-50" dirty="0">
                <a:latin typeface="Calibri"/>
                <a:cs typeface="Calibri"/>
              </a:rPr>
              <a:t> </a:t>
            </a:r>
            <a:r>
              <a:rPr sz="1800" spc="-10" dirty="0">
                <a:latin typeface="Calibri"/>
                <a:cs typeface="Calibri"/>
              </a:rPr>
              <a:t>quotidienne</a:t>
            </a:r>
            <a:r>
              <a:rPr sz="1800" spc="-50" dirty="0">
                <a:latin typeface="Calibri"/>
                <a:cs typeface="Calibri"/>
              </a:rPr>
              <a:t> </a:t>
            </a:r>
            <a:r>
              <a:rPr sz="1800" spc="-10" dirty="0">
                <a:latin typeface="Calibri"/>
                <a:cs typeface="Calibri"/>
              </a:rPr>
              <a:t>obligatoire</a:t>
            </a:r>
            <a:r>
              <a:rPr sz="1800" spc="-45" dirty="0">
                <a:latin typeface="Calibri"/>
                <a:cs typeface="Calibri"/>
              </a:rPr>
              <a:t> </a:t>
            </a:r>
            <a:r>
              <a:rPr sz="1800" dirty="0">
                <a:latin typeface="Calibri"/>
                <a:cs typeface="Calibri"/>
              </a:rPr>
              <a:t>et</a:t>
            </a:r>
            <a:r>
              <a:rPr sz="1800" spc="-50" dirty="0">
                <a:latin typeface="Calibri"/>
                <a:cs typeface="Calibri"/>
              </a:rPr>
              <a:t> </a:t>
            </a:r>
            <a:r>
              <a:rPr sz="1800" dirty="0">
                <a:latin typeface="Calibri"/>
                <a:cs typeface="Calibri"/>
              </a:rPr>
              <a:t>durée</a:t>
            </a:r>
            <a:r>
              <a:rPr sz="1800" spc="-50" dirty="0">
                <a:latin typeface="Calibri"/>
                <a:cs typeface="Calibri"/>
              </a:rPr>
              <a:t> </a:t>
            </a:r>
            <a:r>
              <a:rPr sz="1800" dirty="0">
                <a:latin typeface="Calibri"/>
                <a:cs typeface="Calibri"/>
              </a:rPr>
              <a:t>de</a:t>
            </a:r>
            <a:r>
              <a:rPr sz="1800" spc="-50" dirty="0">
                <a:latin typeface="Calibri"/>
                <a:cs typeface="Calibri"/>
              </a:rPr>
              <a:t> </a:t>
            </a:r>
            <a:r>
              <a:rPr sz="1800" dirty="0">
                <a:latin typeface="Calibri"/>
                <a:cs typeface="Calibri"/>
              </a:rPr>
              <a:t>30</a:t>
            </a:r>
            <a:r>
              <a:rPr sz="1800" spc="-45" dirty="0">
                <a:latin typeface="Calibri"/>
                <a:cs typeface="Calibri"/>
              </a:rPr>
              <a:t> </a:t>
            </a:r>
            <a:r>
              <a:rPr sz="1800" dirty="0">
                <a:latin typeface="Calibri"/>
                <a:cs typeface="Calibri"/>
              </a:rPr>
              <a:t>mins</a:t>
            </a:r>
            <a:r>
              <a:rPr sz="1800" spc="-50" dirty="0">
                <a:latin typeface="Calibri"/>
                <a:cs typeface="Calibri"/>
              </a:rPr>
              <a:t> </a:t>
            </a:r>
            <a:r>
              <a:rPr sz="1800" dirty="0">
                <a:latin typeface="Calibri"/>
                <a:cs typeface="Calibri"/>
              </a:rPr>
              <a:t>du</a:t>
            </a:r>
            <a:r>
              <a:rPr sz="1800" spc="-50" dirty="0">
                <a:latin typeface="Calibri"/>
                <a:cs typeface="Calibri"/>
              </a:rPr>
              <a:t> </a:t>
            </a:r>
            <a:r>
              <a:rPr sz="1800" dirty="0">
                <a:latin typeface="Calibri"/>
                <a:cs typeface="Calibri"/>
              </a:rPr>
              <a:t>cycle</a:t>
            </a:r>
            <a:r>
              <a:rPr sz="1800" spc="-50" dirty="0">
                <a:latin typeface="Calibri"/>
                <a:cs typeface="Calibri"/>
              </a:rPr>
              <a:t> </a:t>
            </a:r>
            <a:r>
              <a:rPr sz="1800" dirty="0">
                <a:latin typeface="Calibri"/>
                <a:cs typeface="Calibri"/>
              </a:rPr>
              <a:t>de</a:t>
            </a:r>
            <a:r>
              <a:rPr sz="1800" spc="-45" dirty="0">
                <a:latin typeface="Calibri"/>
                <a:cs typeface="Calibri"/>
              </a:rPr>
              <a:t> </a:t>
            </a:r>
            <a:r>
              <a:rPr sz="1800" spc="-10" dirty="0">
                <a:latin typeface="Calibri"/>
                <a:cs typeface="Calibri"/>
              </a:rPr>
              <a:t>l’eau</a:t>
            </a:r>
            <a:endParaRPr sz="1800">
              <a:latin typeface="Calibri"/>
              <a:cs typeface="Calibri"/>
            </a:endParaRPr>
          </a:p>
        </p:txBody>
      </p:sp>
      <p:sp>
        <p:nvSpPr>
          <p:cNvPr id="10" name="object 10"/>
          <p:cNvSpPr txBox="1">
            <a:spLocks noGrp="1"/>
          </p:cNvSpPr>
          <p:nvPr>
            <p:ph type="title"/>
          </p:nvPr>
        </p:nvSpPr>
        <p:spPr>
          <a:prstGeom prst="rect">
            <a:avLst/>
          </a:prstGeom>
        </p:spPr>
        <p:txBody>
          <a:bodyPr vert="horz" wrap="square" lIns="0" tIns="12700" rIns="0" bIns="0" rtlCol="0">
            <a:spAutoFit/>
          </a:bodyPr>
          <a:lstStyle/>
          <a:p>
            <a:pPr marL="501650">
              <a:lnSpc>
                <a:spcPct val="100000"/>
              </a:lnSpc>
              <a:spcBef>
                <a:spcPts val="100"/>
              </a:spcBef>
            </a:pPr>
            <a:r>
              <a:rPr dirty="0"/>
              <a:t>A.</a:t>
            </a:r>
            <a:r>
              <a:rPr spc="-90" dirty="0"/>
              <a:t> </a:t>
            </a:r>
            <a:r>
              <a:rPr dirty="0"/>
              <a:t>Maintenir</a:t>
            </a:r>
            <a:r>
              <a:rPr spc="-90" dirty="0"/>
              <a:t> </a:t>
            </a:r>
            <a:r>
              <a:rPr dirty="0"/>
              <a:t>une</a:t>
            </a:r>
            <a:r>
              <a:rPr spc="-90" dirty="0"/>
              <a:t> </a:t>
            </a:r>
            <a:r>
              <a:rPr dirty="0"/>
              <a:t>bonne</a:t>
            </a:r>
            <a:r>
              <a:rPr spc="-90" dirty="0"/>
              <a:t> </a:t>
            </a:r>
            <a:r>
              <a:rPr dirty="0"/>
              <a:t>qualité</a:t>
            </a:r>
            <a:r>
              <a:rPr spc="-90" dirty="0"/>
              <a:t> </a:t>
            </a:r>
            <a:r>
              <a:rPr dirty="0"/>
              <a:t>de</a:t>
            </a:r>
            <a:r>
              <a:rPr spc="-90" dirty="0"/>
              <a:t> </a:t>
            </a:r>
            <a:r>
              <a:rPr dirty="0"/>
              <a:t>l’eau</a:t>
            </a:r>
            <a:r>
              <a:rPr spc="-85" dirty="0"/>
              <a:t> </a:t>
            </a:r>
            <a:r>
              <a:rPr dirty="0"/>
              <a:t>des</a:t>
            </a:r>
            <a:r>
              <a:rPr spc="-90" dirty="0"/>
              <a:t> </a:t>
            </a:r>
            <a:r>
              <a:rPr spc="-10" dirty="0"/>
              <a:t>bassins</a:t>
            </a:r>
          </a:p>
        </p:txBody>
      </p:sp>
      <p:pic>
        <p:nvPicPr>
          <p:cNvPr id="11" name="object 11"/>
          <p:cNvPicPr/>
          <p:nvPr/>
        </p:nvPicPr>
        <p:blipFill>
          <a:blip r:embed="rId7" cstate="print"/>
          <a:stretch>
            <a:fillRect/>
          </a:stretch>
        </p:blipFill>
        <p:spPr>
          <a:xfrm>
            <a:off x="10229475" y="6085020"/>
            <a:ext cx="1011146" cy="558847"/>
          </a:xfrm>
          <a:prstGeom prst="rect">
            <a:avLst/>
          </a:prstGeom>
        </p:spPr>
      </p:pic>
      <p:sp>
        <p:nvSpPr>
          <p:cNvPr id="12" name="object 12"/>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152" y="5912699"/>
            <a:ext cx="740968" cy="694050"/>
          </a:xfrm>
          <a:prstGeom prst="rect">
            <a:avLst/>
          </a:prstGeom>
        </p:spPr>
      </p:pic>
      <p:grpSp>
        <p:nvGrpSpPr>
          <p:cNvPr id="3" name="object 3"/>
          <p:cNvGrpSpPr/>
          <p:nvPr/>
        </p:nvGrpSpPr>
        <p:grpSpPr>
          <a:xfrm>
            <a:off x="1123950" y="5943600"/>
            <a:ext cx="8658225" cy="714375"/>
            <a:chOff x="1123950" y="5943600"/>
            <a:chExt cx="8658225" cy="714375"/>
          </a:xfrm>
        </p:grpSpPr>
        <p:pic>
          <p:nvPicPr>
            <p:cNvPr id="4" name="object 4"/>
            <p:cNvPicPr/>
            <p:nvPr/>
          </p:nvPicPr>
          <p:blipFill>
            <a:blip r:embed="rId3" cstate="print"/>
            <a:stretch>
              <a:fillRect/>
            </a:stretch>
          </p:blipFill>
          <p:spPr>
            <a:xfrm>
              <a:off x="1123950" y="5943600"/>
              <a:ext cx="1266824" cy="600074"/>
            </a:xfrm>
            <a:prstGeom prst="rect">
              <a:avLst/>
            </a:prstGeom>
          </p:spPr>
        </p:pic>
        <p:pic>
          <p:nvPicPr>
            <p:cNvPr id="5" name="object 5"/>
            <p:cNvPicPr/>
            <p:nvPr/>
          </p:nvPicPr>
          <p:blipFill>
            <a:blip r:embed="rId4" cstate="print"/>
            <a:stretch>
              <a:fillRect/>
            </a:stretch>
          </p:blipFill>
          <p:spPr>
            <a:xfrm>
              <a:off x="2095500" y="6505575"/>
              <a:ext cx="7686674" cy="152399"/>
            </a:xfrm>
            <a:prstGeom prst="rect">
              <a:avLst/>
            </a:prstGeom>
          </p:spPr>
        </p:pic>
      </p:grpSp>
      <p:pic>
        <p:nvPicPr>
          <p:cNvPr id="6" name="object 6"/>
          <p:cNvPicPr/>
          <p:nvPr/>
        </p:nvPicPr>
        <p:blipFill>
          <a:blip r:embed="rId5" cstate="print"/>
          <a:stretch>
            <a:fillRect/>
          </a:stretch>
        </p:blipFill>
        <p:spPr>
          <a:xfrm>
            <a:off x="11334750" y="5867398"/>
            <a:ext cx="857249" cy="990598"/>
          </a:xfrm>
          <a:prstGeom prst="rect">
            <a:avLst/>
          </a:prstGeom>
        </p:spPr>
      </p:pic>
      <p:sp>
        <p:nvSpPr>
          <p:cNvPr id="7" name="object 7"/>
          <p:cNvSpPr txBox="1"/>
          <p:nvPr/>
        </p:nvSpPr>
        <p:spPr>
          <a:xfrm>
            <a:off x="464819" y="1295970"/>
            <a:ext cx="5271135" cy="3128010"/>
          </a:xfrm>
          <a:prstGeom prst="rect">
            <a:avLst/>
          </a:prstGeom>
        </p:spPr>
        <p:txBody>
          <a:bodyPr vert="horz" wrap="square" lIns="0" tIns="12700" rIns="0" bIns="0" rtlCol="0">
            <a:spAutoFit/>
          </a:bodyPr>
          <a:lstStyle/>
          <a:p>
            <a:pPr marL="462915" indent="-450215">
              <a:lnSpc>
                <a:spcPct val="100000"/>
              </a:lnSpc>
              <a:spcBef>
                <a:spcPts val="100"/>
              </a:spcBef>
              <a:buAutoNum type="arabicPeriod" startAt="3"/>
              <a:tabLst>
                <a:tab pos="462915" algn="l"/>
              </a:tabLst>
            </a:pPr>
            <a:r>
              <a:rPr sz="2400" b="1" dirty="0">
                <a:latin typeface="Trebuchet MS"/>
                <a:cs typeface="Trebuchet MS"/>
              </a:rPr>
              <a:t>Nettoyage</a:t>
            </a:r>
            <a:r>
              <a:rPr sz="2400" b="1" spc="-30" dirty="0">
                <a:latin typeface="Trebuchet MS"/>
                <a:cs typeface="Trebuchet MS"/>
              </a:rPr>
              <a:t> </a:t>
            </a:r>
            <a:r>
              <a:rPr sz="2400" b="1" dirty="0">
                <a:latin typeface="Trebuchet MS"/>
                <a:cs typeface="Trebuchet MS"/>
              </a:rPr>
              <a:t>des</a:t>
            </a:r>
            <a:r>
              <a:rPr sz="2400" b="1" spc="-30" dirty="0">
                <a:latin typeface="Trebuchet MS"/>
                <a:cs typeface="Trebuchet MS"/>
              </a:rPr>
              <a:t> </a:t>
            </a:r>
            <a:r>
              <a:rPr sz="2400" b="1" spc="-10" dirty="0">
                <a:latin typeface="Trebuchet MS"/>
                <a:cs typeface="Trebuchet MS"/>
              </a:rPr>
              <a:t>surfaces</a:t>
            </a:r>
            <a:endParaRPr sz="2400">
              <a:latin typeface="Trebuchet MS"/>
              <a:cs typeface="Trebuchet MS"/>
            </a:endParaRPr>
          </a:p>
          <a:p>
            <a:pPr>
              <a:lnSpc>
                <a:spcPct val="100000"/>
              </a:lnSpc>
              <a:spcBef>
                <a:spcPts val="2515"/>
              </a:spcBef>
              <a:buFont typeface="Trebuchet MS"/>
              <a:buAutoNum type="arabicPeriod" startAt="3"/>
            </a:pPr>
            <a:endParaRPr sz="2400">
              <a:latin typeface="Trebuchet MS"/>
              <a:cs typeface="Trebuchet MS"/>
            </a:endParaRPr>
          </a:p>
          <a:p>
            <a:pPr marL="734060" marR="775970" lvl="1" indent="-313690">
              <a:lnSpc>
                <a:spcPct val="100000"/>
              </a:lnSpc>
              <a:spcBef>
                <a:spcPts val="5"/>
              </a:spcBef>
              <a:buFont typeface="Arial Black"/>
              <a:buChar char="▪"/>
              <a:tabLst>
                <a:tab pos="734060" algn="l"/>
              </a:tabLst>
            </a:pPr>
            <a:r>
              <a:rPr sz="2000" b="1" dirty="0">
                <a:solidFill>
                  <a:srgbClr val="0914A6"/>
                </a:solidFill>
                <a:latin typeface="Calibri"/>
                <a:cs typeface="Calibri"/>
              </a:rPr>
              <a:t>Le</a:t>
            </a:r>
            <a:r>
              <a:rPr sz="2000" b="1" spc="-55" dirty="0">
                <a:solidFill>
                  <a:srgbClr val="0914A6"/>
                </a:solidFill>
                <a:latin typeface="Calibri"/>
                <a:cs typeface="Calibri"/>
              </a:rPr>
              <a:t> </a:t>
            </a:r>
            <a:r>
              <a:rPr sz="2000" b="1" spc="-20" dirty="0">
                <a:solidFill>
                  <a:srgbClr val="0914A6"/>
                </a:solidFill>
                <a:latin typeface="Calibri"/>
                <a:cs typeface="Calibri"/>
              </a:rPr>
              <a:t>nettoyage</a:t>
            </a:r>
            <a:r>
              <a:rPr sz="2000" b="1" spc="-50" dirty="0">
                <a:solidFill>
                  <a:srgbClr val="0914A6"/>
                </a:solidFill>
                <a:latin typeface="Calibri"/>
                <a:cs typeface="Calibri"/>
              </a:rPr>
              <a:t> </a:t>
            </a:r>
            <a:r>
              <a:rPr sz="2000" b="1" dirty="0">
                <a:solidFill>
                  <a:srgbClr val="0914A6"/>
                </a:solidFill>
                <a:latin typeface="Calibri"/>
                <a:cs typeface="Calibri"/>
              </a:rPr>
              <a:t>des</a:t>
            </a:r>
            <a:r>
              <a:rPr sz="2000" b="1" spc="-50" dirty="0">
                <a:solidFill>
                  <a:srgbClr val="0914A6"/>
                </a:solidFill>
                <a:latin typeface="Calibri"/>
                <a:cs typeface="Calibri"/>
              </a:rPr>
              <a:t> </a:t>
            </a:r>
            <a:r>
              <a:rPr sz="2000" b="1" dirty="0">
                <a:solidFill>
                  <a:srgbClr val="0914A6"/>
                </a:solidFill>
                <a:latin typeface="Calibri"/>
                <a:cs typeface="Calibri"/>
              </a:rPr>
              <a:t>plages,</a:t>
            </a:r>
            <a:r>
              <a:rPr sz="2000" b="1" spc="-50" dirty="0">
                <a:solidFill>
                  <a:srgbClr val="0914A6"/>
                </a:solidFill>
                <a:latin typeface="Calibri"/>
                <a:cs typeface="Calibri"/>
              </a:rPr>
              <a:t> </a:t>
            </a:r>
            <a:r>
              <a:rPr sz="2000" b="1" dirty="0">
                <a:solidFill>
                  <a:srgbClr val="0914A6"/>
                </a:solidFill>
                <a:latin typeface="Calibri"/>
                <a:cs typeface="Calibri"/>
              </a:rPr>
              <a:t>autour</a:t>
            </a:r>
            <a:r>
              <a:rPr sz="2000" b="1" spc="-50" dirty="0">
                <a:solidFill>
                  <a:srgbClr val="0914A6"/>
                </a:solidFill>
                <a:latin typeface="Calibri"/>
                <a:cs typeface="Calibri"/>
              </a:rPr>
              <a:t> </a:t>
            </a:r>
            <a:r>
              <a:rPr sz="2000" b="1" spc="-25" dirty="0">
                <a:solidFill>
                  <a:srgbClr val="0914A6"/>
                </a:solidFill>
                <a:latin typeface="Calibri"/>
                <a:cs typeface="Calibri"/>
              </a:rPr>
              <a:t>des </a:t>
            </a:r>
            <a:r>
              <a:rPr sz="2000" b="1" spc="-10" dirty="0">
                <a:solidFill>
                  <a:srgbClr val="0914A6"/>
                </a:solidFill>
                <a:latin typeface="Calibri"/>
                <a:cs typeface="Calibri"/>
              </a:rPr>
              <a:t>pédiluves</a:t>
            </a:r>
            <a:r>
              <a:rPr sz="2000" b="1" spc="-40" dirty="0">
                <a:solidFill>
                  <a:srgbClr val="0914A6"/>
                </a:solidFill>
                <a:latin typeface="Calibri"/>
                <a:cs typeface="Calibri"/>
              </a:rPr>
              <a:t> </a:t>
            </a:r>
            <a:r>
              <a:rPr sz="2000" b="1" dirty="0">
                <a:solidFill>
                  <a:srgbClr val="0914A6"/>
                </a:solidFill>
                <a:latin typeface="Calibri"/>
                <a:cs typeface="Calibri"/>
              </a:rPr>
              <a:t>et</a:t>
            </a:r>
            <a:r>
              <a:rPr sz="2000" b="1" spc="-40" dirty="0">
                <a:solidFill>
                  <a:srgbClr val="0914A6"/>
                </a:solidFill>
                <a:latin typeface="Calibri"/>
                <a:cs typeface="Calibri"/>
              </a:rPr>
              <a:t> </a:t>
            </a:r>
            <a:r>
              <a:rPr sz="2000" b="1" spc="-10" dirty="0">
                <a:solidFill>
                  <a:srgbClr val="0914A6"/>
                </a:solidFill>
                <a:latin typeface="Calibri"/>
                <a:cs typeface="Calibri"/>
              </a:rPr>
              <a:t>vestiaires</a:t>
            </a:r>
            <a:endParaRPr sz="2000">
              <a:latin typeface="Calibri"/>
              <a:cs typeface="Calibri"/>
            </a:endParaRPr>
          </a:p>
          <a:p>
            <a:pPr marL="391160" marR="5080">
              <a:lnSpc>
                <a:spcPct val="100800"/>
              </a:lnSpc>
              <a:spcBef>
                <a:spcPts val="555"/>
              </a:spcBef>
            </a:pPr>
            <a:r>
              <a:rPr sz="1800" dirty="0">
                <a:latin typeface="Calibri"/>
                <a:cs typeface="Calibri"/>
              </a:rPr>
              <a:t>Formaliser</a:t>
            </a:r>
            <a:r>
              <a:rPr sz="1800" spc="-60" dirty="0">
                <a:latin typeface="Calibri"/>
                <a:cs typeface="Calibri"/>
              </a:rPr>
              <a:t> </a:t>
            </a:r>
            <a:r>
              <a:rPr sz="1800" dirty="0">
                <a:latin typeface="Calibri"/>
                <a:cs typeface="Calibri"/>
              </a:rPr>
              <a:t>une</a:t>
            </a:r>
            <a:r>
              <a:rPr sz="1800" spc="-45" dirty="0">
                <a:latin typeface="Calibri"/>
                <a:cs typeface="Calibri"/>
              </a:rPr>
              <a:t> </a:t>
            </a:r>
            <a:r>
              <a:rPr sz="1800" b="1" dirty="0">
                <a:latin typeface="Calibri"/>
                <a:cs typeface="Calibri"/>
              </a:rPr>
              <a:t>procédure</a:t>
            </a:r>
            <a:r>
              <a:rPr sz="1800" b="1" spc="-55" dirty="0">
                <a:latin typeface="Calibri"/>
                <a:cs typeface="Calibri"/>
              </a:rPr>
              <a:t> </a:t>
            </a:r>
            <a:r>
              <a:rPr sz="1800" b="1" dirty="0">
                <a:latin typeface="Calibri"/>
                <a:cs typeface="Calibri"/>
              </a:rPr>
              <a:t>interne</a:t>
            </a:r>
            <a:r>
              <a:rPr sz="1800" b="1" spc="-60" dirty="0">
                <a:latin typeface="Calibri"/>
                <a:cs typeface="Calibri"/>
              </a:rPr>
              <a:t> </a:t>
            </a:r>
            <a:r>
              <a:rPr sz="1800" b="1" dirty="0">
                <a:latin typeface="Calibri"/>
                <a:cs typeface="Calibri"/>
              </a:rPr>
              <a:t>de</a:t>
            </a:r>
            <a:r>
              <a:rPr sz="1800" b="1" spc="-55" dirty="0">
                <a:latin typeface="Calibri"/>
                <a:cs typeface="Calibri"/>
              </a:rPr>
              <a:t> </a:t>
            </a:r>
            <a:r>
              <a:rPr sz="1800" b="1" spc="-10" dirty="0">
                <a:latin typeface="Calibri"/>
                <a:cs typeface="Calibri"/>
              </a:rPr>
              <a:t>nettoyage</a:t>
            </a:r>
            <a:r>
              <a:rPr sz="1800" b="1" spc="-60" dirty="0">
                <a:latin typeface="Calibri"/>
                <a:cs typeface="Calibri"/>
              </a:rPr>
              <a:t> </a:t>
            </a:r>
            <a:r>
              <a:rPr sz="1800" b="1" spc="-25" dirty="0">
                <a:latin typeface="Calibri"/>
                <a:cs typeface="Calibri"/>
              </a:rPr>
              <a:t>des </a:t>
            </a:r>
            <a:r>
              <a:rPr sz="1800" b="1" dirty="0">
                <a:latin typeface="Calibri"/>
                <a:cs typeface="Calibri"/>
              </a:rPr>
              <a:t>surfaces</a:t>
            </a:r>
            <a:r>
              <a:rPr sz="1800" dirty="0">
                <a:latin typeface="Calibri"/>
                <a:cs typeface="Calibri"/>
              </a:rPr>
              <a:t>,</a:t>
            </a:r>
            <a:r>
              <a:rPr sz="1800" spc="-65" dirty="0">
                <a:latin typeface="Calibri"/>
                <a:cs typeface="Calibri"/>
              </a:rPr>
              <a:t> </a:t>
            </a:r>
            <a:r>
              <a:rPr sz="1800" spc="-10" dirty="0">
                <a:latin typeface="Calibri"/>
                <a:cs typeface="Calibri"/>
              </a:rPr>
              <a:t>précisant</a:t>
            </a:r>
            <a:r>
              <a:rPr sz="1800" spc="-60" dirty="0">
                <a:latin typeface="Calibri"/>
                <a:cs typeface="Calibri"/>
              </a:rPr>
              <a:t> </a:t>
            </a:r>
            <a:r>
              <a:rPr sz="1800" spc="-10" dirty="0">
                <a:latin typeface="Calibri"/>
                <a:cs typeface="Calibri"/>
              </a:rPr>
              <a:t>notamment</a:t>
            </a:r>
            <a:r>
              <a:rPr sz="1800" spc="-60" dirty="0">
                <a:latin typeface="Calibri"/>
                <a:cs typeface="Calibri"/>
              </a:rPr>
              <a:t> </a:t>
            </a:r>
            <a:r>
              <a:rPr sz="1800" dirty="0">
                <a:latin typeface="Calibri"/>
                <a:cs typeface="Calibri"/>
              </a:rPr>
              <a:t>les</a:t>
            </a:r>
            <a:r>
              <a:rPr sz="1800" spc="-60" dirty="0">
                <a:latin typeface="Calibri"/>
                <a:cs typeface="Calibri"/>
              </a:rPr>
              <a:t> </a:t>
            </a:r>
            <a:r>
              <a:rPr sz="1800" dirty="0">
                <a:latin typeface="Calibri"/>
                <a:cs typeface="Calibri"/>
              </a:rPr>
              <a:t>zones</a:t>
            </a:r>
            <a:r>
              <a:rPr sz="1800" spc="-40" dirty="0">
                <a:latin typeface="Calibri"/>
                <a:cs typeface="Calibri"/>
              </a:rPr>
              <a:t> </a:t>
            </a:r>
            <a:r>
              <a:rPr sz="1800" spc="-10" dirty="0">
                <a:latin typeface="Calibri"/>
                <a:cs typeface="Calibri"/>
              </a:rPr>
              <a:t>spécifiques </a:t>
            </a:r>
            <a:r>
              <a:rPr sz="1800" dirty="0">
                <a:latin typeface="Calibri"/>
                <a:cs typeface="Calibri"/>
              </a:rPr>
              <a:t>de</a:t>
            </a:r>
            <a:r>
              <a:rPr sz="1800" spc="-20" dirty="0">
                <a:latin typeface="Calibri"/>
                <a:cs typeface="Calibri"/>
              </a:rPr>
              <a:t> nettoyage,</a:t>
            </a:r>
            <a:r>
              <a:rPr sz="1800" spc="-15" dirty="0">
                <a:latin typeface="Calibri"/>
                <a:cs typeface="Calibri"/>
              </a:rPr>
              <a:t> </a:t>
            </a:r>
            <a:r>
              <a:rPr sz="1800" dirty="0">
                <a:latin typeface="Calibri"/>
                <a:cs typeface="Calibri"/>
              </a:rPr>
              <a:t>les</a:t>
            </a:r>
            <a:r>
              <a:rPr sz="1800" spc="-15" dirty="0">
                <a:latin typeface="Calibri"/>
                <a:cs typeface="Calibri"/>
              </a:rPr>
              <a:t> </a:t>
            </a:r>
            <a:r>
              <a:rPr sz="1800" spc="-10" dirty="0">
                <a:latin typeface="Calibri"/>
                <a:cs typeface="Calibri"/>
              </a:rPr>
              <a:t>fréquences</a:t>
            </a:r>
            <a:r>
              <a:rPr sz="1800" spc="-15" dirty="0">
                <a:latin typeface="Calibri"/>
                <a:cs typeface="Calibri"/>
              </a:rPr>
              <a:t> </a:t>
            </a:r>
            <a:r>
              <a:rPr sz="1800" dirty="0">
                <a:latin typeface="Calibri"/>
                <a:cs typeface="Calibri"/>
              </a:rPr>
              <a:t>de</a:t>
            </a:r>
            <a:r>
              <a:rPr sz="1800" spc="-20" dirty="0">
                <a:latin typeface="Calibri"/>
                <a:cs typeface="Calibri"/>
              </a:rPr>
              <a:t> nettoyage,</a:t>
            </a:r>
            <a:r>
              <a:rPr sz="1800" spc="-15" dirty="0">
                <a:latin typeface="Calibri"/>
                <a:cs typeface="Calibri"/>
              </a:rPr>
              <a:t> </a:t>
            </a:r>
            <a:r>
              <a:rPr sz="1800" dirty="0">
                <a:latin typeface="Calibri"/>
                <a:cs typeface="Calibri"/>
              </a:rPr>
              <a:t>la</a:t>
            </a:r>
            <a:r>
              <a:rPr sz="1800" spc="10" dirty="0">
                <a:latin typeface="Calibri"/>
                <a:cs typeface="Calibri"/>
              </a:rPr>
              <a:t> </a:t>
            </a:r>
            <a:r>
              <a:rPr sz="1800" spc="-10" dirty="0">
                <a:latin typeface="Calibri"/>
                <a:cs typeface="Calibri"/>
              </a:rPr>
              <a:t>nature </a:t>
            </a:r>
            <a:r>
              <a:rPr sz="1800" dirty="0">
                <a:latin typeface="Calibri"/>
                <a:cs typeface="Calibri"/>
              </a:rPr>
              <a:t>des</a:t>
            </a:r>
            <a:r>
              <a:rPr sz="1800" spc="-40" dirty="0">
                <a:latin typeface="Calibri"/>
                <a:cs typeface="Calibri"/>
              </a:rPr>
              <a:t> </a:t>
            </a:r>
            <a:r>
              <a:rPr sz="1800" spc="-10" dirty="0">
                <a:latin typeface="Calibri"/>
                <a:cs typeface="Calibri"/>
              </a:rPr>
              <a:t>produits</a:t>
            </a:r>
            <a:r>
              <a:rPr sz="1800" spc="-40" dirty="0">
                <a:latin typeface="Calibri"/>
                <a:cs typeface="Calibri"/>
              </a:rPr>
              <a:t> </a:t>
            </a:r>
            <a:r>
              <a:rPr sz="1800" spc="-10" dirty="0">
                <a:latin typeface="Calibri"/>
                <a:cs typeface="Calibri"/>
              </a:rPr>
              <a:t>employés</a:t>
            </a:r>
            <a:r>
              <a:rPr sz="1800" spc="-40" dirty="0">
                <a:latin typeface="Calibri"/>
                <a:cs typeface="Calibri"/>
              </a:rPr>
              <a:t> </a:t>
            </a:r>
            <a:r>
              <a:rPr sz="1800" dirty="0">
                <a:latin typeface="Calibri"/>
                <a:cs typeface="Calibri"/>
              </a:rPr>
              <a:t>et</a:t>
            </a:r>
            <a:r>
              <a:rPr sz="1800" spc="-35" dirty="0">
                <a:latin typeface="Calibri"/>
                <a:cs typeface="Calibri"/>
              </a:rPr>
              <a:t> </a:t>
            </a:r>
            <a:r>
              <a:rPr sz="1800" dirty="0">
                <a:latin typeface="Calibri"/>
                <a:cs typeface="Calibri"/>
              </a:rPr>
              <a:t>leur</a:t>
            </a:r>
            <a:r>
              <a:rPr sz="1800" spc="-40" dirty="0">
                <a:latin typeface="Calibri"/>
                <a:cs typeface="Calibri"/>
              </a:rPr>
              <a:t> </a:t>
            </a:r>
            <a:r>
              <a:rPr sz="1800" spc="-10" dirty="0">
                <a:latin typeface="Calibri"/>
                <a:cs typeface="Calibri"/>
              </a:rPr>
              <a:t>compatibilité</a:t>
            </a:r>
            <a:r>
              <a:rPr sz="1800" spc="-40" dirty="0">
                <a:latin typeface="Calibri"/>
                <a:cs typeface="Calibri"/>
              </a:rPr>
              <a:t> </a:t>
            </a:r>
            <a:r>
              <a:rPr sz="1800" spc="-20" dirty="0">
                <a:latin typeface="Calibri"/>
                <a:cs typeface="Calibri"/>
              </a:rPr>
              <a:t>avec </a:t>
            </a:r>
            <a:r>
              <a:rPr sz="1800" dirty="0">
                <a:latin typeface="Calibri"/>
                <a:cs typeface="Calibri"/>
              </a:rPr>
              <a:t>l'usage</a:t>
            </a:r>
            <a:r>
              <a:rPr sz="1800" spc="-50" dirty="0">
                <a:latin typeface="Calibri"/>
                <a:cs typeface="Calibri"/>
              </a:rPr>
              <a:t> </a:t>
            </a:r>
            <a:r>
              <a:rPr sz="1800" dirty="0">
                <a:latin typeface="Calibri"/>
                <a:cs typeface="Calibri"/>
              </a:rPr>
              <a:t>en</a:t>
            </a:r>
            <a:r>
              <a:rPr sz="1800" spc="-50" dirty="0">
                <a:latin typeface="Calibri"/>
                <a:cs typeface="Calibri"/>
              </a:rPr>
              <a:t> </a:t>
            </a:r>
            <a:r>
              <a:rPr sz="1800" spc="-10" dirty="0">
                <a:latin typeface="Calibri"/>
                <a:cs typeface="Calibri"/>
              </a:rPr>
              <a:t>piscines,</a:t>
            </a:r>
            <a:r>
              <a:rPr sz="1800" spc="-50" dirty="0">
                <a:latin typeface="Calibri"/>
                <a:cs typeface="Calibri"/>
              </a:rPr>
              <a:t> </a:t>
            </a:r>
            <a:r>
              <a:rPr sz="1800" spc="-20" dirty="0">
                <a:latin typeface="Calibri"/>
                <a:cs typeface="Calibri"/>
              </a:rPr>
              <a:t>etc.</a:t>
            </a:r>
            <a:endParaRPr sz="1800">
              <a:latin typeface="Calibri"/>
              <a:cs typeface="Calibri"/>
            </a:endParaRPr>
          </a:p>
        </p:txBody>
      </p:sp>
      <p:sp>
        <p:nvSpPr>
          <p:cNvPr id="8" name="object 8"/>
          <p:cNvSpPr/>
          <p:nvPr/>
        </p:nvSpPr>
        <p:spPr>
          <a:xfrm>
            <a:off x="5242573" y="4328947"/>
            <a:ext cx="755015" cy="829944"/>
          </a:xfrm>
          <a:custGeom>
            <a:avLst/>
            <a:gdLst/>
            <a:ahLst/>
            <a:cxnLst/>
            <a:rect l="l" t="t" r="r" b="b"/>
            <a:pathLst>
              <a:path w="755014" h="829945">
                <a:moveTo>
                  <a:pt x="410362" y="508952"/>
                </a:moveTo>
                <a:lnTo>
                  <a:pt x="399440" y="481203"/>
                </a:lnTo>
                <a:lnTo>
                  <a:pt x="373595" y="462559"/>
                </a:lnTo>
                <a:lnTo>
                  <a:pt x="373595" y="508952"/>
                </a:lnTo>
                <a:lnTo>
                  <a:pt x="363956" y="518820"/>
                </a:lnTo>
                <a:lnTo>
                  <a:pt x="335305" y="531329"/>
                </a:lnTo>
                <a:lnTo>
                  <a:pt x="288112" y="542086"/>
                </a:lnTo>
                <a:lnTo>
                  <a:pt x="222796" y="546646"/>
                </a:lnTo>
                <a:lnTo>
                  <a:pt x="157480" y="542086"/>
                </a:lnTo>
                <a:lnTo>
                  <a:pt x="110274" y="531329"/>
                </a:lnTo>
                <a:lnTo>
                  <a:pt x="81635" y="518820"/>
                </a:lnTo>
                <a:lnTo>
                  <a:pt x="76695" y="513778"/>
                </a:lnTo>
                <a:lnTo>
                  <a:pt x="76695" y="713892"/>
                </a:lnTo>
                <a:lnTo>
                  <a:pt x="76695" y="714413"/>
                </a:lnTo>
                <a:lnTo>
                  <a:pt x="38049" y="693674"/>
                </a:lnTo>
                <a:lnTo>
                  <a:pt x="18376" y="632764"/>
                </a:lnTo>
                <a:lnTo>
                  <a:pt x="24930" y="593610"/>
                </a:lnTo>
                <a:lnTo>
                  <a:pt x="41821" y="551357"/>
                </a:lnTo>
                <a:lnTo>
                  <a:pt x="75082" y="706869"/>
                </a:lnTo>
                <a:lnTo>
                  <a:pt x="76695" y="713892"/>
                </a:lnTo>
                <a:lnTo>
                  <a:pt x="76695" y="513778"/>
                </a:lnTo>
                <a:lnTo>
                  <a:pt x="71983" y="508952"/>
                </a:lnTo>
                <a:lnTo>
                  <a:pt x="81635" y="499084"/>
                </a:lnTo>
                <a:lnTo>
                  <a:pt x="110274" y="486562"/>
                </a:lnTo>
                <a:lnTo>
                  <a:pt x="157480" y="475818"/>
                </a:lnTo>
                <a:lnTo>
                  <a:pt x="222796" y="471246"/>
                </a:lnTo>
                <a:lnTo>
                  <a:pt x="288112" y="475818"/>
                </a:lnTo>
                <a:lnTo>
                  <a:pt x="335305" y="486562"/>
                </a:lnTo>
                <a:lnTo>
                  <a:pt x="363956" y="499084"/>
                </a:lnTo>
                <a:lnTo>
                  <a:pt x="373595" y="508952"/>
                </a:lnTo>
                <a:lnTo>
                  <a:pt x="373595" y="462559"/>
                </a:lnTo>
                <a:lnTo>
                  <a:pt x="370065" y="460006"/>
                </a:lnTo>
                <a:lnTo>
                  <a:pt x="327291" y="445160"/>
                </a:lnTo>
                <a:lnTo>
                  <a:pt x="276199" y="436410"/>
                </a:lnTo>
                <a:lnTo>
                  <a:pt x="221843" y="433552"/>
                </a:lnTo>
                <a:lnTo>
                  <a:pt x="167500" y="436410"/>
                </a:lnTo>
                <a:lnTo>
                  <a:pt x="116408" y="445160"/>
                </a:lnTo>
                <a:lnTo>
                  <a:pt x="73634" y="460006"/>
                </a:lnTo>
                <a:lnTo>
                  <a:pt x="44259" y="481203"/>
                </a:lnTo>
                <a:lnTo>
                  <a:pt x="40881" y="489788"/>
                </a:lnTo>
                <a:lnTo>
                  <a:pt x="40881" y="549478"/>
                </a:lnTo>
                <a:lnTo>
                  <a:pt x="36906" y="531329"/>
                </a:lnTo>
                <a:lnTo>
                  <a:pt x="36195" y="527875"/>
                </a:lnTo>
                <a:lnTo>
                  <a:pt x="36995" y="531329"/>
                </a:lnTo>
                <a:lnTo>
                  <a:pt x="40881" y="549478"/>
                </a:lnTo>
                <a:lnTo>
                  <a:pt x="40881" y="489788"/>
                </a:lnTo>
                <a:lnTo>
                  <a:pt x="33337" y="508952"/>
                </a:lnTo>
                <a:lnTo>
                  <a:pt x="33337" y="511771"/>
                </a:lnTo>
                <a:lnTo>
                  <a:pt x="34277" y="518375"/>
                </a:lnTo>
                <a:lnTo>
                  <a:pt x="34277" y="519315"/>
                </a:lnTo>
                <a:lnTo>
                  <a:pt x="35217" y="523087"/>
                </a:lnTo>
                <a:lnTo>
                  <a:pt x="35191" y="523303"/>
                </a:lnTo>
                <a:lnTo>
                  <a:pt x="10668" y="576719"/>
                </a:lnTo>
                <a:lnTo>
                  <a:pt x="0" y="626999"/>
                </a:lnTo>
                <a:lnTo>
                  <a:pt x="4343" y="671258"/>
                </a:lnTo>
                <a:lnTo>
                  <a:pt x="24853" y="706869"/>
                </a:lnTo>
                <a:lnTo>
                  <a:pt x="65024" y="730465"/>
                </a:lnTo>
                <a:lnTo>
                  <a:pt x="87071" y="735152"/>
                </a:lnTo>
                <a:lnTo>
                  <a:pt x="99314" y="735152"/>
                </a:lnTo>
                <a:lnTo>
                  <a:pt x="138531" y="730631"/>
                </a:lnTo>
                <a:lnTo>
                  <a:pt x="180517" y="717562"/>
                </a:lnTo>
                <a:lnTo>
                  <a:pt x="223710" y="696671"/>
                </a:lnTo>
                <a:lnTo>
                  <a:pt x="266598" y="668680"/>
                </a:lnTo>
                <a:lnTo>
                  <a:pt x="307619" y="634301"/>
                </a:lnTo>
                <a:lnTo>
                  <a:pt x="325526" y="616394"/>
                </a:lnTo>
                <a:lnTo>
                  <a:pt x="327418" y="614502"/>
                </a:lnTo>
                <a:lnTo>
                  <a:pt x="328358" y="614502"/>
                </a:lnTo>
                <a:lnTo>
                  <a:pt x="330250" y="615454"/>
                </a:lnTo>
                <a:lnTo>
                  <a:pt x="331190" y="615454"/>
                </a:lnTo>
                <a:lnTo>
                  <a:pt x="335876" y="614502"/>
                </a:lnTo>
                <a:lnTo>
                  <a:pt x="338505" y="613968"/>
                </a:lnTo>
                <a:lnTo>
                  <a:pt x="344500" y="609917"/>
                </a:lnTo>
                <a:lnTo>
                  <a:pt x="348551" y="603923"/>
                </a:lnTo>
                <a:lnTo>
                  <a:pt x="350037" y="596595"/>
                </a:lnTo>
                <a:lnTo>
                  <a:pt x="348551" y="589280"/>
                </a:lnTo>
                <a:lnTo>
                  <a:pt x="344500" y="583285"/>
                </a:lnTo>
                <a:lnTo>
                  <a:pt x="338505" y="579234"/>
                </a:lnTo>
                <a:lnTo>
                  <a:pt x="331190" y="577748"/>
                </a:lnTo>
                <a:lnTo>
                  <a:pt x="323862" y="579234"/>
                </a:lnTo>
                <a:lnTo>
                  <a:pt x="317868" y="583285"/>
                </a:lnTo>
                <a:lnTo>
                  <a:pt x="313829" y="589280"/>
                </a:lnTo>
                <a:lnTo>
                  <a:pt x="312343" y="596595"/>
                </a:lnTo>
                <a:lnTo>
                  <a:pt x="312343" y="600367"/>
                </a:lnTo>
                <a:lnTo>
                  <a:pt x="313270" y="602259"/>
                </a:lnTo>
                <a:lnTo>
                  <a:pt x="299135" y="616394"/>
                </a:lnTo>
                <a:lnTo>
                  <a:pt x="295363" y="610743"/>
                </a:lnTo>
                <a:lnTo>
                  <a:pt x="295325" y="610577"/>
                </a:lnTo>
                <a:lnTo>
                  <a:pt x="293484" y="604139"/>
                </a:lnTo>
                <a:lnTo>
                  <a:pt x="293484" y="596595"/>
                </a:lnTo>
                <a:lnTo>
                  <a:pt x="296468" y="581964"/>
                </a:lnTo>
                <a:lnTo>
                  <a:pt x="304558" y="569976"/>
                </a:lnTo>
                <a:lnTo>
                  <a:pt x="316547" y="561873"/>
                </a:lnTo>
                <a:lnTo>
                  <a:pt x="331190" y="558901"/>
                </a:lnTo>
                <a:lnTo>
                  <a:pt x="345833" y="561873"/>
                </a:lnTo>
                <a:lnTo>
                  <a:pt x="357809" y="569976"/>
                </a:lnTo>
                <a:lnTo>
                  <a:pt x="365912" y="581964"/>
                </a:lnTo>
                <a:lnTo>
                  <a:pt x="368884" y="596595"/>
                </a:lnTo>
                <a:lnTo>
                  <a:pt x="366229" y="610577"/>
                </a:lnTo>
                <a:lnTo>
                  <a:pt x="366128" y="610743"/>
                </a:lnTo>
                <a:lnTo>
                  <a:pt x="358990" y="622160"/>
                </a:lnTo>
                <a:lnTo>
                  <a:pt x="348208" y="630402"/>
                </a:lnTo>
                <a:lnTo>
                  <a:pt x="334949" y="634301"/>
                </a:lnTo>
                <a:lnTo>
                  <a:pt x="329298" y="639953"/>
                </a:lnTo>
                <a:lnTo>
                  <a:pt x="324586" y="645604"/>
                </a:lnTo>
                <a:lnTo>
                  <a:pt x="319874" y="649376"/>
                </a:lnTo>
                <a:lnTo>
                  <a:pt x="277393" y="684872"/>
                </a:lnTo>
                <a:lnTo>
                  <a:pt x="232524" y="713892"/>
                </a:lnTo>
                <a:lnTo>
                  <a:pt x="186931" y="735634"/>
                </a:lnTo>
                <a:lnTo>
                  <a:pt x="142278" y="749274"/>
                </a:lnTo>
                <a:lnTo>
                  <a:pt x="100266" y="753999"/>
                </a:lnTo>
                <a:lnTo>
                  <a:pt x="90830" y="753999"/>
                </a:lnTo>
                <a:lnTo>
                  <a:pt x="86118" y="753059"/>
                </a:lnTo>
                <a:lnTo>
                  <a:pt x="90830" y="775677"/>
                </a:lnTo>
                <a:lnTo>
                  <a:pt x="103098" y="796798"/>
                </a:lnTo>
                <a:lnTo>
                  <a:pt x="131724" y="813841"/>
                </a:lnTo>
                <a:lnTo>
                  <a:pt x="172885" y="825246"/>
                </a:lnTo>
                <a:lnTo>
                  <a:pt x="222796" y="829398"/>
                </a:lnTo>
                <a:lnTo>
                  <a:pt x="272707" y="825246"/>
                </a:lnTo>
                <a:lnTo>
                  <a:pt x="313867" y="813841"/>
                </a:lnTo>
                <a:lnTo>
                  <a:pt x="354761" y="775677"/>
                </a:lnTo>
                <a:lnTo>
                  <a:pt x="359359" y="753999"/>
                </a:lnTo>
                <a:lnTo>
                  <a:pt x="400812" y="558901"/>
                </a:lnTo>
                <a:lnTo>
                  <a:pt x="403415" y="546646"/>
                </a:lnTo>
                <a:lnTo>
                  <a:pt x="409409" y="518375"/>
                </a:lnTo>
                <a:lnTo>
                  <a:pt x="410362" y="511771"/>
                </a:lnTo>
                <a:lnTo>
                  <a:pt x="410362" y="508952"/>
                </a:lnTo>
                <a:close/>
              </a:path>
              <a:path w="755014" h="829945">
                <a:moveTo>
                  <a:pt x="754392" y="610743"/>
                </a:moveTo>
                <a:lnTo>
                  <a:pt x="738212" y="572033"/>
                </a:lnTo>
                <a:lnTo>
                  <a:pt x="669556" y="557009"/>
                </a:lnTo>
                <a:lnTo>
                  <a:pt x="639406" y="512711"/>
                </a:lnTo>
                <a:lnTo>
                  <a:pt x="735545" y="0"/>
                </a:lnTo>
                <a:lnTo>
                  <a:pt x="678053" y="0"/>
                </a:lnTo>
                <a:lnTo>
                  <a:pt x="583780" y="501408"/>
                </a:lnTo>
                <a:lnTo>
                  <a:pt x="539496" y="531571"/>
                </a:lnTo>
                <a:lnTo>
                  <a:pt x="484822" y="521195"/>
                </a:lnTo>
                <a:lnTo>
                  <a:pt x="469696" y="521411"/>
                </a:lnTo>
                <a:lnTo>
                  <a:pt x="456323" y="527088"/>
                </a:lnTo>
                <a:lnTo>
                  <a:pt x="446112" y="537375"/>
                </a:lnTo>
                <a:lnTo>
                  <a:pt x="440524" y="551357"/>
                </a:lnTo>
                <a:lnTo>
                  <a:pt x="437692" y="566445"/>
                </a:lnTo>
                <a:lnTo>
                  <a:pt x="482930" y="574916"/>
                </a:lnTo>
                <a:lnTo>
                  <a:pt x="479691" y="606539"/>
                </a:lnTo>
                <a:lnTo>
                  <a:pt x="470509" y="648296"/>
                </a:lnTo>
                <a:lnTo>
                  <a:pt x="452882" y="698563"/>
                </a:lnTo>
                <a:lnTo>
                  <a:pt x="424243" y="755700"/>
                </a:lnTo>
                <a:lnTo>
                  <a:pt x="382079" y="818083"/>
                </a:lnTo>
                <a:lnTo>
                  <a:pt x="434860" y="818083"/>
                </a:lnTo>
                <a:lnTo>
                  <a:pt x="440067" y="808570"/>
                </a:lnTo>
                <a:lnTo>
                  <a:pt x="453123" y="787222"/>
                </a:lnTo>
                <a:lnTo>
                  <a:pt x="470255" y="764806"/>
                </a:lnTo>
                <a:lnTo>
                  <a:pt x="487641" y="752119"/>
                </a:lnTo>
                <a:lnTo>
                  <a:pt x="491820" y="757656"/>
                </a:lnTo>
                <a:lnTo>
                  <a:pt x="482815" y="775906"/>
                </a:lnTo>
                <a:lnTo>
                  <a:pt x="472948" y="798766"/>
                </a:lnTo>
                <a:lnTo>
                  <a:pt x="474446" y="818083"/>
                </a:lnTo>
                <a:lnTo>
                  <a:pt x="527240" y="818083"/>
                </a:lnTo>
                <a:lnTo>
                  <a:pt x="542315" y="806183"/>
                </a:lnTo>
                <a:lnTo>
                  <a:pt x="559523" y="780859"/>
                </a:lnTo>
                <a:lnTo>
                  <a:pt x="577088" y="757643"/>
                </a:lnTo>
                <a:lnTo>
                  <a:pt x="593229" y="752119"/>
                </a:lnTo>
                <a:lnTo>
                  <a:pt x="595858" y="765200"/>
                </a:lnTo>
                <a:lnTo>
                  <a:pt x="589673" y="786155"/>
                </a:lnTo>
                <a:lnTo>
                  <a:pt x="585266" y="806589"/>
                </a:lnTo>
                <a:lnTo>
                  <a:pt x="593229" y="818083"/>
                </a:lnTo>
                <a:lnTo>
                  <a:pt x="632802" y="818083"/>
                </a:lnTo>
                <a:lnTo>
                  <a:pt x="649795" y="802906"/>
                </a:lnTo>
                <a:lnTo>
                  <a:pt x="658495" y="772960"/>
                </a:lnTo>
                <a:lnTo>
                  <a:pt x="665403" y="741083"/>
                </a:lnTo>
                <a:lnTo>
                  <a:pt x="677113" y="720064"/>
                </a:lnTo>
                <a:lnTo>
                  <a:pt x="684403" y="731012"/>
                </a:lnTo>
                <a:lnTo>
                  <a:pt x="686650" y="765187"/>
                </a:lnTo>
                <a:lnTo>
                  <a:pt x="686257" y="801319"/>
                </a:lnTo>
                <a:lnTo>
                  <a:pt x="685596" y="818083"/>
                </a:lnTo>
                <a:lnTo>
                  <a:pt x="751573" y="818083"/>
                </a:lnTo>
                <a:lnTo>
                  <a:pt x="732459" y="759714"/>
                </a:lnTo>
                <a:lnTo>
                  <a:pt x="721753" y="704519"/>
                </a:lnTo>
                <a:lnTo>
                  <a:pt x="717245" y="656386"/>
                </a:lnTo>
                <a:lnTo>
                  <a:pt x="716699" y="619213"/>
                </a:lnTo>
                <a:lnTo>
                  <a:pt x="751573" y="625817"/>
                </a:lnTo>
                <a:lnTo>
                  <a:pt x="754392" y="610743"/>
                </a:lnTo>
                <a:close/>
              </a:path>
            </a:pathLst>
          </a:custGeom>
          <a:solidFill>
            <a:srgbClr val="0914A6"/>
          </a:solidFill>
        </p:spPr>
        <p:txBody>
          <a:bodyPr wrap="square" lIns="0" tIns="0" rIns="0" bIns="0" rtlCol="0"/>
          <a:lstStyle/>
          <a:p>
            <a:endParaRPr/>
          </a:p>
        </p:txBody>
      </p:sp>
      <p:pic>
        <p:nvPicPr>
          <p:cNvPr id="9" name="object 9"/>
          <p:cNvPicPr/>
          <p:nvPr/>
        </p:nvPicPr>
        <p:blipFill>
          <a:blip r:embed="rId6" cstate="print"/>
          <a:stretch>
            <a:fillRect/>
          </a:stretch>
        </p:blipFill>
        <p:spPr>
          <a:xfrm>
            <a:off x="7143750" y="1914525"/>
            <a:ext cx="4190999" cy="3190874"/>
          </a:xfrm>
          <a:prstGeom prst="rect">
            <a:avLst/>
          </a:prstGeom>
        </p:spPr>
      </p:pic>
      <p:sp>
        <p:nvSpPr>
          <p:cNvPr id="10" name="object 10"/>
          <p:cNvSpPr txBox="1">
            <a:spLocks noGrp="1"/>
          </p:cNvSpPr>
          <p:nvPr>
            <p:ph type="title"/>
          </p:nvPr>
        </p:nvSpPr>
        <p:spPr>
          <a:prstGeom prst="rect">
            <a:avLst/>
          </a:prstGeom>
        </p:spPr>
        <p:txBody>
          <a:bodyPr vert="horz" wrap="square" lIns="0" tIns="12700" rIns="0" bIns="0" rtlCol="0">
            <a:spAutoFit/>
          </a:bodyPr>
          <a:lstStyle/>
          <a:p>
            <a:pPr marL="501650">
              <a:lnSpc>
                <a:spcPct val="100000"/>
              </a:lnSpc>
              <a:spcBef>
                <a:spcPts val="100"/>
              </a:spcBef>
            </a:pPr>
            <a:r>
              <a:rPr dirty="0"/>
              <a:t>A.</a:t>
            </a:r>
            <a:r>
              <a:rPr spc="-90" dirty="0"/>
              <a:t> </a:t>
            </a:r>
            <a:r>
              <a:rPr dirty="0"/>
              <a:t>Maintenir</a:t>
            </a:r>
            <a:r>
              <a:rPr spc="-90" dirty="0"/>
              <a:t> </a:t>
            </a:r>
            <a:r>
              <a:rPr dirty="0"/>
              <a:t>une</a:t>
            </a:r>
            <a:r>
              <a:rPr spc="-90" dirty="0"/>
              <a:t> </a:t>
            </a:r>
            <a:r>
              <a:rPr dirty="0"/>
              <a:t>bonne</a:t>
            </a:r>
            <a:r>
              <a:rPr spc="-90" dirty="0"/>
              <a:t> </a:t>
            </a:r>
            <a:r>
              <a:rPr dirty="0"/>
              <a:t>qualité</a:t>
            </a:r>
            <a:r>
              <a:rPr spc="-90" dirty="0"/>
              <a:t> </a:t>
            </a:r>
            <a:r>
              <a:rPr dirty="0"/>
              <a:t>de</a:t>
            </a:r>
            <a:r>
              <a:rPr spc="-90" dirty="0"/>
              <a:t> </a:t>
            </a:r>
            <a:r>
              <a:rPr dirty="0"/>
              <a:t>l’eau</a:t>
            </a:r>
            <a:r>
              <a:rPr spc="-85" dirty="0"/>
              <a:t> </a:t>
            </a:r>
            <a:r>
              <a:rPr dirty="0"/>
              <a:t>des</a:t>
            </a:r>
            <a:r>
              <a:rPr spc="-90" dirty="0"/>
              <a:t> </a:t>
            </a:r>
            <a:r>
              <a:rPr spc="-10" dirty="0"/>
              <a:t>bassins</a:t>
            </a:r>
          </a:p>
        </p:txBody>
      </p:sp>
      <p:pic>
        <p:nvPicPr>
          <p:cNvPr id="11" name="object 11"/>
          <p:cNvPicPr/>
          <p:nvPr/>
        </p:nvPicPr>
        <p:blipFill>
          <a:blip r:embed="rId7" cstate="print"/>
          <a:stretch>
            <a:fillRect/>
          </a:stretch>
        </p:blipFill>
        <p:spPr>
          <a:xfrm>
            <a:off x="10229475" y="6085020"/>
            <a:ext cx="1011146" cy="558847"/>
          </a:xfrm>
          <a:prstGeom prst="rect">
            <a:avLst/>
          </a:prstGeom>
        </p:spPr>
      </p:pic>
      <p:sp>
        <p:nvSpPr>
          <p:cNvPr id="12" name="object 12"/>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53614" y="1774950"/>
            <a:ext cx="6596380" cy="574040"/>
          </a:xfrm>
          <a:prstGeom prst="rect">
            <a:avLst/>
          </a:prstGeom>
        </p:spPr>
        <p:txBody>
          <a:bodyPr vert="horz" wrap="square" lIns="0" tIns="12700" rIns="0" bIns="0" rtlCol="0">
            <a:spAutoFit/>
          </a:bodyPr>
          <a:lstStyle/>
          <a:p>
            <a:pPr marL="12700">
              <a:lnSpc>
                <a:spcPct val="100000"/>
              </a:lnSpc>
              <a:spcBef>
                <a:spcPts val="100"/>
              </a:spcBef>
            </a:pPr>
            <a:r>
              <a:rPr sz="3600" i="1" dirty="0">
                <a:solidFill>
                  <a:srgbClr val="FFFFFF"/>
                </a:solidFill>
                <a:latin typeface="Trebuchet MS"/>
                <a:cs typeface="Trebuchet MS"/>
              </a:rPr>
              <a:t>Optimiser</a:t>
            </a:r>
            <a:r>
              <a:rPr sz="3600" i="1" spc="-40" dirty="0">
                <a:solidFill>
                  <a:srgbClr val="FFFFFF"/>
                </a:solidFill>
                <a:latin typeface="Trebuchet MS"/>
                <a:cs typeface="Trebuchet MS"/>
              </a:rPr>
              <a:t> </a:t>
            </a:r>
            <a:r>
              <a:rPr sz="3600" i="1" dirty="0">
                <a:solidFill>
                  <a:srgbClr val="FFFFFF"/>
                </a:solidFill>
                <a:latin typeface="Trebuchet MS"/>
                <a:cs typeface="Trebuchet MS"/>
              </a:rPr>
              <a:t>le</a:t>
            </a:r>
            <a:r>
              <a:rPr sz="3600" i="1" spc="-35" dirty="0">
                <a:solidFill>
                  <a:srgbClr val="FFFFFF"/>
                </a:solidFill>
                <a:latin typeface="Trebuchet MS"/>
                <a:cs typeface="Trebuchet MS"/>
              </a:rPr>
              <a:t> </a:t>
            </a:r>
            <a:r>
              <a:rPr sz="3600" i="1" dirty="0">
                <a:solidFill>
                  <a:srgbClr val="FFFFFF"/>
                </a:solidFill>
                <a:latin typeface="Trebuchet MS"/>
                <a:cs typeface="Trebuchet MS"/>
              </a:rPr>
              <a:t>chauffage</a:t>
            </a:r>
            <a:r>
              <a:rPr sz="3600" i="1" spc="-35" dirty="0">
                <a:solidFill>
                  <a:srgbClr val="FFFFFF"/>
                </a:solidFill>
                <a:latin typeface="Trebuchet MS"/>
                <a:cs typeface="Trebuchet MS"/>
              </a:rPr>
              <a:t> </a:t>
            </a:r>
            <a:r>
              <a:rPr sz="3600" i="1" dirty="0">
                <a:solidFill>
                  <a:srgbClr val="FFFFFF"/>
                </a:solidFill>
                <a:latin typeface="Trebuchet MS"/>
                <a:cs typeface="Trebuchet MS"/>
              </a:rPr>
              <a:t>de</a:t>
            </a:r>
            <a:r>
              <a:rPr sz="3600" i="1" spc="-35" dirty="0">
                <a:solidFill>
                  <a:srgbClr val="FFFFFF"/>
                </a:solidFill>
                <a:latin typeface="Trebuchet MS"/>
                <a:cs typeface="Trebuchet MS"/>
              </a:rPr>
              <a:t> </a:t>
            </a:r>
            <a:r>
              <a:rPr sz="3600" i="1" spc="-10" dirty="0">
                <a:solidFill>
                  <a:srgbClr val="FFFFFF"/>
                </a:solidFill>
                <a:latin typeface="Trebuchet MS"/>
                <a:cs typeface="Trebuchet MS"/>
              </a:rPr>
              <a:t>l’eau</a:t>
            </a:r>
            <a:endParaRPr sz="3600">
              <a:latin typeface="Trebuchet MS"/>
              <a:cs typeface="Trebuchet MS"/>
            </a:endParaRPr>
          </a:p>
        </p:txBody>
      </p:sp>
      <p:pic>
        <p:nvPicPr>
          <p:cNvPr id="3" name="object 3"/>
          <p:cNvPicPr/>
          <p:nvPr/>
        </p:nvPicPr>
        <p:blipFill>
          <a:blip r:embed="rId2" cstate="print"/>
          <a:stretch>
            <a:fillRect/>
          </a:stretch>
        </p:blipFill>
        <p:spPr>
          <a:xfrm>
            <a:off x="158152" y="5912699"/>
            <a:ext cx="740968" cy="694050"/>
          </a:xfrm>
          <a:prstGeom prst="rect">
            <a:avLst/>
          </a:prstGeom>
        </p:spPr>
      </p:pic>
      <p:grpSp>
        <p:nvGrpSpPr>
          <p:cNvPr id="4" name="object 4"/>
          <p:cNvGrpSpPr/>
          <p:nvPr/>
        </p:nvGrpSpPr>
        <p:grpSpPr>
          <a:xfrm>
            <a:off x="1123950" y="5943600"/>
            <a:ext cx="8953500" cy="695325"/>
            <a:chOff x="1123950" y="5943600"/>
            <a:chExt cx="8953500" cy="695325"/>
          </a:xfrm>
        </p:grpSpPr>
        <p:pic>
          <p:nvPicPr>
            <p:cNvPr id="5" name="object 5"/>
            <p:cNvPicPr/>
            <p:nvPr/>
          </p:nvPicPr>
          <p:blipFill>
            <a:blip r:embed="rId3" cstate="print"/>
            <a:stretch>
              <a:fillRect/>
            </a:stretch>
          </p:blipFill>
          <p:spPr>
            <a:xfrm>
              <a:off x="1123950" y="5943600"/>
              <a:ext cx="1266824" cy="600074"/>
            </a:xfrm>
            <a:prstGeom prst="rect">
              <a:avLst/>
            </a:prstGeom>
          </p:spPr>
        </p:pic>
        <p:pic>
          <p:nvPicPr>
            <p:cNvPr id="6" name="object 6"/>
            <p:cNvPicPr/>
            <p:nvPr/>
          </p:nvPicPr>
          <p:blipFill>
            <a:blip r:embed="rId4" cstate="print"/>
            <a:stretch>
              <a:fillRect/>
            </a:stretch>
          </p:blipFill>
          <p:spPr>
            <a:xfrm>
              <a:off x="2390775" y="6486525"/>
              <a:ext cx="7686674" cy="152399"/>
            </a:xfrm>
            <a:prstGeom prst="rect">
              <a:avLst/>
            </a:prstGeom>
          </p:spPr>
        </p:pic>
      </p:grpSp>
      <p:grpSp>
        <p:nvGrpSpPr>
          <p:cNvPr id="7" name="object 7"/>
          <p:cNvGrpSpPr/>
          <p:nvPr/>
        </p:nvGrpSpPr>
        <p:grpSpPr>
          <a:xfrm>
            <a:off x="10229475" y="5867398"/>
            <a:ext cx="1962785" cy="990600"/>
            <a:chOff x="10229475" y="5867398"/>
            <a:chExt cx="1962785" cy="990600"/>
          </a:xfrm>
        </p:grpSpPr>
        <p:pic>
          <p:nvPicPr>
            <p:cNvPr id="8" name="object 8"/>
            <p:cNvPicPr/>
            <p:nvPr/>
          </p:nvPicPr>
          <p:blipFill>
            <a:blip r:embed="rId5" cstate="print"/>
            <a:stretch>
              <a:fillRect/>
            </a:stretch>
          </p:blipFill>
          <p:spPr>
            <a:xfrm>
              <a:off x="11334749" y="5867398"/>
              <a:ext cx="857249" cy="990598"/>
            </a:xfrm>
            <a:prstGeom prst="rect">
              <a:avLst/>
            </a:prstGeom>
          </p:spPr>
        </p:pic>
        <p:pic>
          <p:nvPicPr>
            <p:cNvPr id="9" name="object 9"/>
            <p:cNvPicPr/>
            <p:nvPr/>
          </p:nvPicPr>
          <p:blipFill>
            <a:blip r:embed="rId6" cstate="print"/>
            <a:stretch>
              <a:fillRect/>
            </a:stretch>
          </p:blipFill>
          <p:spPr>
            <a:xfrm>
              <a:off x="10229475" y="6085020"/>
              <a:ext cx="1011146" cy="558847"/>
            </a:xfrm>
            <a:prstGeom prst="rect">
              <a:avLst/>
            </a:prstGeom>
          </p:spPr>
        </p:pic>
      </p:grpSp>
      <p:sp>
        <p:nvSpPr>
          <p:cNvPr id="10" name="object 10"/>
          <p:cNvSpPr txBox="1"/>
          <p:nvPr/>
        </p:nvSpPr>
        <p:spPr>
          <a:xfrm>
            <a:off x="901063" y="1732787"/>
            <a:ext cx="563245" cy="695960"/>
          </a:xfrm>
          <a:prstGeom prst="rect">
            <a:avLst/>
          </a:prstGeom>
        </p:spPr>
        <p:txBody>
          <a:bodyPr vert="horz" wrap="square" lIns="0" tIns="12700" rIns="0" bIns="0" rtlCol="0">
            <a:spAutoFit/>
          </a:bodyPr>
          <a:lstStyle/>
          <a:p>
            <a:pPr marL="12700">
              <a:lnSpc>
                <a:spcPct val="100000"/>
              </a:lnSpc>
              <a:spcBef>
                <a:spcPts val="100"/>
              </a:spcBef>
            </a:pPr>
            <a:r>
              <a:rPr sz="4400" b="1" spc="-25" dirty="0">
                <a:solidFill>
                  <a:srgbClr val="FFFFFF"/>
                </a:solidFill>
                <a:latin typeface="Trebuchet MS"/>
                <a:cs typeface="Trebuchet MS"/>
              </a:rPr>
              <a:t>B.</a:t>
            </a:r>
            <a:endParaRPr sz="4400">
              <a:latin typeface="Trebuchet MS"/>
              <a:cs typeface="Trebuchet MS"/>
            </a:endParaRPr>
          </a:p>
        </p:txBody>
      </p:sp>
      <p:sp>
        <p:nvSpPr>
          <p:cNvPr id="11" name="object 11"/>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482725">
              <a:lnSpc>
                <a:spcPct val="100000"/>
              </a:lnSpc>
              <a:spcBef>
                <a:spcPts val="100"/>
              </a:spcBef>
            </a:pPr>
            <a:r>
              <a:rPr dirty="0"/>
              <a:t>B.</a:t>
            </a:r>
            <a:r>
              <a:rPr spc="-100" dirty="0"/>
              <a:t> </a:t>
            </a:r>
            <a:r>
              <a:rPr dirty="0"/>
              <a:t>Optimiser</a:t>
            </a:r>
            <a:r>
              <a:rPr spc="-100" dirty="0"/>
              <a:t> </a:t>
            </a:r>
            <a:r>
              <a:rPr dirty="0"/>
              <a:t>le</a:t>
            </a:r>
            <a:r>
              <a:rPr spc="-100" dirty="0"/>
              <a:t> </a:t>
            </a:r>
            <a:r>
              <a:rPr dirty="0"/>
              <a:t>chauffage</a:t>
            </a:r>
            <a:r>
              <a:rPr spc="-100" dirty="0"/>
              <a:t> </a:t>
            </a:r>
            <a:r>
              <a:rPr dirty="0"/>
              <a:t>de</a:t>
            </a:r>
            <a:r>
              <a:rPr spc="-95" dirty="0"/>
              <a:t> </a:t>
            </a:r>
            <a:r>
              <a:rPr spc="-10" dirty="0"/>
              <a:t>l'eau</a:t>
            </a:r>
          </a:p>
        </p:txBody>
      </p:sp>
      <p:pic>
        <p:nvPicPr>
          <p:cNvPr id="3" name="object 3"/>
          <p:cNvPicPr/>
          <p:nvPr/>
        </p:nvPicPr>
        <p:blipFill>
          <a:blip r:embed="rId2" cstate="print"/>
          <a:stretch>
            <a:fillRect/>
          </a:stretch>
        </p:blipFill>
        <p:spPr>
          <a:xfrm>
            <a:off x="158152" y="5912699"/>
            <a:ext cx="740968" cy="694050"/>
          </a:xfrm>
          <a:prstGeom prst="rect">
            <a:avLst/>
          </a:prstGeom>
        </p:spPr>
      </p:pic>
      <p:grpSp>
        <p:nvGrpSpPr>
          <p:cNvPr id="4" name="object 4"/>
          <p:cNvGrpSpPr/>
          <p:nvPr/>
        </p:nvGrpSpPr>
        <p:grpSpPr>
          <a:xfrm>
            <a:off x="1123950" y="5943600"/>
            <a:ext cx="8658225" cy="714375"/>
            <a:chOff x="1123950" y="5943600"/>
            <a:chExt cx="8658225" cy="714375"/>
          </a:xfrm>
        </p:grpSpPr>
        <p:pic>
          <p:nvPicPr>
            <p:cNvPr id="5" name="object 5"/>
            <p:cNvPicPr/>
            <p:nvPr/>
          </p:nvPicPr>
          <p:blipFill>
            <a:blip r:embed="rId3" cstate="print"/>
            <a:stretch>
              <a:fillRect/>
            </a:stretch>
          </p:blipFill>
          <p:spPr>
            <a:xfrm>
              <a:off x="1123950" y="5943600"/>
              <a:ext cx="1266824" cy="600074"/>
            </a:xfrm>
            <a:prstGeom prst="rect">
              <a:avLst/>
            </a:prstGeom>
          </p:spPr>
        </p:pic>
        <p:pic>
          <p:nvPicPr>
            <p:cNvPr id="6" name="object 6"/>
            <p:cNvPicPr/>
            <p:nvPr/>
          </p:nvPicPr>
          <p:blipFill>
            <a:blip r:embed="rId4" cstate="print"/>
            <a:stretch>
              <a:fillRect/>
            </a:stretch>
          </p:blipFill>
          <p:spPr>
            <a:xfrm>
              <a:off x="2095500" y="6505575"/>
              <a:ext cx="7686674" cy="152399"/>
            </a:xfrm>
            <a:prstGeom prst="rect">
              <a:avLst/>
            </a:prstGeom>
          </p:spPr>
        </p:pic>
      </p:grpSp>
      <p:pic>
        <p:nvPicPr>
          <p:cNvPr id="7" name="object 7"/>
          <p:cNvPicPr/>
          <p:nvPr/>
        </p:nvPicPr>
        <p:blipFill>
          <a:blip r:embed="rId5" cstate="print"/>
          <a:stretch>
            <a:fillRect/>
          </a:stretch>
        </p:blipFill>
        <p:spPr>
          <a:xfrm>
            <a:off x="11334750" y="5867398"/>
            <a:ext cx="857249" cy="990598"/>
          </a:xfrm>
          <a:prstGeom prst="rect">
            <a:avLst/>
          </a:prstGeom>
        </p:spPr>
      </p:pic>
      <p:sp>
        <p:nvSpPr>
          <p:cNvPr id="8" name="object 8"/>
          <p:cNvSpPr txBox="1"/>
          <p:nvPr/>
        </p:nvSpPr>
        <p:spPr>
          <a:xfrm>
            <a:off x="521334" y="990789"/>
            <a:ext cx="4937760" cy="2938145"/>
          </a:xfrm>
          <a:prstGeom prst="rect">
            <a:avLst/>
          </a:prstGeom>
        </p:spPr>
        <p:txBody>
          <a:bodyPr vert="horz" wrap="square" lIns="0" tIns="12700" rIns="0" bIns="0" rtlCol="0">
            <a:spAutoFit/>
          </a:bodyPr>
          <a:lstStyle/>
          <a:p>
            <a:pPr marL="103505">
              <a:lnSpc>
                <a:spcPct val="100000"/>
              </a:lnSpc>
              <a:spcBef>
                <a:spcPts val="100"/>
              </a:spcBef>
            </a:pPr>
            <a:r>
              <a:rPr sz="2400" b="1" dirty="0">
                <a:latin typeface="Trebuchet MS"/>
                <a:cs typeface="Trebuchet MS"/>
              </a:rPr>
              <a:t>1.</a:t>
            </a:r>
            <a:r>
              <a:rPr sz="2400" b="1" spc="-140" dirty="0">
                <a:latin typeface="Trebuchet MS"/>
                <a:cs typeface="Trebuchet MS"/>
              </a:rPr>
              <a:t> </a:t>
            </a:r>
            <a:r>
              <a:rPr sz="2400" b="1" dirty="0">
                <a:latin typeface="Trebuchet MS"/>
                <a:cs typeface="Trebuchet MS"/>
              </a:rPr>
              <a:t>Actions</a:t>
            </a:r>
            <a:r>
              <a:rPr sz="2400" b="1" spc="-5" dirty="0">
                <a:latin typeface="Trebuchet MS"/>
                <a:cs typeface="Trebuchet MS"/>
              </a:rPr>
              <a:t> </a:t>
            </a:r>
            <a:r>
              <a:rPr sz="2400" b="1" dirty="0">
                <a:latin typeface="Trebuchet MS"/>
                <a:cs typeface="Trebuchet MS"/>
              </a:rPr>
              <a:t>de</a:t>
            </a:r>
            <a:r>
              <a:rPr sz="2400" b="1" spc="-10" dirty="0">
                <a:latin typeface="Trebuchet MS"/>
                <a:cs typeface="Trebuchet MS"/>
              </a:rPr>
              <a:t> </a:t>
            </a:r>
            <a:r>
              <a:rPr sz="2400" b="1" dirty="0">
                <a:latin typeface="Trebuchet MS"/>
                <a:cs typeface="Trebuchet MS"/>
              </a:rPr>
              <a:t>suivi</a:t>
            </a:r>
            <a:r>
              <a:rPr sz="2400" b="1" spc="-10" dirty="0">
                <a:latin typeface="Trebuchet MS"/>
                <a:cs typeface="Trebuchet MS"/>
              </a:rPr>
              <a:t> </a:t>
            </a:r>
            <a:r>
              <a:rPr sz="2400" b="1" dirty="0">
                <a:latin typeface="Trebuchet MS"/>
                <a:cs typeface="Trebuchet MS"/>
              </a:rPr>
              <a:t>et</a:t>
            </a:r>
            <a:r>
              <a:rPr sz="2400" b="1" spc="-5" dirty="0">
                <a:latin typeface="Trebuchet MS"/>
                <a:cs typeface="Trebuchet MS"/>
              </a:rPr>
              <a:t> </a:t>
            </a:r>
            <a:r>
              <a:rPr sz="2400" b="1" spc="-10" dirty="0">
                <a:latin typeface="Trebuchet MS"/>
                <a:cs typeface="Trebuchet MS"/>
              </a:rPr>
              <a:t>d’entretien</a:t>
            </a:r>
            <a:endParaRPr sz="2400">
              <a:latin typeface="Trebuchet MS"/>
              <a:cs typeface="Trebuchet MS"/>
            </a:endParaRPr>
          </a:p>
          <a:p>
            <a:pPr marL="132080" marR="5080" indent="-93345">
              <a:lnSpc>
                <a:spcPct val="100000"/>
              </a:lnSpc>
              <a:spcBef>
                <a:spcPts val="2260"/>
              </a:spcBef>
              <a:buSzPct val="90000"/>
              <a:buFont typeface="Arial Black"/>
              <a:buChar char="▪"/>
              <a:tabLst>
                <a:tab pos="133350" algn="l"/>
              </a:tabLst>
            </a:pPr>
            <a:r>
              <a:rPr sz="2000" b="1" spc="-10" dirty="0">
                <a:solidFill>
                  <a:srgbClr val="0914A6"/>
                </a:solidFill>
                <a:latin typeface="Calibri"/>
                <a:cs typeface="Calibri"/>
              </a:rPr>
              <a:t>Assurer</a:t>
            </a:r>
            <a:r>
              <a:rPr sz="2000" b="1" spc="-55" dirty="0">
                <a:solidFill>
                  <a:srgbClr val="0914A6"/>
                </a:solidFill>
                <a:latin typeface="Calibri"/>
                <a:cs typeface="Calibri"/>
              </a:rPr>
              <a:t> </a:t>
            </a:r>
            <a:r>
              <a:rPr sz="2000" b="1" dirty="0">
                <a:solidFill>
                  <a:srgbClr val="0914A6"/>
                </a:solidFill>
                <a:latin typeface="Calibri"/>
                <a:cs typeface="Calibri"/>
              </a:rPr>
              <a:t>le</a:t>
            </a:r>
            <a:r>
              <a:rPr sz="2000" b="1" spc="-50" dirty="0">
                <a:solidFill>
                  <a:srgbClr val="0914A6"/>
                </a:solidFill>
                <a:latin typeface="Calibri"/>
                <a:cs typeface="Calibri"/>
              </a:rPr>
              <a:t> </a:t>
            </a:r>
            <a:r>
              <a:rPr sz="2000" b="1" dirty="0">
                <a:solidFill>
                  <a:srgbClr val="0914A6"/>
                </a:solidFill>
                <a:latin typeface="Calibri"/>
                <a:cs typeface="Calibri"/>
              </a:rPr>
              <a:t>suivi</a:t>
            </a:r>
            <a:r>
              <a:rPr sz="2000" b="1" spc="-50" dirty="0">
                <a:solidFill>
                  <a:srgbClr val="0914A6"/>
                </a:solidFill>
                <a:latin typeface="Calibri"/>
                <a:cs typeface="Calibri"/>
              </a:rPr>
              <a:t> </a:t>
            </a:r>
            <a:r>
              <a:rPr sz="2000" b="1" dirty="0">
                <a:solidFill>
                  <a:srgbClr val="0914A6"/>
                </a:solidFill>
                <a:latin typeface="Calibri"/>
                <a:cs typeface="Calibri"/>
              </a:rPr>
              <a:t>des</a:t>
            </a:r>
            <a:r>
              <a:rPr sz="2000" b="1" spc="-50" dirty="0">
                <a:solidFill>
                  <a:srgbClr val="0914A6"/>
                </a:solidFill>
                <a:latin typeface="Calibri"/>
                <a:cs typeface="Calibri"/>
              </a:rPr>
              <a:t> </a:t>
            </a:r>
            <a:r>
              <a:rPr sz="2000" b="1" dirty="0">
                <a:solidFill>
                  <a:srgbClr val="0914A6"/>
                </a:solidFill>
                <a:latin typeface="Calibri"/>
                <a:cs typeface="Calibri"/>
              </a:rPr>
              <a:t>consommations</a:t>
            </a:r>
            <a:r>
              <a:rPr sz="2000" b="1" spc="-55" dirty="0">
                <a:solidFill>
                  <a:srgbClr val="0914A6"/>
                </a:solidFill>
                <a:latin typeface="Calibri"/>
                <a:cs typeface="Calibri"/>
              </a:rPr>
              <a:t> </a:t>
            </a:r>
            <a:r>
              <a:rPr sz="2000" b="1" dirty="0">
                <a:solidFill>
                  <a:srgbClr val="0914A6"/>
                </a:solidFill>
                <a:latin typeface="Calibri"/>
                <a:cs typeface="Calibri"/>
              </a:rPr>
              <a:t>d'eau</a:t>
            </a:r>
            <a:r>
              <a:rPr sz="2000" b="1" spc="-50" dirty="0">
                <a:solidFill>
                  <a:srgbClr val="0914A6"/>
                </a:solidFill>
                <a:latin typeface="Calibri"/>
                <a:cs typeface="Calibri"/>
              </a:rPr>
              <a:t> </a:t>
            </a:r>
            <a:r>
              <a:rPr sz="2000" b="1" spc="-25" dirty="0">
                <a:solidFill>
                  <a:srgbClr val="0914A6"/>
                </a:solidFill>
                <a:latin typeface="Calibri"/>
                <a:cs typeface="Calibri"/>
              </a:rPr>
              <a:t>et 	</a:t>
            </a:r>
            <a:r>
              <a:rPr sz="2000" b="1" spc="-10" dirty="0">
                <a:solidFill>
                  <a:srgbClr val="0914A6"/>
                </a:solidFill>
                <a:latin typeface="Calibri"/>
                <a:cs typeface="Calibri"/>
              </a:rPr>
              <a:t>d'énergie</a:t>
            </a:r>
            <a:r>
              <a:rPr sz="2000" b="1" spc="-55" dirty="0">
                <a:solidFill>
                  <a:srgbClr val="0914A6"/>
                </a:solidFill>
                <a:latin typeface="Calibri"/>
                <a:cs typeface="Calibri"/>
              </a:rPr>
              <a:t> </a:t>
            </a:r>
            <a:r>
              <a:rPr sz="2000" dirty="0">
                <a:latin typeface="Calibri"/>
                <a:cs typeface="Calibri"/>
              </a:rPr>
              <a:t>avec</a:t>
            </a:r>
            <a:r>
              <a:rPr sz="2000" spc="-60" dirty="0">
                <a:latin typeface="Calibri"/>
                <a:cs typeface="Calibri"/>
              </a:rPr>
              <a:t> </a:t>
            </a:r>
            <a:r>
              <a:rPr sz="2000" spc="-10" dirty="0">
                <a:latin typeface="Calibri"/>
                <a:cs typeface="Calibri"/>
              </a:rPr>
              <a:t>compteurs</a:t>
            </a:r>
            <a:r>
              <a:rPr sz="2000" spc="-55" dirty="0">
                <a:latin typeface="Calibri"/>
                <a:cs typeface="Calibri"/>
              </a:rPr>
              <a:t> </a:t>
            </a:r>
            <a:r>
              <a:rPr sz="2000" dirty="0">
                <a:latin typeface="Calibri"/>
                <a:cs typeface="Calibri"/>
              </a:rPr>
              <a:t>et</a:t>
            </a:r>
            <a:r>
              <a:rPr sz="2000" spc="-60" dirty="0">
                <a:latin typeface="Calibri"/>
                <a:cs typeface="Calibri"/>
              </a:rPr>
              <a:t> </a:t>
            </a:r>
            <a:r>
              <a:rPr sz="2000" spc="-20" dirty="0">
                <a:latin typeface="Calibri"/>
                <a:cs typeface="Calibri"/>
              </a:rPr>
              <a:t>sous-</a:t>
            </a:r>
            <a:r>
              <a:rPr sz="2000" spc="-10" dirty="0">
                <a:latin typeface="Calibri"/>
                <a:cs typeface="Calibri"/>
              </a:rPr>
              <a:t>compteurs, 	</a:t>
            </a:r>
            <a:r>
              <a:rPr sz="2000" dirty="0">
                <a:latin typeface="Calibri"/>
                <a:cs typeface="Calibri"/>
              </a:rPr>
              <a:t>logiciel</a:t>
            </a:r>
            <a:r>
              <a:rPr sz="2000" spc="-60" dirty="0">
                <a:latin typeface="Calibri"/>
                <a:cs typeface="Calibri"/>
              </a:rPr>
              <a:t> </a:t>
            </a:r>
            <a:r>
              <a:rPr sz="2000" dirty="0">
                <a:latin typeface="Calibri"/>
                <a:cs typeface="Calibri"/>
              </a:rPr>
              <a:t>de</a:t>
            </a:r>
            <a:r>
              <a:rPr sz="2000" spc="-60" dirty="0">
                <a:latin typeface="Calibri"/>
                <a:cs typeface="Calibri"/>
              </a:rPr>
              <a:t> </a:t>
            </a:r>
            <a:r>
              <a:rPr sz="2000" dirty="0">
                <a:latin typeface="Calibri"/>
                <a:cs typeface="Calibri"/>
              </a:rPr>
              <a:t>suivi</a:t>
            </a:r>
            <a:r>
              <a:rPr sz="2000" spc="-60" dirty="0">
                <a:latin typeface="Calibri"/>
                <a:cs typeface="Calibri"/>
              </a:rPr>
              <a:t> </a:t>
            </a:r>
            <a:r>
              <a:rPr sz="2000" dirty="0">
                <a:latin typeface="Calibri"/>
                <a:cs typeface="Calibri"/>
              </a:rPr>
              <a:t>des</a:t>
            </a:r>
            <a:r>
              <a:rPr sz="2000" spc="-55" dirty="0">
                <a:latin typeface="Calibri"/>
                <a:cs typeface="Calibri"/>
              </a:rPr>
              <a:t> </a:t>
            </a:r>
            <a:r>
              <a:rPr sz="2000" spc="-10" dirty="0">
                <a:latin typeface="Calibri"/>
                <a:cs typeface="Calibri"/>
              </a:rPr>
              <a:t>consommations</a:t>
            </a:r>
            <a:r>
              <a:rPr sz="2000" spc="-60" dirty="0">
                <a:latin typeface="Calibri"/>
                <a:cs typeface="Calibri"/>
              </a:rPr>
              <a:t> </a:t>
            </a:r>
            <a:r>
              <a:rPr sz="2000" spc="-10" dirty="0">
                <a:latin typeface="Calibri"/>
                <a:cs typeface="Calibri"/>
              </a:rPr>
              <a:t>(adapté</a:t>
            </a:r>
            <a:r>
              <a:rPr sz="2000" spc="-60" dirty="0">
                <a:latin typeface="Calibri"/>
                <a:cs typeface="Calibri"/>
              </a:rPr>
              <a:t> </a:t>
            </a:r>
            <a:r>
              <a:rPr sz="2000" spc="-25" dirty="0">
                <a:latin typeface="Calibri"/>
                <a:cs typeface="Calibri"/>
              </a:rPr>
              <a:t>et 	</a:t>
            </a:r>
            <a:r>
              <a:rPr sz="2000" dirty="0">
                <a:latin typeface="Calibri"/>
                <a:cs typeface="Calibri"/>
              </a:rPr>
              <a:t>bien</a:t>
            </a:r>
            <a:r>
              <a:rPr sz="2000" spc="-60" dirty="0">
                <a:latin typeface="Calibri"/>
                <a:cs typeface="Calibri"/>
              </a:rPr>
              <a:t> </a:t>
            </a:r>
            <a:r>
              <a:rPr sz="2000" spc="-10" dirty="0">
                <a:latin typeface="Calibri"/>
                <a:cs typeface="Calibri"/>
              </a:rPr>
              <a:t>dimensionné)</a:t>
            </a:r>
            <a:endParaRPr sz="2000">
              <a:latin typeface="Calibri"/>
              <a:cs typeface="Calibri"/>
            </a:endParaRPr>
          </a:p>
          <a:p>
            <a:pPr marL="12700" marR="118745">
              <a:lnSpc>
                <a:spcPct val="100000"/>
              </a:lnSpc>
              <a:spcBef>
                <a:spcPts val="990"/>
              </a:spcBef>
            </a:pPr>
            <a:r>
              <a:rPr sz="2000" dirty="0">
                <a:latin typeface="Calibri"/>
                <a:cs typeface="Calibri"/>
              </a:rPr>
              <a:t>Afin</a:t>
            </a:r>
            <a:r>
              <a:rPr sz="2000" spc="-65" dirty="0">
                <a:latin typeface="Calibri"/>
                <a:cs typeface="Calibri"/>
              </a:rPr>
              <a:t> </a:t>
            </a:r>
            <a:r>
              <a:rPr sz="2000" dirty="0">
                <a:latin typeface="Calibri"/>
                <a:cs typeface="Calibri"/>
              </a:rPr>
              <a:t>de</a:t>
            </a:r>
            <a:r>
              <a:rPr sz="2000" spc="-60" dirty="0">
                <a:latin typeface="Calibri"/>
                <a:cs typeface="Calibri"/>
              </a:rPr>
              <a:t> </a:t>
            </a:r>
            <a:r>
              <a:rPr sz="2000" dirty="0">
                <a:latin typeface="Calibri"/>
                <a:cs typeface="Calibri"/>
              </a:rPr>
              <a:t>déceler</a:t>
            </a:r>
            <a:r>
              <a:rPr sz="2000" spc="-60" dirty="0">
                <a:latin typeface="Calibri"/>
                <a:cs typeface="Calibri"/>
              </a:rPr>
              <a:t> </a:t>
            </a:r>
            <a:r>
              <a:rPr sz="2000" dirty="0">
                <a:latin typeface="Calibri"/>
                <a:cs typeface="Calibri"/>
              </a:rPr>
              <a:t>des</a:t>
            </a:r>
            <a:r>
              <a:rPr sz="2000" spc="-60" dirty="0">
                <a:latin typeface="Calibri"/>
                <a:cs typeface="Calibri"/>
              </a:rPr>
              <a:t> </a:t>
            </a:r>
            <a:r>
              <a:rPr sz="2000" dirty="0">
                <a:latin typeface="Calibri"/>
                <a:cs typeface="Calibri"/>
              </a:rPr>
              <a:t>pertes</a:t>
            </a:r>
            <a:r>
              <a:rPr sz="2000" spc="-60" dirty="0">
                <a:latin typeface="Calibri"/>
                <a:cs typeface="Calibri"/>
              </a:rPr>
              <a:t> </a:t>
            </a:r>
            <a:r>
              <a:rPr sz="2000" spc="-10" dirty="0">
                <a:latin typeface="Calibri"/>
                <a:cs typeface="Calibri"/>
              </a:rPr>
              <a:t>anormales</a:t>
            </a:r>
            <a:r>
              <a:rPr sz="2000" spc="-50" dirty="0">
                <a:latin typeface="Calibri"/>
                <a:cs typeface="Calibri"/>
              </a:rPr>
              <a:t> </a:t>
            </a:r>
            <a:r>
              <a:rPr sz="2000" i="1" spc="-10" dirty="0">
                <a:latin typeface="Calibri"/>
                <a:cs typeface="Calibri"/>
              </a:rPr>
              <a:t>(fissures, </a:t>
            </a:r>
            <a:r>
              <a:rPr sz="2000" i="1" dirty="0">
                <a:latin typeface="Calibri"/>
                <a:cs typeface="Calibri"/>
              </a:rPr>
              <a:t>défauts</a:t>
            </a:r>
            <a:r>
              <a:rPr sz="2000" i="1" spc="-55" dirty="0">
                <a:latin typeface="Calibri"/>
                <a:cs typeface="Calibri"/>
              </a:rPr>
              <a:t> </a:t>
            </a:r>
            <a:r>
              <a:rPr sz="2000" i="1" spc="-20" dirty="0">
                <a:latin typeface="Calibri"/>
                <a:cs typeface="Calibri"/>
              </a:rPr>
              <a:t>d’étanchéité,</a:t>
            </a:r>
            <a:r>
              <a:rPr sz="2000" i="1" spc="-50" dirty="0">
                <a:latin typeface="Calibri"/>
                <a:cs typeface="Calibri"/>
              </a:rPr>
              <a:t> </a:t>
            </a:r>
            <a:r>
              <a:rPr sz="2000" i="1" dirty="0">
                <a:latin typeface="Calibri"/>
                <a:cs typeface="Calibri"/>
              </a:rPr>
              <a:t>etc.)</a:t>
            </a:r>
            <a:r>
              <a:rPr sz="2000" i="1" spc="-40" dirty="0">
                <a:latin typeface="Calibri"/>
                <a:cs typeface="Calibri"/>
              </a:rPr>
              <a:t> </a:t>
            </a:r>
            <a:r>
              <a:rPr sz="2000" dirty="0">
                <a:latin typeface="Calibri"/>
                <a:cs typeface="Calibri"/>
              </a:rPr>
              <a:t>et</a:t>
            </a:r>
            <a:r>
              <a:rPr sz="2000" spc="-55" dirty="0">
                <a:latin typeface="Calibri"/>
                <a:cs typeface="Calibri"/>
              </a:rPr>
              <a:t> </a:t>
            </a:r>
            <a:r>
              <a:rPr sz="2000" b="1" dirty="0">
                <a:latin typeface="Calibri"/>
                <a:cs typeface="Calibri"/>
              </a:rPr>
              <a:t>connaître</a:t>
            </a:r>
            <a:r>
              <a:rPr sz="2000" b="1" spc="-50" dirty="0">
                <a:latin typeface="Calibri"/>
                <a:cs typeface="Calibri"/>
              </a:rPr>
              <a:t> </a:t>
            </a:r>
            <a:r>
              <a:rPr sz="2000" b="1" spc="-25" dirty="0">
                <a:latin typeface="Calibri"/>
                <a:cs typeface="Calibri"/>
              </a:rPr>
              <a:t>son </a:t>
            </a:r>
            <a:r>
              <a:rPr sz="2000" b="1" spc="-10" dirty="0">
                <a:latin typeface="Calibri"/>
                <a:cs typeface="Calibri"/>
              </a:rPr>
              <a:t>installation</a:t>
            </a:r>
            <a:endParaRPr sz="2000">
              <a:latin typeface="Calibri"/>
              <a:cs typeface="Calibri"/>
            </a:endParaRPr>
          </a:p>
        </p:txBody>
      </p:sp>
      <p:sp>
        <p:nvSpPr>
          <p:cNvPr id="9" name="object 9"/>
          <p:cNvSpPr txBox="1"/>
          <p:nvPr/>
        </p:nvSpPr>
        <p:spPr>
          <a:xfrm>
            <a:off x="428488" y="4461191"/>
            <a:ext cx="4239260" cy="330200"/>
          </a:xfrm>
          <a:prstGeom prst="rect">
            <a:avLst/>
          </a:prstGeom>
        </p:spPr>
        <p:txBody>
          <a:bodyPr vert="horz" wrap="square" lIns="0" tIns="12700" rIns="0" bIns="0" rtlCol="0">
            <a:spAutoFit/>
          </a:bodyPr>
          <a:lstStyle/>
          <a:p>
            <a:pPr marL="549910" indent="-537210">
              <a:lnSpc>
                <a:spcPct val="100000"/>
              </a:lnSpc>
              <a:spcBef>
                <a:spcPts val="100"/>
              </a:spcBef>
              <a:buSzPct val="95000"/>
              <a:buFont typeface="Arial Black"/>
              <a:buChar char="▪"/>
              <a:tabLst>
                <a:tab pos="549910" algn="l"/>
              </a:tabLst>
            </a:pPr>
            <a:r>
              <a:rPr sz="2000" b="1" spc="-10" dirty="0">
                <a:solidFill>
                  <a:srgbClr val="0914A6"/>
                </a:solidFill>
                <a:latin typeface="Calibri"/>
                <a:cs typeface="Calibri"/>
              </a:rPr>
              <a:t>Réaliser</a:t>
            </a:r>
            <a:r>
              <a:rPr sz="2000" b="1" spc="-45" dirty="0">
                <a:solidFill>
                  <a:srgbClr val="0914A6"/>
                </a:solidFill>
                <a:latin typeface="Calibri"/>
                <a:cs typeface="Calibri"/>
              </a:rPr>
              <a:t> </a:t>
            </a:r>
            <a:r>
              <a:rPr sz="2000" b="1" dirty="0">
                <a:solidFill>
                  <a:srgbClr val="0914A6"/>
                </a:solidFill>
                <a:latin typeface="Calibri"/>
                <a:cs typeface="Calibri"/>
              </a:rPr>
              <a:t>un</a:t>
            </a:r>
            <a:r>
              <a:rPr sz="2000" b="1" spc="-40" dirty="0">
                <a:solidFill>
                  <a:srgbClr val="0914A6"/>
                </a:solidFill>
                <a:latin typeface="Calibri"/>
                <a:cs typeface="Calibri"/>
              </a:rPr>
              <a:t> </a:t>
            </a:r>
            <a:r>
              <a:rPr sz="2000" b="1" spc="-10" dirty="0">
                <a:solidFill>
                  <a:srgbClr val="0914A6"/>
                </a:solidFill>
                <a:latin typeface="Calibri"/>
                <a:cs typeface="Calibri"/>
              </a:rPr>
              <a:t>diagnostic</a:t>
            </a:r>
            <a:r>
              <a:rPr sz="2000" b="1" spc="-40" dirty="0">
                <a:solidFill>
                  <a:srgbClr val="0914A6"/>
                </a:solidFill>
                <a:latin typeface="Calibri"/>
                <a:cs typeface="Calibri"/>
              </a:rPr>
              <a:t> </a:t>
            </a:r>
            <a:r>
              <a:rPr sz="2000" b="1" spc="-10" dirty="0">
                <a:solidFill>
                  <a:srgbClr val="0914A6"/>
                </a:solidFill>
                <a:latin typeface="Calibri"/>
                <a:cs typeface="Calibri"/>
              </a:rPr>
              <a:t>technique</a:t>
            </a:r>
            <a:r>
              <a:rPr sz="2000" b="1" spc="-40" dirty="0">
                <a:solidFill>
                  <a:srgbClr val="0914A6"/>
                </a:solidFill>
                <a:latin typeface="Calibri"/>
                <a:cs typeface="Calibri"/>
              </a:rPr>
              <a:t> </a:t>
            </a:r>
            <a:r>
              <a:rPr sz="2000" b="1" spc="-25" dirty="0">
                <a:solidFill>
                  <a:srgbClr val="0914A6"/>
                </a:solidFill>
                <a:latin typeface="Calibri"/>
                <a:cs typeface="Calibri"/>
              </a:rPr>
              <a:t>et</a:t>
            </a:r>
            <a:endParaRPr sz="2000">
              <a:latin typeface="Calibri"/>
              <a:cs typeface="Calibri"/>
            </a:endParaRPr>
          </a:p>
        </p:txBody>
      </p:sp>
      <p:sp>
        <p:nvSpPr>
          <p:cNvPr id="10" name="object 10"/>
          <p:cNvSpPr txBox="1"/>
          <p:nvPr/>
        </p:nvSpPr>
        <p:spPr>
          <a:xfrm>
            <a:off x="521334" y="4640896"/>
            <a:ext cx="4851400" cy="1189990"/>
          </a:xfrm>
          <a:prstGeom prst="rect">
            <a:avLst/>
          </a:prstGeom>
        </p:spPr>
        <p:txBody>
          <a:bodyPr vert="horz" wrap="square" lIns="0" tIns="137795" rIns="0" bIns="0" rtlCol="0">
            <a:spAutoFit/>
          </a:bodyPr>
          <a:lstStyle/>
          <a:p>
            <a:pPr marL="12700">
              <a:lnSpc>
                <a:spcPct val="100000"/>
              </a:lnSpc>
              <a:spcBef>
                <a:spcPts val="1085"/>
              </a:spcBef>
            </a:pPr>
            <a:r>
              <a:rPr sz="2000" b="1" spc="-20" dirty="0">
                <a:solidFill>
                  <a:srgbClr val="0914A6"/>
                </a:solidFill>
                <a:latin typeface="Calibri"/>
                <a:cs typeface="Calibri"/>
              </a:rPr>
              <a:t>hydraulique</a:t>
            </a:r>
            <a:r>
              <a:rPr sz="2000" b="1" spc="-35" dirty="0">
                <a:solidFill>
                  <a:srgbClr val="0914A6"/>
                </a:solidFill>
                <a:latin typeface="Calibri"/>
                <a:cs typeface="Calibri"/>
              </a:rPr>
              <a:t> </a:t>
            </a:r>
            <a:r>
              <a:rPr sz="2000" b="1" dirty="0">
                <a:solidFill>
                  <a:srgbClr val="0914A6"/>
                </a:solidFill>
                <a:latin typeface="Calibri"/>
                <a:cs typeface="Calibri"/>
              </a:rPr>
              <a:t>du</a:t>
            </a:r>
            <a:r>
              <a:rPr sz="2000" b="1" spc="-35" dirty="0">
                <a:solidFill>
                  <a:srgbClr val="0914A6"/>
                </a:solidFill>
                <a:latin typeface="Calibri"/>
                <a:cs typeface="Calibri"/>
              </a:rPr>
              <a:t> </a:t>
            </a:r>
            <a:r>
              <a:rPr sz="2000" b="1" spc="-20" dirty="0">
                <a:solidFill>
                  <a:srgbClr val="0914A6"/>
                </a:solidFill>
                <a:latin typeface="Calibri"/>
                <a:cs typeface="Calibri"/>
              </a:rPr>
              <a:t>système</a:t>
            </a:r>
            <a:r>
              <a:rPr sz="2000" b="1" spc="-35" dirty="0">
                <a:solidFill>
                  <a:srgbClr val="0914A6"/>
                </a:solidFill>
                <a:latin typeface="Calibri"/>
                <a:cs typeface="Calibri"/>
              </a:rPr>
              <a:t> </a:t>
            </a:r>
            <a:r>
              <a:rPr sz="2000" b="1" dirty="0">
                <a:solidFill>
                  <a:srgbClr val="0914A6"/>
                </a:solidFill>
                <a:latin typeface="Calibri"/>
                <a:cs typeface="Calibri"/>
              </a:rPr>
              <a:t>de</a:t>
            </a:r>
            <a:r>
              <a:rPr sz="2000" b="1" spc="-30" dirty="0">
                <a:solidFill>
                  <a:srgbClr val="0914A6"/>
                </a:solidFill>
                <a:latin typeface="Calibri"/>
                <a:cs typeface="Calibri"/>
              </a:rPr>
              <a:t> </a:t>
            </a:r>
            <a:r>
              <a:rPr sz="2000" b="1" spc="-10" dirty="0">
                <a:solidFill>
                  <a:srgbClr val="0914A6"/>
                </a:solidFill>
                <a:latin typeface="Calibri"/>
                <a:cs typeface="Calibri"/>
              </a:rPr>
              <a:t>chauffage</a:t>
            </a:r>
            <a:endParaRPr sz="2000">
              <a:latin typeface="Calibri"/>
              <a:cs typeface="Calibri"/>
            </a:endParaRPr>
          </a:p>
          <a:p>
            <a:pPr marL="12700" marR="5080">
              <a:lnSpc>
                <a:spcPct val="100000"/>
              </a:lnSpc>
              <a:spcBef>
                <a:spcPts val="985"/>
              </a:spcBef>
            </a:pPr>
            <a:r>
              <a:rPr sz="2000" spc="-10" dirty="0">
                <a:latin typeface="Calibri"/>
                <a:cs typeface="Calibri"/>
              </a:rPr>
              <a:t>Eviter</a:t>
            </a:r>
            <a:r>
              <a:rPr sz="2000" spc="-50" dirty="0">
                <a:latin typeface="Calibri"/>
                <a:cs typeface="Calibri"/>
              </a:rPr>
              <a:t> </a:t>
            </a:r>
            <a:r>
              <a:rPr sz="2000" dirty="0">
                <a:latin typeface="Calibri"/>
                <a:cs typeface="Calibri"/>
              </a:rPr>
              <a:t>le</a:t>
            </a:r>
            <a:r>
              <a:rPr sz="2000" spc="-45" dirty="0">
                <a:latin typeface="Calibri"/>
                <a:cs typeface="Calibri"/>
              </a:rPr>
              <a:t> </a:t>
            </a:r>
            <a:r>
              <a:rPr sz="2000" dirty="0">
                <a:latin typeface="Calibri"/>
                <a:cs typeface="Calibri"/>
              </a:rPr>
              <a:t>sur/</a:t>
            </a:r>
            <a:r>
              <a:rPr sz="2000" spc="-50" dirty="0">
                <a:latin typeface="Calibri"/>
                <a:cs typeface="Calibri"/>
              </a:rPr>
              <a:t> </a:t>
            </a:r>
            <a:r>
              <a:rPr sz="2000" spc="-20" dirty="0">
                <a:latin typeface="Calibri"/>
                <a:cs typeface="Calibri"/>
              </a:rPr>
              <a:t>sous-</a:t>
            </a:r>
            <a:r>
              <a:rPr sz="2000" spc="-10" dirty="0">
                <a:latin typeface="Calibri"/>
                <a:cs typeface="Calibri"/>
              </a:rPr>
              <a:t>dimensionnement</a:t>
            </a:r>
            <a:r>
              <a:rPr sz="2000" spc="-45" dirty="0">
                <a:latin typeface="Calibri"/>
                <a:cs typeface="Calibri"/>
              </a:rPr>
              <a:t> </a:t>
            </a:r>
            <a:r>
              <a:rPr sz="2000" dirty="0">
                <a:latin typeface="Calibri"/>
                <a:cs typeface="Calibri"/>
              </a:rPr>
              <a:t>au</a:t>
            </a:r>
            <a:r>
              <a:rPr sz="2000" spc="-50" dirty="0">
                <a:latin typeface="Calibri"/>
                <a:cs typeface="Calibri"/>
              </a:rPr>
              <a:t> </a:t>
            </a:r>
            <a:r>
              <a:rPr sz="2000" spc="-10" dirty="0">
                <a:latin typeface="Calibri"/>
                <a:cs typeface="Calibri"/>
              </a:rPr>
              <a:t>regard </a:t>
            </a:r>
            <a:r>
              <a:rPr sz="2000" dirty="0">
                <a:latin typeface="Calibri"/>
                <a:cs typeface="Calibri"/>
              </a:rPr>
              <a:t>des</a:t>
            </a:r>
            <a:r>
              <a:rPr sz="2000" spc="-45" dirty="0">
                <a:latin typeface="Calibri"/>
                <a:cs typeface="Calibri"/>
              </a:rPr>
              <a:t> </a:t>
            </a:r>
            <a:r>
              <a:rPr sz="2000" spc="-10" dirty="0">
                <a:latin typeface="Calibri"/>
                <a:cs typeface="Calibri"/>
              </a:rPr>
              <a:t>besoins</a:t>
            </a:r>
            <a:endParaRPr sz="2000">
              <a:latin typeface="Calibri"/>
              <a:cs typeface="Calibri"/>
            </a:endParaRPr>
          </a:p>
        </p:txBody>
      </p:sp>
      <p:sp>
        <p:nvSpPr>
          <p:cNvPr id="11" name="object 11"/>
          <p:cNvSpPr txBox="1">
            <a:spLocks noGrp="1"/>
          </p:cNvSpPr>
          <p:nvPr>
            <p:ph sz="half" idx="3"/>
          </p:nvPr>
        </p:nvSpPr>
        <p:spPr>
          <a:prstGeom prst="rect">
            <a:avLst/>
          </a:prstGeom>
        </p:spPr>
        <p:txBody>
          <a:bodyPr vert="horz" wrap="square" lIns="0" tIns="137160" rIns="0" bIns="0" rtlCol="0">
            <a:spAutoFit/>
          </a:bodyPr>
          <a:lstStyle/>
          <a:p>
            <a:pPr marL="191135" indent="-141605">
              <a:lnSpc>
                <a:spcPct val="100000"/>
              </a:lnSpc>
              <a:spcBef>
                <a:spcPts val="1080"/>
              </a:spcBef>
              <a:buFont typeface="Lucida Sans Unicode"/>
              <a:buChar char="▪"/>
              <a:tabLst>
                <a:tab pos="191135" algn="l"/>
              </a:tabLst>
            </a:pPr>
            <a:r>
              <a:rPr spc="-10" dirty="0"/>
              <a:t>Assurer</a:t>
            </a:r>
            <a:r>
              <a:rPr spc="-45" dirty="0"/>
              <a:t> </a:t>
            </a:r>
            <a:r>
              <a:rPr dirty="0"/>
              <a:t>un</a:t>
            </a:r>
            <a:r>
              <a:rPr spc="-40" dirty="0"/>
              <a:t> </a:t>
            </a:r>
            <a:r>
              <a:rPr spc="-10" dirty="0"/>
              <a:t>entretien</a:t>
            </a:r>
            <a:r>
              <a:rPr spc="-40" dirty="0"/>
              <a:t> </a:t>
            </a:r>
            <a:r>
              <a:rPr dirty="0"/>
              <a:t>des</a:t>
            </a:r>
            <a:r>
              <a:rPr spc="-40" dirty="0"/>
              <a:t> </a:t>
            </a:r>
            <a:r>
              <a:rPr spc="-10" dirty="0"/>
              <a:t>réseaux</a:t>
            </a:r>
            <a:r>
              <a:rPr spc="-40" dirty="0"/>
              <a:t> </a:t>
            </a:r>
            <a:r>
              <a:rPr spc="-10" dirty="0"/>
              <a:t>hydrauliques</a:t>
            </a:r>
          </a:p>
          <a:p>
            <a:pPr marL="12700" marR="1223645" indent="179070">
              <a:lnSpc>
                <a:spcPct val="100000"/>
              </a:lnSpc>
              <a:spcBef>
                <a:spcPts val="980"/>
              </a:spcBef>
              <a:buChar char="&gt;"/>
              <a:tabLst>
                <a:tab pos="191770" algn="l"/>
              </a:tabLst>
            </a:pPr>
            <a:r>
              <a:rPr b="0" spc="-10" dirty="0">
                <a:solidFill>
                  <a:srgbClr val="000000"/>
                </a:solidFill>
                <a:latin typeface="Calibri"/>
                <a:cs typeface="Calibri"/>
              </a:rPr>
              <a:t>Calorifuger</a:t>
            </a:r>
            <a:r>
              <a:rPr b="0" spc="-55" dirty="0">
                <a:solidFill>
                  <a:srgbClr val="000000"/>
                </a:solidFill>
                <a:latin typeface="Calibri"/>
                <a:cs typeface="Calibri"/>
              </a:rPr>
              <a:t> </a:t>
            </a:r>
            <a:r>
              <a:rPr b="0" dirty="0">
                <a:solidFill>
                  <a:srgbClr val="000000"/>
                </a:solidFill>
                <a:latin typeface="Calibri"/>
                <a:cs typeface="Calibri"/>
              </a:rPr>
              <a:t>les</a:t>
            </a:r>
            <a:r>
              <a:rPr b="0" spc="-55" dirty="0">
                <a:solidFill>
                  <a:srgbClr val="000000"/>
                </a:solidFill>
                <a:latin typeface="Calibri"/>
                <a:cs typeface="Calibri"/>
              </a:rPr>
              <a:t> </a:t>
            </a:r>
            <a:r>
              <a:rPr b="0" spc="-10" dirty="0">
                <a:solidFill>
                  <a:srgbClr val="000000"/>
                </a:solidFill>
                <a:latin typeface="Calibri"/>
                <a:cs typeface="Calibri"/>
              </a:rPr>
              <a:t>réseaux</a:t>
            </a:r>
            <a:r>
              <a:rPr b="0" spc="-50" dirty="0">
                <a:solidFill>
                  <a:srgbClr val="000000"/>
                </a:solidFill>
                <a:latin typeface="Calibri"/>
                <a:cs typeface="Calibri"/>
              </a:rPr>
              <a:t> </a:t>
            </a:r>
            <a:r>
              <a:rPr b="0" dirty="0">
                <a:solidFill>
                  <a:srgbClr val="000000"/>
                </a:solidFill>
                <a:latin typeface="Calibri"/>
                <a:cs typeface="Calibri"/>
              </a:rPr>
              <a:t>pour</a:t>
            </a:r>
            <a:r>
              <a:rPr b="0" spc="-55" dirty="0">
                <a:solidFill>
                  <a:srgbClr val="000000"/>
                </a:solidFill>
                <a:latin typeface="Calibri"/>
                <a:cs typeface="Calibri"/>
              </a:rPr>
              <a:t> </a:t>
            </a:r>
            <a:r>
              <a:rPr b="0" dirty="0">
                <a:solidFill>
                  <a:srgbClr val="000000"/>
                </a:solidFill>
                <a:latin typeface="Calibri"/>
                <a:cs typeface="Calibri"/>
              </a:rPr>
              <a:t>éviter</a:t>
            </a:r>
            <a:r>
              <a:rPr b="0" spc="-50" dirty="0">
                <a:solidFill>
                  <a:srgbClr val="000000"/>
                </a:solidFill>
                <a:latin typeface="Calibri"/>
                <a:cs typeface="Calibri"/>
              </a:rPr>
              <a:t> </a:t>
            </a:r>
            <a:r>
              <a:rPr b="0" spc="-25" dirty="0">
                <a:solidFill>
                  <a:srgbClr val="000000"/>
                </a:solidFill>
                <a:latin typeface="Calibri"/>
                <a:cs typeface="Calibri"/>
              </a:rPr>
              <a:t>les </a:t>
            </a:r>
            <a:r>
              <a:rPr b="0" spc="-10" dirty="0">
                <a:solidFill>
                  <a:srgbClr val="000000"/>
                </a:solidFill>
                <a:latin typeface="Calibri"/>
                <a:cs typeface="Calibri"/>
              </a:rPr>
              <a:t>déperditions</a:t>
            </a:r>
          </a:p>
          <a:p>
            <a:pPr marL="190500" marR="5080" indent="-178435">
              <a:lnSpc>
                <a:spcPct val="100000"/>
              </a:lnSpc>
              <a:spcBef>
                <a:spcPts val="1060"/>
              </a:spcBef>
              <a:buChar char="&gt;"/>
              <a:tabLst>
                <a:tab pos="191770" algn="l"/>
              </a:tabLst>
            </a:pPr>
            <a:r>
              <a:rPr b="0" spc="-10" dirty="0">
                <a:solidFill>
                  <a:srgbClr val="000000"/>
                </a:solidFill>
                <a:latin typeface="Calibri"/>
                <a:cs typeface="Calibri"/>
              </a:rPr>
              <a:t>Entretenir</a:t>
            </a:r>
            <a:r>
              <a:rPr b="0" spc="-40" dirty="0">
                <a:solidFill>
                  <a:srgbClr val="000000"/>
                </a:solidFill>
                <a:latin typeface="Calibri"/>
                <a:cs typeface="Calibri"/>
              </a:rPr>
              <a:t> </a:t>
            </a:r>
            <a:r>
              <a:rPr b="0" dirty="0">
                <a:solidFill>
                  <a:srgbClr val="000000"/>
                </a:solidFill>
                <a:latin typeface="Calibri"/>
                <a:cs typeface="Calibri"/>
              </a:rPr>
              <a:t>les</a:t>
            </a:r>
            <a:r>
              <a:rPr b="0" spc="-40" dirty="0">
                <a:solidFill>
                  <a:srgbClr val="000000"/>
                </a:solidFill>
                <a:latin typeface="Calibri"/>
                <a:cs typeface="Calibri"/>
              </a:rPr>
              <a:t> </a:t>
            </a:r>
            <a:r>
              <a:rPr b="0" spc="-10" dirty="0">
                <a:solidFill>
                  <a:srgbClr val="000000"/>
                </a:solidFill>
                <a:latin typeface="Calibri"/>
                <a:cs typeface="Calibri"/>
              </a:rPr>
              <a:t>réseaux</a:t>
            </a:r>
            <a:r>
              <a:rPr b="0" spc="-35" dirty="0">
                <a:solidFill>
                  <a:srgbClr val="000000"/>
                </a:solidFill>
                <a:latin typeface="Calibri"/>
                <a:cs typeface="Calibri"/>
              </a:rPr>
              <a:t> </a:t>
            </a:r>
            <a:r>
              <a:rPr b="0" spc="-20" dirty="0">
                <a:solidFill>
                  <a:srgbClr val="000000"/>
                </a:solidFill>
                <a:latin typeface="Calibri"/>
                <a:cs typeface="Calibri"/>
              </a:rPr>
              <a:t>régulièrement</a:t>
            </a:r>
            <a:r>
              <a:rPr b="0" spc="-40" dirty="0">
                <a:solidFill>
                  <a:srgbClr val="000000"/>
                </a:solidFill>
                <a:latin typeface="Calibri"/>
                <a:cs typeface="Calibri"/>
              </a:rPr>
              <a:t> </a:t>
            </a:r>
            <a:r>
              <a:rPr b="0" dirty="0">
                <a:solidFill>
                  <a:srgbClr val="000000"/>
                </a:solidFill>
                <a:latin typeface="Calibri"/>
                <a:cs typeface="Calibri"/>
              </a:rPr>
              <a:t>en</a:t>
            </a:r>
            <a:r>
              <a:rPr b="0" spc="-40" dirty="0">
                <a:solidFill>
                  <a:srgbClr val="000000"/>
                </a:solidFill>
                <a:latin typeface="Calibri"/>
                <a:cs typeface="Calibri"/>
              </a:rPr>
              <a:t> </a:t>
            </a:r>
            <a:r>
              <a:rPr b="0" spc="-10" dirty="0">
                <a:solidFill>
                  <a:srgbClr val="000000"/>
                </a:solidFill>
                <a:latin typeface="Calibri"/>
                <a:cs typeface="Calibri"/>
              </a:rPr>
              <a:t>préventif 	</a:t>
            </a:r>
            <a:r>
              <a:rPr b="0" dirty="0">
                <a:solidFill>
                  <a:srgbClr val="000000"/>
                </a:solidFill>
                <a:latin typeface="Calibri"/>
                <a:cs typeface="Calibri"/>
              </a:rPr>
              <a:t>pour</a:t>
            </a:r>
            <a:r>
              <a:rPr b="0" spc="-70" dirty="0">
                <a:solidFill>
                  <a:srgbClr val="000000"/>
                </a:solidFill>
                <a:latin typeface="Calibri"/>
                <a:cs typeface="Calibri"/>
              </a:rPr>
              <a:t> </a:t>
            </a:r>
            <a:r>
              <a:rPr b="0" dirty="0">
                <a:solidFill>
                  <a:srgbClr val="000000"/>
                </a:solidFill>
                <a:latin typeface="Calibri"/>
                <a:cs typeface="Calibri"/>
              </a:rPr>
              <a:t>éviter</a:t>
            </a:r>
            <a:r>
              <a:rPr b="0" spc="-70" dirty="0">
                <a:solidFill>
                  <a:srgbClr val="000000"/>
                </a:solidFill>
                <a:latin typeface="Calibri"/>
                <a:cs typeface="Calibri"/>
              </a:rPr>
              <a:t> </a:t>
            </a:r>
            <a:r>
              <a:rPr b="0" dirty="0">
                <a:solidFill>
                  <a:srgbClr val="000000"/>
                </a:solidFill>
                <a:latin typeface="Calibri"/>
                <a:cs typeface="Calibri"/>
              </a:rPr>
              <a:t>les</a:t>
            </a:r>
            <a:r>
              <a:rPr b="0" spc="-65" dirty="0">
                <a:solidFill>
                  <a:srgbClr val="000000"/>
                </a:solidFill>
                <a:latin typeface="Calibri"/>
                <a:cs typeface="Calibri"/>
              </a:rPr>
              <a:t> </a:t>
            </a:r>
            <a:r>
              <a:rPr b="0" dirty="0">
                <a:solidFill>
                  <a:srgbClr val="000000"/>
                </a:solidFill>
                <a:latin typeface="Calibri"/>
                <a:cs typeface="Calibri"/>
              </a:rPr>
              <a:t>actions</a:t>
            </a:r>
            <a:r>
              <a:rPr b="0" spc="-70" dirty="0">
                <a:solidFill>
                  <a:srgbClr val="000000"/>
                </a:solidFill>
                <a:latin typeface="Calibri"/>
                <a:cs typeface="Calibri"/>
              </a:rPr>
              <a:t> </a:t>
            </a:r>
            <a:r>
              <a:rPr b="0" spc="-10" dirty="0">
                <a:solidFill>
                  <a:srgbClr val="000000"/>
                </a:solidFill>
                <a:latin typeface="Calibri"/>
                <a:cs typeface="Calibri"/>
              </a:rPr>
              <a:t>curatives</a:t>
            </a:r>
            <a:r>
              <a:rPr b="0" spc="-65" dirty="0">
                <a:solidFill>
                  <a:srgbClr val="000000"/>
                </a:solidFill>
                <a:latin typeface="Calibri"/>
                <a:cs typeface="Calibri"/>
              </a:rPr>
              <a:t> </a:t>
            </a:r>
            <a:r>
              <a:rPr b="0" dirty="0">
                <a:solidFill>
                  <a:srgbClr val="000000"/>
                </a:solidFill>
                <a:latin typeface="Calibri"/>
                <a:cs typeface="Calibri"/>
              </a:rPr>
              <a:t>plus</a:t>
            </a:r>
            <a:r>
              <a:rPr b="0" spc="-70" dirty="0">
                <a:solidFill>
                  <a:srgbClr val="000000"/>
                </a:solidFill>
                <a:latin typeface="Calibri"/>
                <a:cs typeface="Calibri"/>
              </a:rPr>
              <a:t> </a:t>
            </a:r>
            <a:r>
              <a:rPr b="0" spc="-10" dirty="0">
                <a:solidFill>
                  <a:srgbClr val="000000"/>
                </a:solidFill>
                <a:latin typeface="Calibri"/>
                <a:cs typeface="Calibri"/>
              </a:rPr>
              <a:t>coûteuses 	</a:t>
            </a:r>
            <a:r>
              <a:rPr b="0" i="1" dirty="0">
                <a:solidFill>
                  <a:srgbClr val="000000"/>
                </a:solidFill>
                <a:latin typeface="Calibri"/>
                <a:cs typeface="Calibri"/>
              </a:rPr>
              <a:t>(limiter</a:t>
            </a:r>
            <a:r>
              <a:rPr b="0" i="1" spc="-45" dirty="0">
                <a:solidFill>
                  <a:srgbClr val="000000"/>
                </a:solidFill>
                <a:latin typeface="Calibri"/>
                <a:cs typeface="Calibri"/>
              </a:rPr>
              <a:t> </a:t>
            </a:r>
            <a:r>
              <a:rPr b="0" i="1" dirty="0">
                <a:solidFill>
                  <a:srgbClr val="000000"/>
                </a:solidFill>
                <a:latin typeface="Calibri"/>
                <a:cs typeface="Calibri"/>
              </a:rPr>
              <a:t>embouage</a:t>
            </a:r>
            <a:r>
              <a:rPr b="0" i="1" spc="-45" dirty="0">
                <a:solidFill>
                  <a:srgbClr val="000000"/>
                </a:solidFill>
                <a:latin typeface="Calibri"/>
                <a:cs typeface="Calibri"/>
              </a:rPr>
              <a:t> </a:t>
            </a:r>
            <a:r>
              <a:rPr b="0" i="1" dirty="0">
                <a:solidFill>
                  <a:srgbClr val="000000"/>
                </a:solidFill>
                <a:latin typeface="Calibri"/>
                <a:cs typeface="Calibri"/>
              </a:rPr>
              <a:t>pour</a:t>
            </a:r>
            <a:r>
              <a:rPr b="0" i="1" spc="-40" dirty="0">
                <a:solidFill>
                  <a:srgbClr val="000000"/>
                </a:solidFill>
                <a:latin typeface="Calibri"/>
                <a:cs typeface="Calibri"/>
              </a:rPr>
              <a:t> </a:t>
            </a:r>
            <a:r>
              <a:rPr b="0" i="1" dirty="0">
                <a:solidFill>
                  <a:srgbClr val="000000"/>
                </a:solidFill>
                <a:latin typeface="Calibri"/>
                <a:cs typeface="Calibri"/>
              </a:rPr>
              <a:t>conserver</a:t>
            </a:r>
            <a:r>
              <a:rPr b="0" i="1" spc="-45" dirty="0">
                <a:solidFill>
                  <a:srgbClr val="000000"/>
                </a:solidFill>
                <a:latin typeface="Calibri"/>
                <a:cs typeface="Calibri"/>
              </a:rPr>
              <a:t> </a:t>
            </a:r>
            <a:r>
              <a:rPr b="0" i="1" dirty="0">
                <a:solidFill>
                  <a:srgbClr val="000000"/>
                </a:solidFill>
                <a:latin typeface="Calibri"/>
                <a:cs typeface="Calibri"/>
              </a:rPr>
              <a:t>la</a:t>
            </a:r>
            <a:r>
              <a:rPr b="0" i="1" spc="-40" dirty="0">
                <a:solidFill>
                  <a:srgbClr val="000000"/>
                </a:solidFill>
                <a:latin typeface="Calibri"/>
                <a:cs typeface="Calibri"/>
              </a:rPr>
              <a:t> </a:t>
            </a:r>
            <a:r>
              <a:rPr b="0" i="1" dirty="0">
                <a:solidFill>
                  <a:srgbClr val="000000"/>
                </a:solidFill>
                <a:latin typeface="Calibri"/>
                <a:cs typeface="Calibri"/>
              </a:rPr>
              <a:t>puissance</a:t>
            </a:r>
            <a:r>
              <a:rPr b="0" i="1" spc="-45" dirty="0">
                <a:solidFill>
                  <a:srgbClr val="000000"/>
                </a:solidFill>
                <a:latin typeface="Calibri"/>
                <a:cs typeface="Calibri"/>
              </a:rPr>
              <a:t> </a:t>
            </a:r>
            <a:r>
              <a:rPr b="0" i="1" spc="-25" dirty="0">
                <a:solidFill>
                  <a:srgbClr val="000000"/>
                </a:solidFill>
                <a:latin typeface="Calibri"/>
                <a:cs typeface="Calibri"/>
              </a:rPr>
              <a:t>de 	</a:t>
            </a:r>
            <a:r>
              <a:rPr b="0" i="1" dirty="0">
                <a:solidFill>
                  <a:srgbClr val="000000"/>
                </a:solidFill>
                <a:latin typeface="Calibri"/>
                <a:cs typeface="Calibri"/>
              </a:rPr>
              <a:t>chauffe,</a:t>
            </a:r>
            <a:r>
              <a:rPr b="0" i="1" spc="-75" dirty="0">
                <a:solidFill>
                  <a:srgbClr val="000000"/>
                </a:solidFill>
                <a:latin typeface="Calibri"/>
                <a:cs typeface="Calibri"/>
              </a:rPr>
              <a:t> </a:t>
            </a:r>
            <a:r>
              <a:rPr b="0" i="1" spc="-20" dirty="0">
                <a:solidFill>
                  <a:srgbClr val="000000"/>
                </a:solidFill>
                <a:latin typeface="Calibri"/>
                <a:cs typeface="Calibri"/>
              </a:rPr>
              <a:t>etc.)</a:t>
            </a:r>
          </a:p>
          <a:p>
            <a:pPr>
              <a:lnSpc>
                <a:spcPct val="100000"/>
              </a:lnSpc>
              <a:spcBef>
                <a:spcPts val="1880"/>
              </a:spcBef>
            </a:pPr>
            <a:endParaRPr b="0" i="1" spc="-20" dirty="0">
              <a:solidFill>
                <a:srgbClr val="000000"/>
              </a:solidFill>
              <a:latin typeface="Calibri"/>
              <a:cs typeface="Calibri"/>
            </a:endParaRPr>
          </a:p>
          <a:p>
            <a:pPr marL="456565" indent="-412750">
              <a:lnSpc>
                <a:spcPct val="100000"/>
              </a:lnSpc>
              <a:buFont typeface="Lucida Sans Unicode"/>
              <a:buChar char="▪"/>
              <a:tabLst>
                <a:tab pos="456565" algn="l"/>
              </a:tabLst>
            </a:pPr>
            <a:r>
              <a:rPr spc="-20" dirty="0"/>
              <a:t>Vérifier</a:t>
            </a:r>
            <a:r>
              <a:rPr spc="-40" dirty="0"/>
              <a:t> </a:t>
            </a:r>
            <a:r>
              <a:rPr dirty="0"/>
              <a:t>et</a:t>
            </a:r>
            <a:r>
              <a:rPr spc="-35" dirty="0"/>
              <a:t> </a:t>
            </a:r>
            <a:r>
              <a:rPr spc="-10" dirty="0"/>
              <a:t>assurer</a:t>
            </a:r>
            <a:r>
              <a:rPr spc="-40" dirty="0"/>
              <a:t> </a:t>
            </a:r>
            <a:r>
              <a:rPr spc="-25" dirty="0"/>
              <a:t>l’étanchéité</a:t>
            </a:r>
            <a:r>
              <a:rPr spc="-35" dirty="0"/>
              <a:t> </a:t>
            </a:r>
            <a:r>
              <a:rPr dirty="0"/>
              <a:t>des</a:t>
            </a:r>
            <a:r>
              <a:rPr spc="-35" dirty="0"/>
              <a:t> </a:t>
            </a:r>
            <a:r>
              <a:rPr spc="-10" dirty="0"/>
              <a:t>bassins</a:t>
            </a:r>
          </a:p>
          <a:p>
            <a:pPr marL="133985">
              <a:lnSpc>
                <a:spcPct val="100000"/>
              </a:lnSpc>
            </a:pPr>
            <a:r>
              <a:rPr b="0" dirty="0">
                <a:solidFill>
                  <a:srgbClr val="000000"/>
                </a:solidFill>
                <a:latin typeface="Calibri"/>
                <a:cs typeface="Calibri"/>
              </a:rPr>
              <a:t>(ex</a:t>
            </a:r>
            <a:r>
              <a:rPr b="0" spc="-60" dirty="0">
                <a:solidFill>
                  <a:srgbClr val="000000"/>
                </a:solidFill>
                <a:latin typeface="Calibri"/>
                <a:cs typeface="Calibri"/>
              </a:rPr>
              <a:t> </a:t>
            </a:r>
            <a:r>
              <a:rPr b="0" dirty="0">
                <a:solidFill>
                  <a:srgbClr val="000000"/>
                </a:solidFill>
                <a:latin typeface="Calibri"/>
                <a:cs typeface="Calibri"/>
              </a:rPr>
              <a:t>:</a:t>
            </a:r>
            <a:r>
              <a:rPr b="0" spc="-60" dirty="0">
                <a:solidFill>
                  <a:srgbClr val="000000"/>
                </a:solidFill>
                <a:latin typeface="Calibri"/>
                <a:cs typeface="Calibri"/>
              </a:rPr>
              <a:t> </a:t>
            </a:r>
            <a:r>
              <a:rPr b="0" dirty="0">
                <a:solidFill>
                  <a:srgbClr val="000000"/>
                </a:solidFill>
                <a:latin typeface="Calibri"/>
                <a:cs typeface="Calibri"/>
              </a:rPr>
              <a:t>tests</a:t>
            </a:r>
            <a:r>
              <a:rPr b="0" spc="-60" dirty="0">
                <a:solidFill>
                  <a:srgbClr val="000000"/>
                </a:solidFill>
                <a:latin typeface="Calibri"/>
                <a:cs typeface="Calibri"/>
              </a:rPr>
              <a:t> </a:t>
            </a:r>
            <a:r>
              <a:rPr b="0" spc="-10" dirty="0">
                <a:solidFill>
                  <a:srgbClr val="000000"/>
                </a:solidFill>
                <a:latin typeface="Calibri"/>
                <a:cs typeface="Calibri"/>
              </a:rPr>
              <a:t>colorants)</a:t>
            </a:r>
          </a:p>
        </p:txBody>
      </p:sp>
      <p:pic>
        <p:nvPicPr>
          <p:cNvPr id="12" name="object 12"/>
          <p:cNvPicPr/>
          <p:nvPr/>
        </p:nvPicPr>
        <p:blipFill>
          <a:blip r:embed="rId6" cstate="print"/>
          <a:stretch>
            <a:fillRect/>
          </a:stretch>
        </p:blipFill>
        <p:spPr>
          <a:xfrm>
            <a:off x="10229475" y="6085020"/>
            <a:ext cx="1011146" cy="558847"/>
          </a:xfrm>
          <a:prstGeom prst="rect">
            <a:avLst/>
          </a:prstGeom>
        </p:spPr>
      </p:pic>
      <p:pic>
        <p:nvPicPr>
          <p:cNvPr id="13" name="object 13"/>
          <p:cNvPicPr/>
          <p:nvPr/>
        </p:nvPicPr>
        <p:blipFill>
          <a:blip r:embed="rId7" cstate="print"/>
          <a:stretch>
            <a:fillRect/>
          </a:stretch>
        </p:blipFill>
        <p:spPr>
          <a:xfrm>
            <a:off x="10382250" y="504825"/>
            <a:ext cx="1019174" cy="923924"/>
          </a:xfrm>
          <a:prstGeom prst="rect">
            <a:avLst/>
          </a:prstGeom>
        </p:spPr>
      </p:pic>
      <p:sp>
        <p:nvSpPr>
          <p:cNvPr id="14" name="object 14"/>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1627" y="990789"/>
            <a:ext cx="5064125" cy="4325620"/>
          </a:xfrm>
          <a:prstGeom prst="rect">
            <a:avLst/>
          </a:prstGeom>
        </p:spPr>
        <p:txBody>
          <a:bodyPr vert="horz" wrap="square" lIns="0" tIns="12700" rIns="0" bIns="0" rtlCol="0">
            <a:spAutoFit/>
          </a:bodyPr>
          <a:lstStyle/>
          <a:p>
            <a:pPr marL="302895">
              <a:lnSpc>
                <a:spcPct val="100000"/>
              </a:lnSpc>
              <a:spcBef>
                <a:spcPts val="100"/>
              </a:spcBef>
            </a:pPr>
            <a:r>
              <a:rPr sz="2400" b="1" dirty="0">
                <a:latin typeface="Trebuchet MS"/>
                <a:cs typeface="Trebuchet MS"/>
              </a:rPr>
              <a:t>2.</a:t>
            </a:r>
            <a:r>
              <a:rPr sz="2400" b="1" spc="-165" dirty="0">
                <a:latin typeface="Trebuchet MS"/>
                <a:cs typeface="Trebuchet MS"/>
              </a:rPr>
              <a:t> </a:t>
            </a:r>
            <a:r>
              <a:rPr sz="2400" b="1" dirty="0">
                <a:latin typeface="Trebuchet MS"/>
                <a:cs typeface="Trebuchet MS"/>
              </a:rPr>
              <a:t>Actions</a:t>
            </a:r>
            <a:r>
              <a:rPr sz="2400" b="1" spc="-35" dirty="0">
                <a:latin typeface="Trebuchet MS"/>
                <a:cs typeface="Trebuchet MS"/>
              </a:rPr>
              <a:t> </a:t>
            </a:r>
            <a:r>
              <a:rPr sz="2400" b="1" spc="-10" dirty="0">
                <a:latin typeface="Trebuchet MS"/>
                <a:cs typeface="Trebuchet MS"/>
              </a:rPr>
              <a:t>d’optimisation</a:t>
            </a:r>
            <a:endParaRPr sz="2400">
              <a:latin typeface="Trebuchet MS"/>
              <a:cs typeface="Trebuchet MS"/>
            </a:endParaRPr>
          </a:p>
          <a:p>
            <a:pPr>
              <a:lnSpc>
                <a:spcPct val="100000"/>
              </a:lnSpc>
              <a:spcBef>
                <a:spcPts val="710"/>
              </a:spcBef>
            </a:pPr>
            <a:endParaRPr sz="2400">
              <a:latin typeface="Trebuchet MS"/>
              <a:cs typeface="Trebuchet MS"/>
            </a:endParaRPr>
          </a:p>
          <a:p>
            <a:pPr marL="189865" indent="-147955" algn="just">
              <a:lnSpc>
                <a:spcPct val="100000"/>
              </a:lnSpc>
              <a:spcBef>
                <a:spcPts val="5"/>
              </a:spcBef>
              <a:buFont typeface="Arial Black"/>
              <a:buChar char="▪"/>
              <a:tabLst>
                <a:tab pos="189865" algn="l"/>
              </a:tabLst>
            </a:pPr>
            <a:r>
              <a:rPr sz="2000" b="1" spc="-10" dirty="0">
                <a:solidFill>
                  <a:srgbClr val="0914A6"/>
                </a:solidFill>
                <a:latin typeface="Calibri"/>
                <a:cs typeface="Calibri"/>
              </a:rPr>
              <a:t>Récupérer</a:t>
            </a:r>
            <a:r>
              <a:rPr sz="2000" b="1" spc="-60" dirty="0">
                <a:solidFill>
                  <a:srgbClr val="0914A6"/>
                </a:solidFill>
                <a:latin typeface="Calibri"/>
                <a:cs typeface="Calibri"/>
              </a:rPr>
              <a:t> </a:t>
            </a:r>
            <a:r>
              <a:rPr sz="2000" b="1" dirty="0">
                <a:solidFill>
                  <a:srgbClr val="0914A6"/>
                </a:solidFill>
                <a:latin typeface="Calibri"/>
                <a:cs typeface="Calibri"/>
              </a:rPr>
              <a:t>la</a:t>
            </a:r>
            <a:r>
              <a:rPr sz="2000" b="1" spc="-55" dirty="0">
                <a:solidFill>
                  <a:srgbClr val="0914A6"/>
                </a:solidFill>
                <a:latin typeface="Calibri"/>
                <a:cs typeface="Calibri"/>
              </a:rPr>
              <a:t> </a:t>
            </a:r>
            <a:r>
              <a:rPr sz="2000" b="1" dirty="0">
                <a:solidFill>
                  <a:srgbClr val="0914A6"/>
                </a:solidFill>
                <a:latin typeface="Calibri"/>
                <a:cs typeface="Calibri"/>
              </a:rPr>
              <a:t>chaleur</a:t>
            </a:r>
            <a:r>
              <a:rPr sz="2000" b="1" spc="-60" dirty="0">
                <a:solidFill>
                  <a:srgbClr val="0914A6"/>
                </a:solidFill>
                <a:latin typeface="Calibri"/>
                <a:cs typeface="Calibri"/>
              </a:rPr>
              <a:t> </a:t>
            </a:r>
            <a:r>
              <a:rPr sz="2000" b="1" dirty="0">
                <a:solidFill>
                  <a:srgbClr val="0914A6"/>
                </a:solidFill>
                <a:latin typeface="Calibri"/>
                <a:cs typeface="Calibri"/>
              </a:rPr>
              <a:t>des</a:t>
            </a:r>
            <a:r>
              <a:rPr sz="2000" b="1" spc="-55" dirty="0">
                <a:solidFill>
                  <a:srgbClr val="0914A6"/>
                </a:solidFill>
                <a:latin typeface="Calibri"/>
                <a:cs typeface="Calibri"/>
              </a:rPr>
              <a:t> </a:t>
            </a:r>
            <a:r>
              <a:rPr sz="2000" b="1" dirty="0">
                <a:solidFill>
                  <a:srgbClr val="0914A6"/>
                </a:solidFill>
                <a:latin typeface="Calibri"/>
                <a:cs typeface="Calibri"/>
              </a:rPr>
              <a:t>eaux</a:t>
            </a:r>
            <a:r>
              <a:rPr sz="2000" b="1" spc="-60" dirty="0">
                <a:solidFill>
                  <a:srgbClr val="0914A6"/>
                </a:solidFill>
                <a:latin typeface="Calibri"/>
                <a:cs typeface="Calibri"/>
              </a:rPr>
              <a:t> </a:t>
            </a:r>
            <a:r>
              <a:rPr sz="2000" b="1" spc="-10" dirty="0">
                <a:solidFill>
                  <a:srgbClr val="0914A6"/>
                </a:solidFill>
                <a:latin typeface="Calibri"/>
                <a:cs typeface="Calibri"/>
              </a:rPr>
              <a:t>grises</a:t>
            </a:r>
            <a:endParaRPr sz="2000">
              <a:latin typeface="Calibri"/>
              <a:cs typeface="Calibri"/>
            </a:endParaRPr>
          </a:p>
          <a:p>
            <a:pPr marL="12700" marR="142240">
              <a:lnSpc>
                <a:spcPct val="100000"/>
              </a:lnSpc>
              <a:spcBef>
                <a:spcPts val="980"/>
              </a:spcBef>
            </a:pPr>
            <a:r>
              <a:rPr sz="2000" spc="-10" dirty="0">
                <a:latin typeface="Calibri"/>
                <a:cs typeface="Calibri"/>
              </a:rPr>
              <a:t>Installer</a:t>
            </a:r>
            <a:r>
              <a:rPr sz="2000" spc="-40" dirty="0">
                <a:latin typeface="Calibri"/>
                <a:cs typeface="Calibri"/>
              </a:rPr>
              <a:t> </a:t>
            </a:r>
            <a:r>
              <a:rPr sz="2000" dirty="0">
                <a:latin typeface="Calibri"/>
                <a:cs typeface="Calibri"/>
              </a:rPr>
              <a:t>un</a:t>
            </a:r>
            <a:r>
              <a:rPr sz="2000" spc="-40" dirty="0">
                <a:latin typeface="Calibri"/>
                <a:cs typeface="Calibri"/>
              </a:rPr>
              <a:t> </a:t>
            </a:r>
            <a:r>
              <a:rPr sz="2000" spc="-10" dirty="0">
                <a:latin typeface="Calibri"/>
                <a:cs typeface="Calibri"/>
              </a:rPr>
              <a:t>échangeur</a:t>
            </a:r>
            <a:r>
              <a:rPr sz="2000" spc="-40" dirty="0">
                <a:latin typeface="Calibri"/>
                <a:cs typeface="Calibri"/>
              </a:rPr>
              <a:t> </a:t>
            </a:r>
            <a:r>
              <a:rPr sz="2000" spc="-10" dirty="0">
                <a:latin typeface="Calibri"/>
                <a:cs typeface="Calibri"/>
              </a:rPr>
              <a:t>thermique</a:t>
            </a:r>
            <a:r>
              <a:rPr sz="2000" spc="-35" dirty="0">
                <a:latin typeface="Calibri"/>
                <a:cs typeface="Calibri"/>
              </a:rPr>
              <a:t> </a:t>
            </a:r>
            <a:r>
              <a:rPr sz="2000" dirty="0">
                <a:latin typeface="Calibri"/>
                <a:cs typeface="Calibri"/>
              </a:rPr>
              <a:t>pour</a:t>
            </a:r>
            <a:r>
              <a:rPr sz="2000" spc="-40" dirty="0">
                <a:latin typeface="Calibri"/>
                <a:cs typeface="Calibri"/>
              </a:rPr>
              <a:t> </a:t>
            </a:r>
            <a:r>
              <a:rPr sz="2000" spc="-10" dirty="0">
                <a:latin typeface="Calibri"/>
                <a:cs typeface="Calibri"/>
              </a:rPr>
              <a:t>chauffer </a:t>
            </a:r>
            <a:r>
              <a:rPr sz="2000" dirty="0">
                <a:latin typeface="Calibri"/>
                <a:cs typeface="Calibri"/>
              </a:rPr>
              <a:t>les</a:t>
            </a:r>
            <a:r>
              <a:rPr sz="2000" spc="-40" dirty="0">
                <a:latin typeface="Calibri"/>
                <a:cs typeface="Calibri"/>
              </a:rPr>
              <a:t> </a:t>
            </a:r>
            <a:r>
              <a:rPr sz="2000" dirty="0">
                <a:latin typeface="Calibri"/>
                <a:cs typeface="Calibri"/>
              </a:rPr>
              <a:t>eaux</a:t>
            </a:r>
            <a:r>
              <a:rPr sz="2000" spc="-40" dirty="0">
                <a:latin typeface="Calibri"/>
                <a:cs typeface="Calibri"/>
              </a:rPr>
              <a:t> </a:t>
            </a:r>
            <a:r>
              <a:rPr sz="2000" spc="-20" dirty="0">
                <a:latin typeface="Calibri"/>
                <a:cs typeface="Calibri"/>
              </a:rPr>
              <a:t>entrantes</a:t>
            </a:r>
            <a:r>
              <a:rPr sz="2000" spc="-40" dirty="0">
                <a:latin typeface="Calibri"/>
                <a:cs typeface="Calibri"/>
              </a:rPr>
              <a:t> </a:t>
            </a:r>
            <a:r>
              <a:rPr sz="2000" dirty="0">
                <a:latin typeface="Calibri"/>
                <a:cs typeface="Calibri"/>
              </a:rPr>
              <a:t>via</a:t>
            </a:r>
            <a:r>
              <a:rPr sz="2000" spc="-40" dirty="0">
                <a:latin typeface="Calibri"/>
                <a:cs typeface="Calibri"/>
              </a:rPr>
              <a:t> </a:t>
            </a:r>
            <a:r>
              <a:rPr sz="2000" dirty="0">
                <a:latin typeface="Calibri"/>
                <a:cs typeface="Calibri"/>
              </a:rPr>
              <a:t>les</a:t>
            </a:r>
            <a:r>
              <a:rPr sz="2000" spc="-40" dirty="0">
                <a:latin typeface="Calibri"/>
                <a:cs typeface="Calibri"/>
              </a:rPr>
              <a:t> </a:t>
            </a:r>
            <a:r>
              <a:rPr sz="2000" spc="-10" dirty="0">
                <a:latin typeface="Calibri"/>
                <a:cs typeface="Calibri"/>
              </a:rPr>
              <a:t>calories</a:t>
            </a:r>
            <a:r>
              <a:rPr sz="2000" spc="-40" dirty="0">
                <a:latin typeface="Calibri"/>
                <a:cs typeface="Calibri"/>
              </a:rPr>
              <a:t> </a:t>
            </a:r>
            <a:r>
              <a:rPr sz="2000" dirty="0">
                <a:latin typeface="Calibri"/>
                <a:cs typeface="Calibri"/>
              </a:rPr>
              <a:t>des</a:t>
            </a:r>
            <a:r>
              <a:rPr sz="2000" spc="-40" dirty="0">
                <a:latin typeface="Calibri"/>
                <a:cs typeface="Calibri"/>
              </a:rPr>
              <a:t> </a:t>
            </a:r>
            <a:r>
              <a:rPr sz="2000" spc="-20" dirty="0">
                <a:latin typeface="Calibri"/>
                <a:cs typeface="Calibri"/>
              </a:rPr>
              <a:t>eaux </a:t>
            </a:r>
            <a:r>
              <a:rPr sz="2000" spc="-10" dirty="0">
                <a:latin typeface="Calibri"/>
                <a:cs typeface="Calibri"/>
              </a:rPr>
              <a:t>sortantes</a:t>
            </a:r>
            <a:endParaRPr sz="2000">
              <a:latin typeface="Calibri"/>
              <a:cs typeface="Calibri"/>
            </a:endParaRPr>
          </a:p>
          <a:p>
            <a:pPr marL="12700" marR="90805">
              <a:lnSpc>
                <a:spcPct val="100800"/>
              </a:lnSpc>
              <a:spcBef>
                <a:spcPts val="1010"/>
              </a:spcBef>
            </a:pPr>
            <a:r>
              <a:rPr sz="1800" b="1" dirty="0">
                <a:solidFill>
                  <a:srgbClr val="FF5200"/>
                </a:solidFill>
                <a:latin typeface="Calibri"/>
                <a:cs typeface="Calibri"/>
              </a:rPr>
              <a:t>REX</a:t>
            </a:r>
            <a:r>
              <a:rPr sz="1800" b="1" spc="-30" dirty="0">
                <a:solidFill>
                  <a:srgbClr val="FF5200"/>
                </a:solidFill>
                <a:latin typeface="Calibri"/>
                <a:cs typeface="Calibri"/>
              </a:rPr>
              <a:t> </a:t>
            </a:r>
            <a:r>
              <a:rPr sz="1800" b="1" dirty="0">
                <a:solidFill>
                  <a:srgbClr val="FF5200"/>
                </a:solidFill>
                <a:latin typeface="Calibri"/>
                <a:cs typeface="Calibri"/>
              </a:rPr>
              <a:t>:</a:t>
            </a:r>
            <a:r>
              <a:rPr sz="1800" b="1" spc="-25" dirty="0">
                <a:solidFill>
                  <a:srgbClr val="FF5200"/>
                </a:solidFill>
                <a:latin typeface="Calibri"/>
                <a:cs typeface="Calibri"/>
              </a:rPr>
              <a:t> </a:t>
            </a:r>
            <a:r>
              <a:rPr sz="1800" i="1" dirty="0">
                <a:latin typeface="Calibri"/>
                <a:cs typeface="Calibri"/>
              </a:rPr>
              <a:t>Piscine</a:t>
            </a:r>
            <a:r>
              <a:rPr sz="1800" i="1" spc="-25" dirty="0">
                <a:latin typeface="Calibri"/>
                <a:cs typeface="Calibri"/>
              </a:rPr>
              <a:t> </a:t>
            </a:r>
            <a:r>
              <a:rPr sz="1800" i="1" spc="-10" dirty="0">
                <a:latin typeface="Calibri"/>
                <a:cs typeface="Calibri"/>
              </a:rPr>
              <a:t>intercommunale</a:t>
            </a:r>
            <a:r>
              <a:rPr sz="1800" i="1" spc="-30" dirty="0">
                <a:latin typeface="Calibri"/>
                <a:cs typeface="Calibri"/>
              </a:rPr>
              <a:t> </a:t>
            </a:r>
            <a:r>
              <a:rPr sz="1800" i="1" dirty="0">
                <a:latin typeface="Calibri"/>
                <a:cs typeface="Calibri"/>
              </a:rPr>
              <a:t>du</a:t>
            </a:r>
            <a:r>
              <a:rPr sz="1800" i="1" spc="-30" dirty="0">
                <a:latin typeface="Calibri"/>
                <a:cs typeface="Calibri"/>
              </a:rPr>
              <a:t> </a:t>
            </a:r>
            <a:r>
              <a:rPr sz="1800" i="1" dirty="0">
                <a:latin typeface="Calibri"/>
                <a:cs typeface="Calibri"/>
              </a:rPr>
              <a:t>Pinsan</a:t>
            </a:r>
            <a:r>
              <a:rPr sz="1800" i="1" spc="-25" dirty="0">
                <a:latin typeface="Calibri"/>
                <a:cs typeface="Calibri"/>
              </a:rPr>
              <a:t> </a:t>
            </a:r>
            <a:r>
              <a:rPr sz="1800" i="1" dirty="0">
                <a:latin typeface="Calibri"/>
                <a:cs typeface="Calibri"/>
              </a:rPr>
              <a:t>(33),</a:t>
            </a:r>
            <a:r>
              <a:rPr sz="1800" i="1" spc="-30" dirty="0">
                <a:latin typeface="Calibri"/>
                <a:cs typeface="Calibri"/>
              </a:rPr>
              <a:t> </a:t>
            </a:r>
            <a:r>
              <a:rPr sz="1800" i="1" spc="-10" dirty="0">
                <a:latin typeface="Calibri"/>
                <a:cs typeface="Calibri"/>
              </a:rPr>
              <a:t>solution </a:t>
            </a:r>
            <a:r>
              <a:rPr sz="1800" i="1" dirty="0">
                <a:latin typeface="Calibri"/>
                <a:cs typeface="Calibri"/>
              </a:rPr>
              <a:t>qui</a:t>
            </a:r>
            <a:r>
              <a:rPr sz="1800" i="1" spc="-40" dirty="0">
                <a:latin typeface="Calibri"/>
                <a:cs typeface="Calibri"/>
              </a:rPr>
              <a:t> </a:t>
            </a:r>
            <a:r>
              <a:rPr sz="1800" i="1" dirty="0">
                <a:latin typeface="Calibri"/>
                <a:cs typeface="Calibri"/>
              </a:rPr>
              <a:t>couvre</a:t>
            </a:r>
            <a:r>
              <a:rPr sz="1800" i="1" spc="-40" dirty="0">
                <a:latin typeface="Calibri"/>
                <a:cs typeface="Calibri"/>
              </a:rPr>
              <a:t> </a:t>
            </a:r>
            <a:r>
              <a:rPr sz="1800" i="1" dirty="0">
                <a:latin typeface="Calibri"/>
                <a:cs typeface="Calibri"/>
              </a:rPr>
              <a:t>¼</a:t>
            </a:r>
            <a:r>
              <a:rPr sz="1800" i="1" spc="-40" dirty="0">
                <a:latin typeface="Calibri"/>
                <a:cs typeface="Calibri"/>
              </a:rPr>
              <a:t> </a:t>
            </a:r>
            <a:r>
              <a:rPr sz="1800" i="1" dirty="0">
                <a:latin typeface="Calibri"/>
                <a:cs typeface="Calibri"/>
              </a:rPr>
              <a:t>des</a:t>
            </a:r>
            <a:r>
              <a:rPr sz="1800" i="1" spc="-40" dirty="0">
                <a:latin typeface="Calibri"/>
                <a:cs typeface="Calibri"/>
              </a:rPr>
              <a:t> </a:t>
            </a:r>
            <a:r>
              <a:rPr sz="1800" i="1" dirty="0">
                <a:latin typeface="Calibri"/>
                <a:cs typeface="Calibri"/>
              </a:rPr>
              <a:t>besoins</a:t>
            </a:r>
            <a:r>
              <a:rPr sz="1800" i="1" spc="-40" dirty="0">
                <a:latin typeface="Calibri"/>
                <a:cs typeface="Calibri"/>
              </a:rPr>
              <a:t> </a:t>
            </a:r>
            <a:r>
              <a:rPr sz="1800" i="1" dirty="0">
                <a:latin typeface="Calibri"/>
                <a:cs typeface="Calibri"/>
              </a:rPr>
              <a:t>de</a:t>
            </a:r>
            <a:r>
              <a:rPr sz="1800" i="1" spc="-40" dirty="0">
                <a:latin typeface="Calibri"/>
                <a:cs typeface="Calibri"/>
              </a:rPr>
              <a:t> </a:t>
            </a:r>
            <a:r>
              <a:rPr sz="1800" i="1" dirty="0">
                <a:latin typeface="Calibri"/>
                <a:cs typeface="Calibri"/>
              </a:rPr>
              <a:t>la</a:t>
            </a:r>
            <a:r>
              <a:rPr sz="1800" i="1" spc="-40" dirty="0">
                <a:latin typeface="Calibri"/>
                <a:cs typeface="Calibri"/>
              </a:rPr>
              <a:t> </a:t>
            </a:r>
            <a:r>
              <a:rPr sz="1800" i="1" dirty="0">
                <a:latin typeface="Calibri"/>
                <a:cs typeface="Calibri"/>
              </a:rPr>
              <a:t>piscine</a:t>
            </a:r>
            <a:r>
              <a:rPr sz="1800" i="1" spc="-40" dirty="0">
                <a:latin typeface="Calibri"/>
                <a:cs typeface="Calibri"/>
              </a:rPr>
              <a:t> </a:t>
            </a:r>
            <a:r>
              <a:rPr sz="1800" i="1" dirty="0">
                <a:latin typeface="Calibri"/>
                <a:cs typeface="Calibri"/>
              </a:rPr>
              <a:t>en</a:t>
            </a:r>
            <a:r>
              <a:rPr sz="1800" i="1" spc="-40" dirty="0">
                <a:latin typeface="Calibri"/>
                <a:cs typeface="Calibri"/>
              </a:rPr>
              <a:t> </a:t>
            </a:r>
            <a:r>
              <a:rPr sz="1800" i="1" spc="-10" dirty="0">
                <a:latin typeface="Calibri"/>
                <a:cs typeface="Calibri"/>
              </a:rPr>
              <a:t>chauffage</a:t>
            </a:r>
            <a:endParaRPr sz="1800">
              <a:latin typeface="Calibri"/>
              <a:cs typeface="Calibri"/>
            </a:endParaRPr>
          </a:p>
          <a:p>
            <a:pPr>
              <a:lnSpc>
                <a:spcPct val="100000"/>
              </a:lnSpc>
              <a:spcBef>
                <a:spcPts val="2135"/>
              </a:spcBef>
            </a:pPr>
            <a:endParaRPr sz="1800">
              <a:latin typeface="Calibri"/>
              <a:cs typeface="Calibri"/>
            </a:endParaRPr>
          </a:p>
          <a:p>
            <a:pPr marL="134620" marR="5080" indent="-90170" algn="just">
              <a:lnSpc>
                <a:spcPct val="100000"/>
              </a:lnSpc>
              <a:buFont typeface="Lucida Sans Unicode"/>
              <a:buChar char="▪"/>
              <a:tabLst>
                <a:tab pos="134620" algn="l"/>
                <a:tab pos="458470" algn="l"/>
              </a:tabLst>
            </a:pPr>
            <a:r>
              <a:rPr sz="2000" b="1" dirty="0">
                <a:solidFill>
                  <a:srgbClr val="0914A6"/>
                </a:solidFill>
                <a:latin typeface="Calibri"/>
                <a:cs typeface="Calibri"/>
              </a:rPr>
              <a:t>Limiter</a:t>
            </a:r>
            <a:r>
              <a:rPr sz="2000" b="1" spc="-60" dirty="0">
                <a:solidFill>
                  <a:srgbClr val="0914A6"/>
                </a:solidFill>
                <a:latin typeface="Calibri"/>
                <a:cs typeface="Calibri"/>
              </a:rPr>
              <a:t> </a:t>
            </a:r>
            <a:r>
              <a:rPr sz="2000" b="1" dirty="0">
                <a:solidFill>
                  <a:srgbClr val="0914A6"/>
                </a:solidFill>
                <a:latin typeface="Calibri"/>
                <a:cs typeface="Calibri"/>
              </a:rPr>
              <a:t>les</a:t>
            </a:r>
            <a:r>
              <a:rPr sz="2000" b="1" spc="-55" dirty="0">
                <a:solidFill>
                  <a:srgbClr val="0914A6"/>
                </a:solidFill>
                <a:latin typeface="Calibri"/>
                <a:cs typeface="Calibri"/>
              </a:rPr>
              <a:t> </a:t>
            </a:r>
            <a:r>
              <a:rPr sz="2000" b="1" spc="-10" dirty="0">
                <a:solidFill>
                  <a:srgbClr val="0914A6"/>
                </a:solidFill>
                <a:latin typeface="Calibri"/>
                <a:cs typeface="Calibri"/>
              </a:rPr>
              <a:t>déperditions</a:t>
            </a:r>
            <a:r>
              <a:rPr sz="2000" b="1" spc="-55" dirty="0">
                <a:solidFill>
                  <a:srgbClr val="0914A6"/>
                </a:solidFill>
                <a:latin typeface="Calibri"/>
                <a:cs typeface="Calibri"/>
              </a:rPr>
              <a:t> </a:t>
            </a:r>
            <a:r>
              <a:rPr sz="2000" b="1" dirty="0">
                <a:solidFill>
                  <a:srgbClr val="0914A6"/>
                </a:solidFill>
                <a:latin typeface="Calibri"/>
                <a:cs typeface="Calibri"/>
              </a:rPr>
              <a:t>de</a:t>
            </a:r>
            <a:r>
              <a:rPr sz="2000" b="1" spc="-60" dirty="0">
                <a:solidFill>
                  <a:srgbClr val="0914A6"/>
                </a:solidFill>
                <a:latin typeface="Calibri"/>
                <a:cs typeface="Calibri"/>
              </a:rPr>
              <a:t> </a:t>
            </a:r>
            <a:r>
              <a:rPr sz="2000" b="1" dirty="0">
                <a:solidFill>
                  <a:srgbClr val="0914A6"/>
                </a:solidFill>
                <a:latin typeface="Calibri"/>
                <a:cs typeface="Calibri"/>
              </a:rPr>
              <a:t>chaleurs</a:t>
            </a:r>
            <a:r>
              <a:rPr sz="2000" b="1" spc="-30" dirty="0">
                <a:solidFill>
                  <a:srgbClr val="0914A6"/>
                </a:solidFill>
                <a:latin typeface="Calibri"/>
                <a:cs typeface="Calibri"/>
              </a:rPr>
              <a:t> </a:t>
            </a:r>
            <a:r>
              <a:rPr sz="2000" dirty="0">
                <a:latin typeface="Calibri"/>
                <a:cs typeface="Calibri"/>
              </a:rPr>
              <a:t>dans</a:t>
            </a:r>
            <a:r>
              <a:rPr sz="2000" spc="-55" dirty="0">
                <a:latin typeface="Calibri"/>
                <a:cs typeface="Calibri"/>
              </a:rPr>
              <a:t> </a:t>
            </a:r>
            <a:r>
              <a:rPr sz="2000" spc="-25" dirty="0">
                <a:latin typeface="Calibri"/>
                <a:cs typeface="Calibri"/>
              </a:rPr>
              <a:t>la </a:t>
            </a:r>
            <a:r>
              <a:rPr sz="2000" spc="-10" dirty="0">
                <a:latin typeface="Calibri"/>
                <a:cs typeface="Calibri"/>
              </a:rPr>
              <a:t>mesure</a:t>
            </a:r>
            <a:r>
              <a:rPr sz="2000" spc="-55" dirty="0">
                <a:latin typeface="Calibri"/>
                <a:cs typeface="Calibri"/>
              </a:rPr>
              <a:t> </a:t>
            </a:r>
            <a:r>
              <a:rPr sz="2000" dirty="0">
                <a:latin typeface="Calibri"/>
                <a:cs typeface="Calibri"/>
              </a:rPr>
              <a:t>du</a:t>
            </a:r>
            <a:r>
              <a:rPr sz="2000" spc="-55" dirty="0">
                <a:latin typeface="Calibri"/>
                <a:cs typeface="Calibri"/>
              </a:rPr>
              <a:t> </a:t>
            </a:r>
            <a:r>
              <a:rPr sz="2000" dirty="0">
                <a:latin typeface="Calibri"/>
                <a:cs typeface="Calibri"/>
              </a:rPr>
              <a:t>possible</a:t>
            </a:r>
            <a:r>
              <a:rPr sz="2000" spc="-50" dirty="0">
                <a:latin typeface="Calibri"/>
                <a:cs typeface="Calibri"/>
              </a:rPr>
              <a:t> </a:t>
            </a:r>
            <a:r>
              <a:rPr sz="2000" dirty="0">
                <a:latin typeface="Calibri"/>
                <a:cs typeface="Calibri"/>
              </a:rPr>
              <a:t>sous</a:t>
            </a:r>
            <a:r>
              <a:rPr sz="2000" spc="-55" dirty="0">
                <a:latin typeface="Calibri"/>
                <a:cs typeface="Calibri"/>
              </a:rPr>
              <a:t> </a:t>
            </a:r>
            <a:r>
              <a:rPr sz="2000" dirty="0">
                <a:latin typeface="Calibri"/>
                <a:cs typeface="Calibri"/>
              </a:rPr>
              <a:t>le</a:t>
            </a:r>
            <a:r>
              <a:rPr sz="2000" spc="-55" dirty="0">
                <a:latin typeface="Calibri"/>
                <a:cs typeface="Calibri"/>
              </a:rPr>
              <a:t> </a:t>
            </a:r>
            <a:r>
              <a:rPr sz="2000" dirty="0">
                <a:latin typeface="Calibri"/>
                <a:cs typeface="Calibri"/>
              </a:rPr>
              <a:t>bassin</a:t>
            </a:r>
            <a:r>
              <a:rPr sz="2000" spc="-50" dirty="0">
                <a:latin typeface="Calibri"/>
                <a:cs typeface="Calibri"/>
              </a:rPr>
              <a:t> </a:t>
            </a:r>
            <a:r>
              <a:rPr sz="2000" dirty="0">
                <a:latin typeface="Calibri"/>
                <a:cs typeface="Calibri"/>
              </a:rPr>
              <a:t>et</a:t>
            </a:r>
            <a:r>
              <a:rPr sz="2000" spc="-55" dirty="0">
                <a:latin typeface="Calibri"/>
                <a:cs typeface="Calibri"/>
              </a:rPr>
              <a:t> </a:t>
            </a:r>
            <a:r>
              <a:rPr sz="2000" spc="-10" dirty="0">
                <a:latin typeface="Calibri"/>
                <a:cs typeface="Calibri"/>
              </a:rPr>
              <a:t>couverture </a:t>
            </a:r>
            <a:r>
              <a:rPr sz="2000" dirty="0">
                <a:latin typeface="Calibri"/>
                <a:cs typeface="Calibri"/>
              </a:rPr>
              <a:t>de</a:t>
            </a:r>
            <a:r>
              <a:rPr sz="2000" spc="15" dirty="0">
                <a:latin typeface="Calibri"/>
                <a:cs typeface="Calibri"/>
              </a:rPr>
              <a:t> </a:t>
            </a:r>
            <a:r>
              <a:rPr sz="2000" spc="-20" dirty="0">
                <a:latin typeface="Calibri"/>
                <a:cs typeface="Calibri"/>
              </a:rPr>
              <a:t>celui-</a:t>
            </a:r>
            <a:r>
              <a:rPr sz="2000" spc="-25" dirty="0">
                <a:latin typeface="Calibri"/>
                <a:cs typeface="Calibri"/>
              </a:rPr>
              <a:t>ci</a:t>
            </a:r>
            <a:endParaRPr sz="2000">
              <a:latin typeface="Calibri"/>
              <a:cs typeface="Calibri"/>
            </a:endParaRPr>
          </a:p>
        </p:txBody>
      </p:sp>
      <p:sp>
        <p:nvSpPr>
          <p:cNvPr id="3" name="object 3"/>
          <p:cNvSpPr txBox="1"/>
          <p:nvPr/>
        </p:nvSpPr>
        <p:spPr>
          <a:xfrm>
            <a:off x="6410489" y="1665414"/>
            <a:ext cx="4594225" cy="1322705"/>
          </a:xfrm>
          <a:prstGeom prst="rect">
            <a:avLst/>
          </a:prstGeom>
        </p:spPr>
        <p:txBody>
          <a:bodyPr vert="horz" wrap="square" lIns="0" tIns="137160" rIns="0" bIns="0" rtlCol="0">
            <a:spAutoFit/>
          </a:bodyPr>
          <a:lstStyle/>
          <a:p>
            <a:pPr marL="189230" indent="-147955">
              <a:lnSpc>
                <a:spcPct val="100000"/>
              </a:lnSpc>
              <a:spcBef>
                <a:spcPts val="1080"/>
              </a:spcBef>
              <a:buFont typeface="Arial Black"/>
              <a:buChar char="▪"/>
              <a:tabLst>
                <a:tab pos="189230" algn="l"/>
              </a:tabLst>
            </a:pPr>
            <a:r>
              <a:rPr sz="2000" b="1" spc="-10" dirty="0">
                <a:solidFill>
                  <a:srgbClr val="0914A6"/>
                </a:solidFill>
                <a:latin typeface="Calibri"/>
                <a:cs typeface="Calibri"/>
              </a:rPr>
              <a:t>Adapter</a:t>
            </a:r>
            <a:r>
              <a:rPr sz="2000" b="1" spc="-65" dirty="0">
                <a:solidFill>
                  <a:srgbClr val="0914A6"/>
                </a:solidFill>
                <a:latin typeface="Calibri"/>
                <a:cs typeface="Calibri"/>
              </a:rPr>
              <a:t> </a:t>
            </a:r>
            <a:r>
              <a:rPr sz="2000" b="1" dirty="0">
                <a:solidFill>
                  <a:srgbClr val="0914A6"/>
                </a:solidFill>
                <a:latin typeface="Calibri"/>
                <a:cs typeface="Calibri"/>
              </a:rPr>
              <a:t>le(s)</a:t>
            </a:r>
            <a:r>
              <a:rPr sz="2000" b="1" spc="-65" dirty="0">
                <a:solidFill>
                  <a:srgbClr val="0914A6"/>
                </a:solidFill>
                <a:latin typeface="Calibri"/>
                <a:cs typeface="Calibri"/>
              </a:rPr>
              <a:t> </a:t>
            </a:r>
            <a:r>
              <a:rPr sz="2000" b="1" dirty="0">
                <a:solidFill>
                  <a:srgbClr val="0914A6"/>
                </a:solidFill>
                <a:latin typeface="Calibri"/>
                <a:cs typeface="Calibri"/>
              </a:rPr>
              <a:t>bassins</a:t>
            </a:r>
            <a:r>
              <a:rPr sz="2000" b="1" spc="-65" dirty="0">
                <a:solidFill>
                  <a:srgbClr val="0914A6"/>
                </a:solidFill>
                <a:latin typeface="Calibri"/>
                <a:cs typeface="Calibri"/>
              </a:rPr>
              <a:t> </a:t>
            </a:r>
            <a:r>
              <a:rPr sz="2000" b="1" dirty="0">
                <a:solidFill>
                  <a:srgbClr val="0914A6"/>
                </a:solidFill>
                <a:latin typeface="Calibri"/>
                <a:cs typeface="Calibri"/>
              </a:rPr>
              <a:t>aux</a:t>
            </a:r>
            <a:r>
              <a:rPr sz="2000" b="1" spc="-65" dirty="0">
                <a:solidFill>
                  <a:srgbClr val="0914A6"/>
                </a:solidFill>
                <a:latin typeface="Calibri"/>
                <a:cs typeface="Calibri"/>
              </a:rPr>
              <a:t> </a:t>
            </a:r>
            <a:r>
              <a:rPr sz="2000" b="1" spc="-10" dirty="0">
                <a:solidFill>
                  <a:srgbClr val="0914A6"/>
                </a:solidFill>
                <a:latin typeface="Calibri"/>
                <a:cs typeface="Calibri"/>
              </a:rPr>
              <a:t>usages</a:t>
            </a:r>
            <a:endParaRPr sz="2000">
              <a:latin typeface="Calibri"/>
              <a:cs typeface="Calibri"/>
            </a:endParaRPr>
          </a:p>
          <a:p>
            <a:pPr marL="191135" indent="-178435">
              <a:lnSpc>
                <a:spcPct val="100000"/>
              </a:lnSpc>
              <a:spcBef>
                <a:spcPts val="980"/>
              </a:spcBef>
              <a:buChar char="&gt;"/>
              <a:tabLst>
                <a:tab pos="191135" algn="l"/>
              </a:tabLst>
            </a:pPr>
            <a:r>
              <a:rPr sz="2000" spc="-10" dirty="0">
                <a:latin typeface="Calibri"/>
                <a:cs typeface="Calibri"/>
              </a:rPr>
              <a:t>Réduire</a:t>
            </a:r>
            <a:r>
              <a:rPr sz="2000" spc="-55" dirty="0">
                <a:latin typeface="Calibri"/>
                <a:cs typeface="Calibri"/>
              </a:rPr>
              <a:t> </a:t>
            </a:r>
            <a:r>
              <a:rPr sz="2000" dirty="0">
                <a:latin typeface="Calibri"/>
                <a:cs typeface="Calibri"/>
              </a:rPr>
              <a:t>la</a:t>
            </a:r>
            <a:r>
              <a:rPr sz="2000" spc="-55" dirty="0">
                <a:latin typeface="Calibri"/>
                <a:cs typeface="Calibri"/>
              </a:rPr>
              <a:t> </a:t>
            </a:r>
            <a:r>
              <a:rPr sz="2000" spc="-10" dirty="0">
                <a:latin typeface="Calibri"/>
                <a:cs typeface="Calibri"/>
              </a:rPr>
              <a:t>profondeur</a:t>
            </a:r>
            <a:r>
              <a:rPr sz="2000" spc="-55" dirty="0">
                <a:latin typeface="Calibri"/>
                <a:cs typeface="Calibri"/>
              </a:rPr>
              <a:t> </a:t>
            </a:r>
            <a:r>
              <a:rPr sz="2000" dirty="0">
                <a:latin typeface="Calibri"/>
                <a:cs typeface="Calibri"/>
              </a:rPr>
              <a:t>du</a:t>
            </a:r>
            <a:r>
              <a:rPr sz="2000" spc="-50" dirty="0">
                <a:latin typeface="Calibri"/>
                <a:cs typeface="Calibri"/>
              </a:rPr>
              <a:t> </a:t>
            </a:r>
            <a:r>
              <a:rPr sz="2000" spc="-10" dirty="0">
                <a:latin typeface="Calibri"/>
                <a:cs typeface="Calibri"/>
              </a:rPr>
              <a:t>bassin</a:t>
            </a:r>
            <a:endParaRPr sz="2000">
              <a:latin typeface="Calibri"/>
              <a:cs typeface="Calibri"/>
            </a:endParaRPr>
          </a:p>
          <a:p>
            <a:pPr marL="191135" indent="-178435">
              <a:lnSpc>
                <a:spcPct val="100000"/>
              </a:lnSpc>
              <a:spcBef>
                <a:spcPts val="1055"/>
              </a:spcBef>
              <a:buChar char="&gt;"/>
              <a:tabLst>
                <a:tab pos="191135" algn="l"/>
              </a:tabLst>
            </a:pPr>
            <a:r>
              <a:rPr sz="2000" spc="-20" dirty="0">
                <a:latin typeface="Calibri"/>
                <a:cs typeface="Calibri"/>
              </a:rPr>
              <a:t>Regrouper</a:t>
            </a:r>
            <a:r>
              <a:rPr sz="2000" spc="-60" dirty="0">
                <a:latin typeface="Calibri"/>
                <a:cs typeface="Calibri"/>
              </a:rPr>
              <a:t> </a:t>
            </a:r>
            <a:r>
              <a:rPr sz="2000" dirty="0">
                <a:latin typeface="Calibri"/>
                <a:cs typeface="Calibri"/>
              </a:rPr>
              <a:t>et</a:t>
            </a:r>
            <a:r>
              <a:rPr sz="2000" spc="-60" dirty="0">
                <a:latin typeface="Calibri"/>
                <a:cs typeface="Calibri"/>
              </a:rPr>
              <a:t> </a:t>
            </a:r>
            <a:r>
              <a:rPr sz="2000" dirty="0">
                <a:latin typeface="Calibri"/>
                <a:cs typeface="Calibri"/>
              </a:rPr>
              <a:t>optimiser</a:t>
            </a:r>
            <a:r>
              <a:rPr sz="2000" spc="-60" dirty="0">
                <a:latin typeface="Calibri"/>
                <a:cs typeface="Calibri"/>
              </a:rPr>
              <a:t> </a:t>
            </a:r>
            <a:r>
              <a:rPr sz="2000" dirty="0">
                <a:latin typeface="Calibri"/>
                <a:cs typeface="Calibri"/>
              </a:rPr>
              <a:t>les</a:t>
            </a:r>
            <a:r>
              <a:rPr sz="2000" spc="-60" dirty="0">
                <a:latin typeface="Calibri"/>
                <a:cs typeface="Calibri"/>
              </a:rPr>
              <a:t> </a:t>
            </a:r>
            <a:r>
              <a:rPr sz="2000" dirty="0">
                <a:latin typeface="Calibri"/>
                <a:cs typeface="Calibri"/>
              </a:rPr>
              <a:t>plages</a:t>
            </a:r>
            <a:r>
              <a:rPr sz="2000" spc="-55" dirty="0">
                <a:latin typeface="Calibri"/>
                <a:cs typeface="Calibri"/>
              </a:rPr>
              <a:t> </a:t>
            </a:r>
            <a:r>
              <a:rPr sz="2000" spc="-10" dirty="0">
                <a:latin typeface="Calibri"/>
                <a:cs typeface="Calibri"/>
              </a:rPr>
              <a:t>d’accueil</a:t>
            </a:r>
            <a:endParaRPr sz="2000">
              <a:latin typeface="Calibri"/>
              <a:cs typeface="Calibri"/>
            </a:endParaRPr>
          </a:p>
        </p:txBody>
      </p:sp>
      <p:pic>
        <p:nvPicPr>
          <p:cNvPr id="4" name="object 4"/>
          <p:cNvPicPr/>
          <p:nvPr/>
        </p:nvPicPr>
        <p:blipFill>
          <a:blip r:embed="rId2" cstate="print"/>
          <a:stretch>
            <a:fillRect/>
          </a:stretch>
        </p:blipFill>
        <p:spPr>
          <a:xfrm>
            <a:off x="7229475" y="3467100"/>
            <a:ext cx="3248024" cy="2152649"/>
          </a:xfrm>
          <a:prstGeom prst="rect">
            <a:avLst/>
          </a:prstGeom>
        </p:spPr>
      </p:pic>
      <p:sp>
        <p:nvSpPr>
          <p:cNvPr id="5" name="object 5"/>
          <p:cNvSpPr txBox="1">
            <a:spLocks noGrp="1"/>
          </p:cNvSpPr>
          <p:nvPr>
            <p:ph type="title"/>
          </p:nvPr>
        </p:nvSpPr>
        <p:spPr>
          <a:prstGeom prst="rect">
            <a:avLst/>
          </a:prstGeom>
        </p:spPr>
        <p:txBody>
          <a:bodyPr vert="horz" wrap="square" lIns="0" tIns="12700" rIns="0" bIns="0" rtlCol="0">
            <a:spAutoFit/>
          </a:bodyPr>
          <a:lstStyle/>
          <a:p>
            <a:pPr marL="1482725">
              <a:lnSpc>
                <a:spcPct val="100000"/>
              </a:lnSpc>
              <a:spcBef>
                <a:spcPts val="100"/>
              </a:spcBef>
            </a:pPr>
            <a:r>
              <a:rPr dirty="0"/>
              <a:t>B.</a:t>
            </a:r>
            <a:r>
              <a:rPr spc="-100" dirty="0"/>
              <a:t> </a:t>
            </a:r>
            <a:r>
              <a:rPr dirty="0"/>
              <a:t>Optimiser</a:t>
            </a:r>
            <a:r>
              <a:rPr spc="-100" dirty="0"/>
              <a:t> </a:t>
            </a:r>
            <a:r>
              <a:rPr dirty="0"/>
              <a:t>le</a:t>
            </a:r>
            <a:r>
              <a:rPr spc="-100" dirty="0"/>
              <a:t> </a:t>
            </a:r>
            <a:r>
              <a:rPr dirty="0"/>
              <a:t>chauffage</a:t>
            </a:r>
            <a:r>
              <a:rPr spc="-100" dirty="0"/>
              <a:t> </a:t>
            </a:r>
            <a:r>
              <a:rPr dirty="0"/>
              <a:t>de</a:t>
            </a:r>
            <a:r>
              <a:rPr spc="-95" dirty="0"/>
              <a:t> </a:t>
            </a:r>
            <a:r>
              <a:rPr spc="-10" dirty="0"/>
              <a:t>l'eau</a:t>
            </a:r>
          </a:p>
        </p:txBody>
      </p:sp>
      <p:pic>
        <p:nvPicPr>
          <p:cNvPr id="6" name="object 6"/>
          <p:cNvPicPr/>
          <p:nvPr/>
        </p:nvPicPr>
        <p:blipFill>
          <a:blip r:embed="rId3" cstate="print"/>
          <a:stretch>
            <a:fillRect/>
          </a:stretch>
        </p:blipFill>
        <p:spPr>
          <a:xfrm>
            <a:off x="10229475" y="6085020"/>
            <a:ext cx="1011146" cy="558847"/>
          </a:xfrm>
          <a:prstGeom prst="rect">
            <a:avLst/>
          </a:prstGeom>
        </p:spPr>
      </p:pic>
      <p:sp>
        <p:nvSpPr>
          <p:cNvPr id="7" name="object 7"/>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53614" y="1697226"/>
            <a:ext cx="5761355" cy="1278255"/>
          </a:xfrm>
          <a:prstGeom prst="rect">
            <a:avLst/>
          </a:prstGeom>
        </p:spPr>
        <p:txBody>
          <a:bodyPr vert="horz" wrap="square" lIns="0" tIns="12065" rIns="0" bIns="0" rtlCol="0">
            <a:spAutoFit/>
          </a:bodyPr>
          <a:lstStyle/>
          <a:p>
            <a:pPr marL="12700" marR="5080">
              <a:lnSpc>
                <a:spcPct val="114199"/>
              </a:lnSpc>
              <a:spcBef>
                <a:spcPts val="95"/>
              </a:spcBef>
            </a:pPr>
            <a:r>
              <a:rPr sz="3600" i="1" dirty="0">
                <a:solidFill>
                  <a:srgbClr val="FFFFFF"/>
                </a:solidFill>
                <a:latin typeface="Trebuchet MS"/>
                <a:cs typeface="Trebuchet MS"/>
              </a:rPr>
              <a:t>Maîtriser</a:t>
            </a:r>
            <a:r>
              <a:rPr sz="3600" i="1" spc="-50" dirty="0">
                <a:solidFill>
                  <a:srgbClr val="FFFFFF"/>
                </a:solidFill>
                <a:latin typeface="Trebuchet MS"/>
                <a:cs typeface="Trebuchet MS"/>
              </a:rPr>
              <a:t> </a:t>
            </a:r>
            <a:r>
              <a:rPr sz="3600" i="1" dirty="0">
                <a:solidFill>
                  <a:srgbClr val="FFFFFF"/>
                </a:solidFill>
                <a:latin typeface="Trebuchet MS"/>
                <a:cs typeface="Trebuchet MS"/>
              </a:rPr>
              <a:t>la</a:t>
            </a:r>
            <a:r>
              <a:rPr sz="3600" i="1" spc="-35" dirty="0">
                <a:solidFill>
                  <a:srgbClr val="FFFFFF"/>
                </a:solidFill>
                <a:latin typeface="Trebuchet MS"/>
                <a:cs typeface="Trebuchet MS"/>
              </a:rPr>
              <a:t> </a:t>
            </a:r>
            <a:r>
              <a:rPr sz="3600" i="1" dirty="0">
                <a:solidFill>
                  <a:srgbClr val="FFFFFF"/>
                </a:solidFill>
                <a:latin typeface="Trebuchet MS"/>
                <a:cs typeface="Trebuchet MS"/>
              </a:rPr>
              <a:t>température</a:t>
            </a:r>
            <a:r>
              <a:rPr sz="3600" i="1" spc="-35" dirty="0">
                <a:solidFill>
                  <a:srgbClr val="FFFFFF"/>
                </a:solidFill>
                <a:latin typeface="Trebuchet MS"/>
                <a:cs typeface="Trebuchet MS"/>
              </a:rPr>
              <a:t> </a:t>
            </a:r>
            <a:r>
              <a:rPr sz="3600" i="1" spc="-25" dirty="0">
                <a:solidFill>
                  <a:srgbClr val="FFFFFF"/>
                </a:solidFill>
                <a:latin typeface="Trebuchet MS"/>
                <a:cs typeface="Trebuchet MS"/>
              </a:rPr>
              <a:t>et </a:t>
            </a:r>
            <a:r>
              <a:rPr sz="3600" i="1" spc="-10" dirty="0">
                <a:solidFill>
                  <a:srgbClr val="FFFFFF"/>
                </a:solidFill>
                <a:latin typeface="Trebuchet MS"/>
                <a:cs typeface="Trebuchet MS"/>
              </a:rPr>
              <a:t>l’hygrométrie</a:t>
            </a:r>
            <a:r>
              <a:rPr sz="3600" i="1" spc="-85" dirty="0">
                <a:solidFill>
                  <a:srgbClr val="FFFFFF"/>
                </a:solidFill>
                <a:latin typeface="Trebuchet MS"/>
                <a:cs typeface="Trebuchet MS"/>
              </a:rPr>
              <a:t> </a:t>
            </a:r>
            <a:r>
              <a:rPr sz="3600" i="1" dirty="0">
                <a:solidFill>
                  <a:srgbClr val="FFFFFF"/>
                </a:solidFill>
                <a:latin typeface="Trebuchet MS"/>
                <a:cs typeface="Trebuchet MS"/>
              </a:rPr>
              <a:t>de</a:t>
            </a:r>
            <a:r>
              <a:rPr sz="3600" i="1" spc="-85" dirty="0">
                <a:solidFill>
                  <a:srgbClr val="FFFFFF"/>
                </a:solidFill>
                <a:latin typeface="Trebuchet MS"/>
                <a:cs typeface="Trebuchet MS"/>
              </a:rPr>
              <a:t> </a:t>
            </a:r>
            <a:r>
              <a:rPr sz="3600" i="1" spc="-10" dirty="0">
                <a:solidFill>
                  <a:srgbClr val="FFFFFF"/>
                </a:solidFill>
                <a:latin typeface="Trebuchet MS"/>
                <a:cs typeface="Trebuchet MS"/>
              </a:rPr>
              <a:t>l’air</a:t>
            </a:r>
            <a:endParaRPr sz="3600">
              <a:latin typeface="Trebuchet MS"/>
              <a:cs typeface="Trebuchet MS"/>
            </a:endParaRPr>
          </a:p>
        </p:txBody>
      </p:sp>
      <p:pic>
        <p:nvPicPr>
          <p:cNvPr id="3" name="object 3"/>
          <p:cNvPicPr/>
          <p:nvPr/>
        </p:nvPicPr>
        <p:blipFill>
          <a:blip r:embed="rId2" cstate="print"/>
          <a:stretch>
            <a:fillRect/>
          </a:stretch>
        </p:blipFill>
        <p:spPr>
          <a:xfrm>
            <a:off x="158152" y="5912699"/>
            <a:ext cx="740968" cy="694050"/>
          </a:xfrm>
          <a:prstGeom prst="rect">
            <a:avLst/>
          </a:prstGeom>
        </p:spPr>
      </p:pic>
      <p:grpSp>
        <p:nvGrpSpPr>
          <p:cNvPr id="4" name="object 4"/>
          <p:cNvGrpSpPr/>
          <p:nvPr/>
        </p:nvGrpSpPr>
        <p:grpSpPr>
          <a:xfrm>
            <a:off x="1123950" y="5943600"/>
            <a:ext cx="8953500" cy="695325"/>
            <a:chOff x="1123950" y="5943600"/>
            <a:chExt cx="8953500" cy="695325"/>
          </a:xfrm>
        </p:grpSpPr>
        <p:pic>
          <p:nvPicPr>
            <p:cNvPr id="5" name="object 5"/>
            <p:cNvPicPr/>
            <p:nvPr/>
          </p:nvPicPr>
          <p:blipFill>
            <a:blip r:embed="rId3" cstate="print"/>
            <a:stretch>
              <a:fillRect/>
            </a:stretch>
          </p:blipFill>
          <p:spPr>
            <a:xfrm>
              <a:off x="1123950" y="5943600"/>
              <a:ext cx="1266824" cy="600074"/>
            </a:xfrm>
            <a:prstGeom prst="rect">
              <a:avLst/>
            </a:prstGeom>
          </p:spPr>
        </p:pic>
        <p:pic>
          <p:nvPicPr>
            <p:cNvPr id="6" name="object 6"/>
            <p:cNvPicPr/>
            <p:nvPr/>
          </p:nvPicPr>
          <p:blipFill>
            <a:blip r:embed="rId4" cstate="print"/>
            <a:stretch>
              <a:fillRect/>
            </a:stretch>
          </p:blipFill>
          <p:spPr>
            <a:xfrm>
              <a:off x="2390775" y="6486525"/>
              <a:ext cx="7686674" cy="152399"/>
            </a:xfrm>
            <a:prstGeom prst="rect">
              <a:avLst/>
            </a:prstGeom>
          </p:spPr>
        </p:pic>
      </p:grpSp>
      <p:grpSp>
        <p:nvGrpSpPr>
          <p:cNvPr id="7" name="object 7"/>
          <p:cNvGrpSpPr/>
          <p:nvPr/>
        </p:nvGrpSpPr>
        <p:grpSpPr>
          <a:xfrm>
            <a:off x="10229475" y="5867398"/>
            <a:ext cx="1962785" cy="990600"/>
            <a:chOff x="10229475" y="5867398"/>
            <a:chExt cx="1962785" cy="990600"/>
          </a:xfrm>
        </p:grpSpPr>
        <p:pic>
          <p:nvPicPr>
            <p:cNvPr id="8" name="object 8"/>
            <p:cNvPicPr/>
            <p:nvPr/>
          </p:nvPicPr>
          <p:blipFill>
            <a:blip r:embed="rId5" cstate="print"/>
            <a:stretch>
              <a:fillRect/>
            </a:stretch>
          </p:blipFill>
          <p:spPr>
            <a:xfrm>
              <a:off x="11334749" y="5867398"/>
              <a:ext cx="857249" cy="990598"/>
            </a:xfrm>
            <a:prstGeom prst="rect">
              <a:avLst/>
            </a:prstGeom>
          </p:spPr>
        </p:pic>
        <p:pic>
          <p:nvPicPr>
            <p:cNvPr id="9" name="object 9"/>
            <p:cNvPicPr/>
            <p:nvPr/>
          </p:nvPicPr>
          <p:blipFill>
            <a:blip r:embed="rId6" cstate="print"/>
            <a:stretch>
              <a:fillRect/>
            </a:stretch>
          </p:blipFill>
          <p:spPr>
            <a:xfrm>
              <a:off x="10229475" y="6085020"/>
              <a:ext cx="1011146" cy="558847"/>
            </a:xfrm>
            <a:prstGeom prst="rect">
              <a:avLst/>
            </a:prstGeom>
          </p:spPr>
        </p:pic>
      </p:grpSp>
      <p:sp>
        <p:nvSpPr>
          <p:cNvPr id="10" name="object 10"/>
          <p:cNvSpPr txBox="1"/>
          <p:nvPr/>
        </p:nvSpPr>
        <p:spPr>
          <a:xfrm>
            <a:off x="901063" y="1704212"/>
            <a:ext cx="572770" cy="695960"/>
          </a:xfrm>
          <a:prstGeom prst="rect">
            <a:avLst/>
          </a:prstGeom>
        </p:spPr>
        <p:txBody>
          <a:bodyPr vert="horz" wrap="square" lIns="0" tIns="12700" rIns="0" bIns="0" rtlCol="0">
            <a:spAutoFit/>
          </a:bodyPr>
          <a:lstStyle/>
          <a:p>
            <a:pPr marL="12700">
              <a:lnSpc>
                <a:spcPct val="100000"/>
              </a:lnSpc>
              <a:spcBef>
                <a:spcPts val="100"/>
              </a:spcBef>
            </a:pPr>
            <a:r>
              <a:rPr sz="4400" b="1" spc="-25" dirty="0">
                <a:solidFill>
                  <a:srgbClr val="FFFFFF"/>
                </a:solidFill>
                <a:latin typeface="Trebuchet MS"/>
                <a:cs typeface="Trebuchet MS"/>
              </a:rPr>
              <a:t>C.</a:t>
            </a:r>
            <a:endParaRPr sz="4400">
              <a:latin typeface="Trebuchet MS"/>
              <a:cs typeface="Trebuchet MS"/>
            </a:endParaRPr>
          </a:p>
        </p:txBody>
      </p:sp>
      <p:sp>
        <p:nvSpPr>
          <p:cNvPr id="11" name="object 11"/>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C.</a:t>
            </a:r>
            <a:r>
              <a:rPr spc="-100" dirty="0"/>
              <a:t> </a:t>
            </a:r>
            <a:r>
              <a:rPr dirty="0"/>
              <a:t>Maîtriser</a:t>
            </a:r>
            <a:r>
              <a:rPr spc="-95" dirty="0"/>
              <a:t> </a:t>
            </a:r>
            <a:r>
              <a:rPr dirty="0"/>
              <a:t>la</a:t>
            </a:r>
            <a:r>
              <a:rPr spc="-95" dirty="0"/>
              <a:t> </a:t>
            </a:r>
            <a:r>
              <a:rPr dirty="0"/>
              <a:t>température</a:t>
            </a:r>
            <a:r>
              <a:rPr spc="-95" dirty="0"/>
              <a:t> </a:t>
            </a:r>
            <a:r>
              <a:rPr dirty="0"/>
              <a:t>et</a:t>
            </a:r>
            <a:r>
              <a:rPr spc="-95" dirty="0"/>
              <a:t> </a:t>
            </a:r>
            <a:r>
              <a:rPr spc="-10" dirty="0"/>
              <a:t>l’hygrométrie</a:t>
            </a:r>
            <a:r>
              <a:rPr spc="-100" dirty="0"/>
              <a:t> </a:t>
            </a:r>
            <a:r>
              <a:rPr dirty="0"/>
              <a:t>de</a:t>
            </a:r>
            <a:r>
              <a:rPr spc="-95" dirty="0"/>
              <a:t> </a:t>
            </a:r>
            <a:r>
              <a:rPr spc="-10" dirty="0"/>
              <a:t>l’air</a:t>
            </a:r>
          </a:p>
        </p:txBody>
      </p:sp>
      <p:pic>
        <p:nvPicPr>
          <p:cNvPr id="3" name="object 3"/>
          <p:cNvPicPr/>
          <p:nvPr/>
        </p:nvPicPr>
        <p:blipFill>
          <a:blip r:embed="rId2" cstate="print"/>
          <a:stretch>
            <a:fillRect/>
          </a:stretch>
        </p:blipFill>
        <p:spPr>
          <a:xfrm>
            <a:off x="158152" y="5912699"/>
            <a:ext cx="740968" cy="694050"/>
          </a:xfrm>
          <a:prstGeom prst="rect">
            <a:avLst/>
          </a:prstGeom>
        </p:spPr>
      </p:pic>
      <p:grpSp>
        <p:nvGrpSpPr>
          <p:cNvPr id="4" name="object 4"/>
          <p:cNvGrpSpPr/>
          <p:nvPr/>
        </p:nvGrpSpPr>
        <p:grpSpPr>
          <a:xfrm>
            <a:off x="1123950" y="5943600"/>
            <a:ext cx="8658225" cy="714375"/>
            <a:chOff x="1123950" y="5943600"/>
            <a:chExt cx="8658225" cy="714375"/>
          </a:xfrm>
        </p:grpSpPr>
        <p:pic>
          <p:nvPicPr>
            <p:cNvPr id="5" name="object 5"/>
            <p:cNvPicPr/>
            <p:nvPr/>
          </p:nvPicPr>
          <p:blipFill>
            <a:blip r:embed="rId3" cstate="print"/>
            <a:stretch>
              <a:fillRect/>
            </a:stretch>
          </p:blipFill>
          <p:spPr>
            <a:xfrm>
              <a:off x="1123950" y="5943600"/>
              <a:ext cx="1266824" cy="600074"/>
            </a:xfrm>
            <a:prstGeom prst="rect">
              <a:avLst/>
            </a:prstGeom>
          </p:spPr>
        </p:pic>
        <p:pic>
          <p:nvPicPr>
            <p:cNvPr id="6" name="object 6"/>
            <p:cNvPicPr/>
            <p:nvPr/>
          </p:nvPicPr>
          <p:blipFill>
            <a:blip r:embed="rId4" cstate="print"/>
            <a:stretch>
              <a:fillRect/>
            </a:stretch>
          </p:blipFill>
          <p:spPr>
            <a:xfrm>
              <a:off x="2095500" y="6505575"/>
              <a:ext cx="7686674" cy="152399"/>
            </a:xfrm>
            <a:prstGeom prst="rect">
              <a:avLst/>
            </a:prstGeom>
          </p:spPr>
        </p:pic>
      </p:grpSp>
      <p:pic>
        <p:nvPicPr>
          <p:cNvPr id="7" name="object 7"/>
          <p:cNvPicPr/>
          <p:nvPr/>
        </p:nvPicPr>
        <p:blipFill>
          <a:blip r:embed="rId5" cstate="print"/>
          <a:stretch>
            <a:fillRect/>
          </a:stretch>
        </p:blipFill>
        <p:spPr>
          <a:xfrm>
            <a:off x="11334750" y="5867398"/>
            <a:ext cx="857249" cy="990598"/>
          </a:xfrm>
          <a:prstGeom prst="rect">
            <a:avLst/>
          </a:prstGeom>
        </p:spPr>
      </p:pic>
      <p:sp>
        <p:nvSpPr>
          <p:cNvPr id="8" name="object 8"/>
          <p:cNvSpPr txBox="1"/>
          <p:nvPr/>
        </p:nvSpPr>
        <p:spPr>
          <a:xfrm>
            <a:off x="709612" y="1252474"/>
            <a:ext cx="10458450" cy="2228850"/>
          </a:xfrm>
          <a:prstGeom prst="rect">
            <a:avLst/>
          </a:prstGeom>
          <a:ln w="25399">
            <a:solidFill>
              <a:srgbClr val="FF5200"/>
            </a:solidFill>
          </a:ln>
        </p:spPr>
        <p:txBody>
          <a:bodyPr vert="horz" wrap="square" lIns="0" tIns="275590" rIns="0" bIns="0" rtlCol="0">
            <a:spAutoFit/>
          </a:bodyPr>
          <a:lstStyle/>
          <a:p>
            <a:pPr marL="1270" algn="ctr">
              <a:lnSpc>
                <a:spcPct val="100000"/>
              </a:lnSpc>
              <a:spcBef>
                <a:spcPts val="2170"/>
              </a:spcBef>
            </a:pPr>
            <a:r>
              <a:rPr sz="2000" b="1" spc="-10" dirty="0">
                <a:solidFill>
                  <a:srgbClr val="FF5200"/>
                </a:solidFill>
                <a:latin typeface="Calibri"/>
                <a:cs typeface="Calibri"/>
              </a:rPr>
              <a:t>Objectif</a:t>
            </a:r>
            <a:endParaRPr sz="2000">
              <a:latin typeface="Calibri"/>
              <a:cs typeface="Calibri"/>
            </a:endParaRPr>
          </a:p>
          <a:p>
            <a:pPr algn="ctr">
              <a:lnSpc>
                <a:spcPct val="100000"/>
              </a:lnSpc>
              <a:spcBef>
                <a:spcPts val="5"/>
              </a:spcBef>
            </a:pPr>
            <a:r>
              <a:rPr sz="2000" spc="-25" dirty="0">
                <a:latin typeface="Calibri"/>
                <a:cs typeface="Calibri"/>
              </a:rPr>
              <a:t>Trouver</a:t>
            </a:r>
            <a:r>
              <a:rPr sz="2000" spc="-45" dirty="0">
                <a:latin typeface="Calibri"/>
                <a:cs typeface="Calibri"/>
              </a:rPr>
              <a:t> </a:t>
            </a:r>
            <a:r>
              <a:rPr sz="2000" dirty="0">
                <a:latin typeface="Calibri"/>
                <a:cs typeface="Calibri"/>
              </a:rPr>
              <a:t>et</a:t>
            </a:r>
            <a:r>
              <a:rPr sz="2000" spc="-45" dirty="0">
                <a:latin typeface="Calibri"/>
                <a:cs typeface="Calibri"/>
              </a:rPr>
              <a:t> </a:t>
            </a:r>
            <a:r>
              <a:rPr sz="2000" spc="-10" dirty="0">
                <a:latin typeface="Calibri"/>
                <a:cs typeface="Calibri"/>
              </a:rPr>
              <a:t>maintenir</a:t>
            </a:r>
            <a:r>
              <a:rPr sz="2000" spc="-45" dirty="0">
                <a:latin typeface="Calibri"/>
                <a:cs typeface="Calibri"/>
              </a:rPr>
              <a:t> </a:t>
            </a:r>
            <a:r>
              <a:rPr sz="2000" dirty="0">
                <a:latin typeface="Calibri"/>
                <a:cs typeface="Calibri"/>
              </a:rPr>
              <a:t>un</a:t>
            </a:r>
            <a:r>
              <a:rPr sz="2000" spc="-45" dirty="0">
                <a:latin typeface="Calibri"/>
                <a:cs typeface="Calibri"/>
              </a:rPr>
              <a:t> </a:t>
            </a:r>
            <a:r>
              <a:rPr sz="2000" dirty="0">
                <a:latin typeface="Calibri"/>
                <a:cs typeface="Calibri"/>
              </a:rPr>
              <a:t>bon</a:t>
            </a:r>
            <a:r>
              <a:rPr sz="2000" spc="-45" dirty="0">
                <a:latin typeface="Calibri"/>
                <a:cs typeface="Calibri"/>
              </a:rPr>
              <a:t> </a:t>
            </a:r>
            <a:r>
              <a:rPr sz="2000" spc="-10" dirty="0">
                <a:latin typeface="Calibri"/>
                <a:cs typeface="Calibri"/>
              </a:rPr>
              <a:t>équilibre</a:t>
            </a:r>
            <a:r>
              <a:rPr sz="2000" spc="-45" dirty="0">
                <a:latin typeface="Calibri"/>
                <a:cs typeface="Calibri"/>
              </a:rPr>
              <a:t> </a:t>
            </a:r>
            <a:r>
              <a:rPr sz="2000" dirty="0">
                <a:latin typeface="Calibri"/>
                <a:cs typeface="Calibri"/>
              </a:rPr>
              <a:t>entre</a:t>
            </a:r>
            <a:r>
              <a:rPr sz="2000" spc="-40" dirty="0">
                <a:latin typeface="Calibri"/>
                <a:cs typeface="Calibri"/>
              </a:rPr>
              <a:t> </a:t>
            </a:r>
            <a:r>
              <a:rPr sz="2000" spc="-10" dirty="0">
                <a:latin typeface="Calibri"/>
                <a:cs typeface="Calibri"/>
              </a:rPr>
              <a:t>l’humidité</a:t>
            </a:r>
            <a:r>
              <a:rPr sz="2000" spc="-45" dirty="0">
                <a:latin typeface="Calibri"/>
                <a:cs typeface="Calibri"/>
              </a:rPr>
              <a:t> </a:t>
            </a:r>
            <a:r>
              <a:rPr sz="2000" dirty="0">
                <a:latin typeface="Calibri"/>
                <a:cs typeface="Calibri"/>
              </a:rPr>
              <a:t>et</a:t>
            </a:r>
            <a:r>
              <a:rPr sz="2000" spc="-45" dirty="0">
                <a:latin typeface="Calibri"/>
                <a:cs typeface="Calibri"/>
              </a:rPr>
              <a:t> </a:t>
            </a:r>
            <a:r>
              <a:rPr sz="2000" dirty="0">
                <a:latin typeface="Calibri"/>
                <a:cs typeface="Calibri"/>
              </a:rPr>
              <a:t>la</a:t>
            </a:r>
            <a:r>
              <a:rPr sz="2000" spc="-45" dirty="0">
                <a:latin typeface="Calibri"/>
                <a:cs typeface="Calibri"/>
              </a:rPr>
              <a:t> </a:t>
            </a:r>
            <a:r>
              <a:rPr sz="2000" spc="-20" dirty="0">
                <a:latin typeface="Calibri"/>
                <a:cs typeface="Calibri"/>
              </a:rPr>
              <a:t>température</a:t>
            </a:r>
            <a:r>
              <a:rPr sz="2000" spc="-45" dirty="0">
                <a:latin typeface="Calibri"/>
                <a:cs typeface="Calibri"/>
              </a:rPr>
              <a:t> </a:t>
            </a:r>
            <a:r>
              <a:rPr sz="2000" dirty="0">
                <a:latin typeface="Calibri"/>
                <a:cs typeface="Calibri"/>
              </a:rPr>
              <a:t>de</a:t>
            </a:r>
            <a:r>
              <a:rPr sz="2000" spc="-45" dirty="0">
                <a:latin typeface="Calibri"/>
                <a:cs typeface="Calibri"/>
              </a:rPr>
              <a:t> </a:t>
            </a:r>
            <a:r>
              <a:rPr sz="2000" spc="-10" dirty="0">
                <a:latin typeface="Calibri"/>
                <a:cs typeface="Calibri"/>
              </a:rPr>
              <a:t>l’air</a:t>
            </a:r>
            <a:endParaRPr sz="2000">
              <a:latin typeface="Calibri"/>
              <a:cs typeface="Calibri"/>
            </a:endParaRPr>
          </a:p>
          <a:p>
            <a:pPr marL="599440" marR="584200" indent="-12065" algn="ctr">
              <a:lnSpc>
                <a:spcPct val="100000"/>
              </a:lnSpc>
              <a:spcBef>
                <a:spcPts val="2405"/>
              </a:spcBef>
            </a:pPr>
            <a:r>
              <a:rPr sz="2000" dirty="0">
                <a:latin typeface="Calibri"/>
                <a:cs typeface="Calibri"/>
              </a:rPr>
              <a:t>Il</a:t>
            </a:r>
            <a:r>
              <a:rPr sz="2000" spc="-40" dirty="0">
                <a:latin typeface="Calibri"/>
                <a:cs typeface="Calibri"/>
              </a:rPr>
              <a:t> </a:t>
            </a:r>
            <a:r>
              <a:rPr sz="2000" dirty="0">
                <a:latin typeface="Calibri"/>
                <a:cs typeface="Calibri"/>
              </a:rPr>
              <a:t>faut</a:t>
            </a:r>
            <a:r>
              <a:rPr sz="2000" spc="-35" dirty="0">
                <a:latin typeface="Calibri"/>
                <a:cs typeface="Calibri"/>
              </a:rPr>
              <a:t> </a:t>
            </a:r>
            <a:r>
              <a:rPr sz="2000" spc="-10" dirty="0">
                <a:latin typeface="Calibri"/>
                <a:cs typeface="Calibri"/>
              </a:rPr>
              <a:t>réussir</a:t>
            </a:r>
            <a:r>
              <a:rPr sz="2000" spc="-40" dirty="0">
                <a:latin typeface="Calibri"/>
                <a:cs typeface="Calibri"/>
              </a:rPr>
              <a:t> </a:t>
            </a:r>
            <a:r>
              <a:rPr sz="2000" dirty="0">
                <a:latin typeface="Calibri"/>
                <a:cs typeface="Calibri"/>
              </a:rPr>
              <a:t>à</a:t>
            </a:r>
            <a:r>
              <a:rPr sz="2000" spc="-35" dirty="0">
                <a:latin typeface="Calibri"/>
                <a:cs typeface="Calibri"/>
              </a:rPr>
              <a:t> </a:t>
            </a:r>
            <a:r>
              <a:rPr sz="2000" spc="-10" dirty="0">
                <a:latin typeface="Calibri"/>
                <a:cs typeface="Calibri"/>
              </a:rPr>
              <a:t>renouveler</a:t>
            </a:r>
            <a:r>
              <a:rPr sz="2000" spc="-40" dirty="0">
                <a:latin typeface="Calibri"/>
                <a:cs typeface="Calibri"/>
              </a:rPr>
              <a:t> </a:t>
            </a:r>
            <a:r>
              <a:rPr sz="2000" spc="-25" dirty="0">
                <a:latin typeface="Calibri"/>
                <a:cs typeface="Calibri"/>
              </a:rPr>
              <a:t>l’air</a:t>
            </a:r>
            <a:r>
              <a:rPr sz="2000" spc="-35" dirty="0">
                <a:latin typeface="Calibri"/>
                <a:cs typeface="Calibri"/>
              </a:rPr>
              <a:t> </a:t>
            </a:r>
            <a:r>
              <a:rPr sz="2000" dirty="0">
                <a:latin typeface="Calibri"/>
                <a:cs typeface="Calibri"/>
              </a:rPr>
              <a:t>pour</a:t>
            </a:r>
            <a:r>
              <a:rPr sz="2000" spc="-40" dirty="0">
                <a:latin typeface="Calibri"/>
                <a:cs typeface="Calibri"/>
              </a:rPr>
              <a:t> </a:t>
            </a:r>
            <a:r>
              <a:rPr sz="2000" spc="-10" dirty="0">
                <a:latin typeface="Calibri"/>
                <a:cs typeface="Calibri"/>
              </a:rPr>
              <a:t>évacuer</a:t>
            </a:r>
            <a:r>
              <a:rPr sz="2000" spc="-35" dirty="0">
                <a:latin typeface="Calibri"/>
                <a:cs typeface="Calibri"/>
              </a:rPr>
              <a:t> </a:t>
            </a:r>
            <a:r>
              <a:rPr sz="2000" spc="-10" dirty="0">
                <a:latin typeface="Calibri"/>
                <a:cs typeface="Calibri"/>
              </a:rPr>
              <a:t>l’humidité</a:t>
            </a:r>
            <a:r>
              <a:rPr sz="2000" spc="-40" dirty="0">
                <a:latin typeface="Calibri"/>
                <a:cs typeface="Calibri"/>
              </a:rPr>
              <a:t> </a:t>
            </a:r>
            <a:r>
              <a:rPr sz="2000" spc="-25" dirty="0">
                <a:latin typeface="Calibri"/>
                <a:cs typeface="Calibri"/>
              </a:rPr>
              <a:t>excédentaire</a:t>
            </a:r>
            <a:r>
              <a:rPr sz="2000" spc="-35" dirty="0">
                <a:latin typeface="Calibri"/>
                <a:cs typeface="Calibri"/>
              </a:rPr>
              <a:t> </a:t>
            </a:r>
            <a:r>
              <a:rPr sz="2000" dirty="0">
                <a:latin typeface="Calibri"/>
                <a:cs typeface="Calibri"/>
              </a:rPr>
              <a:t>et</a:t>
            </a:r>
            <a:r>
              <a:rPr sz="2000" spc="-40" dirty="0">
                <a:latin typeface="Calibri"/>
                <a:cs typeface="Calibri"/>
              </a:rPr>
              <a:t> </a:t>
            </a:r>
            <a:r>
              <a:rPr sz="2000" dirty="0">
                <a:latin typeface="Calibri"/>
                <a:cs typeface="Calibri"/>
              </a:rPr>
              <a:t>les</a:t>
            </a:r>
            <a:r>
              <a:rPr sz="2000" spc="-35" dirty="0">
                <a:latin typeface="Calibri"/>
                <a:cs typeface="Calibri"/>
              </a:rPr>
              <a:t> </a:t>
            </a:r>
            <a:r>
              <a:rPr sz="2000" spc="-10" dirty="0">
                <a:latin typeface="Calibri"/>
                <a:cs typeface="Calibri"/>
              </a:rPr>
              <a:t>polluants (trichloramines),</a:t>
            </a:r>
            <a:r>
              <a:rPr sz="2000" spc="-50" dirty="0">
                <a:latin typeface="Calibri"/>
                <a:cs typeface="Calibri"/>
              </a:rPr>
              <a:t> </a:t>
            </a:r>
            <a:r>
              <a:rPr sz="2000" dirty="0">
                <a:latin typeface="Calibri"/>
                <a:cs typeface="Calibri"/>
              </a:rPr>
              <a:t>sans</a:t>
            </a:r>
            <a:r>
              <a:rPr sz="2000" spc="-45" dirty="0">
                <a:latin typeface="Calibri"/>
                <a:cs typeface="Calibri"/>
              </a:rPr>
              <a:t> </a:t>
            </a:r>
            <a:r>
              <a:rPr sz="2000" spc="-10" dirty="0">
                <a:latin typeface="Calibri"/>
                <a:cs typeface="Calibri"/>
              </a:rPr>
              <a:t>perturber</a:t>
            </a:r>
            <a:r>
              <a:rPr sz="2000" spc="-45" dirty="0">
                <a:latin typeface="Calibri"/>
                <a:cs typeface="Calibri"/>
              </a:rPr>
              <a:t> </a:t>
            </a:r>
            <a:r>
              <a:rPr sz="2000" dirty="0">
                <a:latin typeface="Calibri"/>
                <a:cs typeface="Calibri"/>
              </a:rPr>
              <a:t>la</a:t>
            </a:r>
            <a:r>
              <a:rPr sz="2000" spc="-45" dirty="0">
                <a:latin typeface="Calibri"/>
                <a:cs typeface="Calibri"/>
              </a:rPr>
              <a:t> </a:t>
            </a:r>
            <a:r>
              <a:rPr sz="2000" spc="-20" dirty="0">
                <a:latin typeface="Calibri"/>
                <a:cs typeface="Calibri"/>
              </a:rPr>
              <a:t>température</a:t>
            </a:r>
            <a:r>
              <a:rPr sz="2000" spc="-50" dirty="0">
                <a:latin typeface="Calibri"/>
                <a:cs typeface="Calibri"/>
              </a:rPr>
              <a:t> </a:t>
            </a:r>
            <a:r>
              <a:rPr sz="2000" dirty="0">
                <a:latin typeface="Calibri"/>
                <a:cs typeface="Calibri"/>
              </a:rPr>
              <a:t>de</a:t>
            </a:r>
            <a:r>
              <a:rPr sz="2000" spc="-45" dirty="0">
                <a:latin typeface="Calibri"/>
                <a:cs typeface="Calibri"/>
              </a:rPr>
              <a:t> </a:t>
            </a:r>
            <a:r>
              <a:rPr sz="2000" dirty="0">
                <a:latin typeface="Calibri"/>
                <a:cs typeface="Calibri"/>
              </a:rPr>
              <a:t>l'air</a:t>
            </a:r>
            <a:r>
              <a:rPr sz="2000" spc="-45" dirty="0">
                <a:latin typeface="Calibri"/>
                <a:cs typeface="Calibri"/>
              </a:rPr>
              <a:t> </a:t>
            </a:r>
            <a:r>
              <a:rPr sz="2000" spc="-10" dirty="0">
                <a:latin typeface="Calibri"/>
                <a:cs typeface="Calibri"/>
              </a:rPr>
              <a:t>ambiant</a:t>
            </a:r>
            <a:r>
              <a:rPr sz="2000" spc="-45" dirty="0">
                <a:latin typeface="Calibri"/>
                <a:cs typeface="Calibri"/>
              </a:rPr>
              <a:t> </a:t>
            </a:r>
            <a:r>
              <a:rPr sz="2000" dirty="0">
                <a:latin typeface="Calibri"/>
                <a:cs typeface="Calibri"/>
              </a:rPr>
              <a:t>et</a:t>
            </a:r>
            <a:r>
              <a:rPr sz="2000" spc="-50" dirty="0">
                <a:latin typeface="Calibri"/>
                <a:cs typeface="Calibri"/>
              </a:rPr>
              <a:t> </a:t>
            </a:r>
            <a:r>
              <a:rPr sz="2000" dirty="0">
                <a:latin typeface="Calibri"/>
                <a:cs typeface="Calibri"/>
              </a:rPr>
              <a:t>le</a:t>
            </a:r>
            <a:r>
              <a:rPr sz="2000" spc="-45" dirty="0">
                <a:latin typeface="Calibri"/>
                <a:cs typeface="Calibri"/>
              </a:rPr>
              <a:t> </a:t>
            </a:r>
            <a:r>
              <a:rPr sz="2000" dirty="0">
                <a:latin typeface="Calibri"/>
                <a:cs typeface="Calibri"/>
              </a:rPr>
              <a:t>niveau</a:t>
            </a:r>
            <a:r>
              <a:rPr sz="2000" spc="-45" dirty="0">
                <a:latin typeface="Calibri"/>
                <a:cs typeface="Calibri"/>
              </a:rPr>
              <a:t> </a:t>
            </a:r>
            <a:r>
              <a:rPr sz="2000" spc="-10" dirty="0">
                <a:latin typeface="Calibri"/>
                <a:cs typeface="Calibri"/>
              </a:rPr>
              <a:t>d’évaporation</a:t>
            </a:r>
            <a:endParaRPr sz="2000">
              <a:latin typeface="Calibri"/>
              <a:cs typeface="Calibri"/>
            </a:endParaRPr>
          </a:p>
        </p:txBody>
      </p:sp>
      <p:sp>
        <p:nvSpPr>
          <p:cNvPr id="9" name="object 9"/>
          <p:cNvSpPr txBox="1"/>
          <p:nvPr/>
        </p:nvSpPr>
        <p:spPr>
          <a:xfrm>
            <a:off x="492990" y="3830636"/>
            <a:ext cx="3142615" cy="1776730"/>
          </a:xfrm>
          <a:prstGeom prst="rect">
            <a:avLst/>
          </a:prstGeom>
        </p:spPr>
        <p:txBody>
          <a:bodyPr vert="horz" wrap="square" lIns="0" tIns="137160" rIns="0" bIns="0" rtlCol="0">
            <a:spAutoFit/>
          </a:bodyPr>
          <a:lstStyle/>
          <a:p>
            <a:pPr marL="203200">
              <a:lnSpc>
                <a:spcPct val="100000"/>
              </a:lnSpc>
              <a:spcBef>
                <a:spcPts val="1080"/>
              </a:spcBef>
            </a:pPr>
            <a:r>
              <a:rPr sz="1800" b="1" dirty="0">
                <a:solidFill>
                  <a:srgbClr val="FF5200"/>
                </a:solidFill>
                <a:latin typeface="Calibri"/>
                <a:cs typeface="Calibri"/>
              </a:rPr>
              <a:t>Un</a:t>
            </a:r>
            <a:r>
              <a:rPr sz="1800" b="1" spc="-45" dirty="0">
                <a:solidFill>
                  <a:srgbClr val="FF5200"/>
                </a:solidFill>
                <a:latin typeface="Calibri"/>
                <a:cs typeface="Calibri"/>
              </a:rPr>
              <a:t> </a:t>
            </a:r>
            <a:r>
              <a:rPr sz="1800" b="1" dirty="0">
                <a:solidFill>
                  <a:srgbClr val="FF5200"/>
                </a:solidFill>
                <a:latin typeface="Calibri"/>
                <a:cs typeface="Calibri"/>
              </a:rPr>
              <a:t>juste</a:t>
            </a:r>
            <a:r>
              <a:rPr sz="1800" b="1" spc="-45" dirty="0">
                <a:solidFill>
                  <a:srgbClr val="FF5200"/>
                </a:solidFill>
                <a:latin typeface="Calibri"/>
                <a:cs typeface="Calibri"/>
              </a:rPr>
              <a:t> </a:t>
            </a:r>
            <a:r>
              <a:rPr sz="1800" b="1" dirty="0">
                <a:solidFill>
                  <a:srgbClr val="FF5200"/>
                </a:solidFill>
                <a:latin typeface="Calibri"/>
                <a:cs typeface="Calibri"/>
              </a:rPr>
              <a:t>équilibre</a:t>
            </a:r>
            <a:r>
              <a:rPr sz="1800" b="1" spc="-45" dirty="0">
                <a:solidFill>
                  <a:srgbClr val="FF5200"/>
                </a:solidFill>
                <a:latin typeface="Calibri"/>
                <a:cs typeface="Calibri"/>
              </a:rPr>
              <a:t> </a:t>
            </a:r>
            <a:r>
              <a:rPr sz="1800" b="1" dirty="0">
                <a:solidFill>
                  <a:srgbClr val="FF5200"/>
                </a:solidFill>
                <a:latin typeface="Calibri"/>
                <a:cs typeface="Calibri"/>
              </a:rPr>
              <a:t>à</a:t>
            </a:r>
            <a:r>
              <a:rPr sz="1800" b="1" spc="-45" dirty="0">
                <a:solidFill>
                  <a:srgbClr val="FF5200"/>
                </a:solidFill>
                <a:latin typeface="Calibri"/>
                <a:cs typeface="Calibri"/>
              </a:rPr>
              <a:t> </a:t>
            </a:r>
            <a:r>
              <a:rPr sz="1800" b="1" dirty="0">
                <a:solidFill>
                  <a:srgbClr val="FF5200"/>
                </a:solidFill>
                <a:latin typeface="Calibri"/>
                <a:cs typeface="Calibri"/>
              </a:rPr>
              <a:t>trouver</a:t>
            </a:r>
            <a:r>
              <a:rPr sz="1800" b="1" spc="-45" dirty="0">
                <a:solidFill>
                  <a:srgbClr val="FF5200"/>
                </a:solidFill>
                <a:latin typeface="Calibri"/>
                <a:cs typeface="Calibri"/>
              </a:rPr>
              <a:t> </a:t>
            </a:r>
            <a:r>
              <a:rPr sz="1800" b="1" spc="-50" dirty="0">
                <a:solidFill>
                  <a:srgbClr val="FF5200"/>
                </a:solidFill>
                <a:latin typeface="Calibri"/>
                <a:cs typeface="Calibri"/>
              </a:rPr>
              <a:t>!</a:t>
            </a:r>
            <a:endParaRPr sz="1800">
              <a:latin typeface="Calibri"/>
              <a:cs typeface="Calibri"/>
            </a:endParaRPr>
          </a:p>
          <a:p>
            <a:pPr marL="183515" marR="5080" indent="-171450">
              <a:lnSpc>
                <a:spcPct val="100800"/>
              </a:lnSpc>
              <a:spcBef>
                <a:spcPts val="960"/>
              </a:spcBef>
              <a:buChar char="&gt;"/>
              <a:tabLst>
                <a:tab pos="658495" algn="l"/>
              </a:tabLst>
            </a:pPr>
            <a:r>
              <a:rPr sz="1800" dirty="0">
                <a:latin typeface="Calibri"/>
                <a:cs typeface="Calibri"/>
              </a:rPr>
              <a:t>un</a:t>
            </a:r>
            <a:r>
              <a:rPr sz="1800" spc="-45" dirty="0">
                <a:latin typeface="Calibri"/>
                <a:cs typeface="Calibri"/>
              </a:rPr>
              <a:t> </a:t>
            </a:r>
            <a:r>
              <a:rPr sz="1800" dirty="0">
                <a:latin typeface="Calibri"/>
                <a:cs typeface="Calibri"/>
              </a:rPr>
              <a:t>air</a:t>
            </a:r>
            <a:r>
              <a:rPr sz="1800" spc="-40" dirty="0">
                <a:latin typeface="Calibri"/>
                <a:cs typeface="Calibri"/>
              </a:rPr>
              <a:t> </a:t>
            </a:r>
            <a:r>
              <a:rPr sz="1800" dirty="0">
                <a:latin typeface="Calibri"/>
                <a:cs typeface="Calibri"/>
              </a:rPr>
              <a:t>humide</a:t>
            </a:r>
            <a:r>
              <a:rPr sz="1800" spc="-40" dirty="0">
                <a:latin typeface="Calibri"/>
                <a:cs typeface="Calibri"/>
              </a:rPr>
              <a:t> </a:t>
            </a:r>
            <a:r>
              <a:rPr sz="1800" dirty="0">
                <a:latin typeface="Calibri"/>
                <a:cs typeface="Calibri"/>
              </a:rPr>
              <a:t>est</a:t>
            </a:r>
            <a:r>
              <a:rPr sz="1800" spc="-45" dirty="0">
                <a:latin typeface="Calibri"/>
                <a:cs typeface="Calibri"/>
              </a:rPr>
              <a:t> </a:t>
            </a:r>
            <a:r>
              <a:rPr sz="1800" dirty="0">
                <a:latin typeface="Calibri"/>
                <a:cs typeface="Calibri"/>
              </a:rPr>
              <a:t>plus</a:t>
            </a:r>
            <a:r>
              <a:rPr sz="1800" spc="-40" dirty="0">
                <a:latin typeface="Calibri"/>
                <a:cs typeface="Calibri"/>
              </a:rPr>
              <a:t> </a:t>
            </a:r>
            <a:r>
              <a:rPr sz="1800" spc="-10" dirty="0">
                <a:latin typeface="Calibri"/>
                <a:cs typeface="Calibri"/>
              </a:rPr>
              <a:t>difficile</a:t>
            </a:r>
            <a:r>
              <a:rPr sz="1800" spc="-40" dirty="0">
                <a:latin typeface="Calibri"/>
                <a:cs typeface="Calibri"/>
              </a:rPr>
              <a:t> </a:t>
            </a:r>
            <a:r>
              <a:rPr sz="1800" spc="-50" dirty="0">
                <a:latin typeface="Calibri"/>
                <a:cs typeface="Calibri"/>
              </a:rPr>
              <a:t>à 	</a:t>
            </a:r>
            <a:r>
              <a:rPr sz="1800" spc="-10" dirty="0">
                <a:latin typeface="Calibri"/>
                <a:cs typeface="Calibri"/>
              </a:rPr>
              <a:t>chauffer</a:t>
            </a:r>
            <a:r>
              <a:rPr sz="1800" spc="-55" dirty="0">
                <a:latin typeface="Calibri"/>
                <a:cs typeface="Calibri"/>
              </a:rPr>
              <a:t> </a:t>
            </a:r>
            <a:r>
              <a:rPr sz="1800" dirty="0">
                <a:latin typeface="Calibri"/>
                <a:cs typeface="Calibri"/>
              </a:rPr>
              <a:t>qu'un</a:t>
            </a:r>
            <a:r>
              <a:rPr sz="1800" spc="-55" dirty="0">
                <a:latin typeface="Calibri"/>
                <a:cs typeface="Calibri"/>
              </a:rPr>
              <a:t> </a:t>
            </a:r>
            <a:r>
              <a:rPr sz="1800" dirty="0">
                <a:latin typeface="Calibri"/>
                <a:cs typeface="Calibri"/>
              </a:rPr>
              <a:t>air</a:t>
            </a:r>
            <a:r>
              <a:rPr sz="1800" spc="-50" dirty="0">
                <a:latin typeface="Calibri"/>
                <a:cs typeface="Calibri"/>
              </a:rPr>
              <a:t> </a:t>
            </a:r>
            <a:r>
              <a:rPr sz="1800" spc="-25" dirty="0">
                <a:latin typeface="Calibri"/>
                <a:cs typeface="Calibri"/>
              </a:rPr>
              <a:t>sec</a:t>
            </a:r>
            <a:endParaRPr sz="1800">
              <a:latin typeface="Calibri"/>
              <a:cs typeface="Calibri"/>
            </a:endParaRPr>
          </a:p>
          <a:p>
            <a:pPr marL="518795" marR="349250" lvl="1" indent="-170815">
              <a:lnSpc>
                <a:spcPct val="100800"/>
              </a:lnSpc>
              <a:spcBef>
                <a:spcPts val="975"/>
              </a:spcBef>
              <a:buChar char="&gt;"/>
              <a:tabLst>
                <a:tab pos="652145" algn="l"/>
              </a:tabLst>
            </a:pPr>
            <a:r>
              <a:rPr sz="1800" dirty="0">
                <a:latin typeface="Calibri"/>
                <a:cs typeface="Calibri"/>
              </a:rPr>
              <a:t>mais</a:t>
            </a:r>
            <a:r>
              <a:rPr sz="1800" spc="-30" dirty="0">
                <a:latin typeface="Calibri"/>
                <a:cs typeface="Calibri"/>
              </a:rPr>
              <a:t> </a:t>
            </a:r>
            <a:r>
              <a:rPr sz="1800" dirty="0">
                <a:latin typeface="Calibri"/>
                <a:cs typeface="Calibri"/>
              </a:rPr>
              <a:t>un</a:t>
            </a:r>
            <a:r>
              <a:rPr sz="1800" spc="-25" dirty="0">
                <a:latin typeface="Calibri"/>
                <a:cs typeface="Calibri"/>
              </a:rPr>
              <a:t> </a:t>
            </a:r>
            <a:r>
              <a:rPr sz="1800" dirty="0">
                <a:latin typeface="Calibri"/>
                <a:cs typeface="Calibri"/>
              </a:rPr>
              <a:t>air</a:t>
            </a:r>
            <a:r>
              <a:rPr sz="1800" spc="-25" dirty="0">
                <a:latin typeface="Calibri"/>
                <a:cs typeface="Calibri"/>
              </a:rPr>
              <a:t> </a:t>
            </a:r>
            <a:r>
              <a:rPr sz="1800" dirty="0">
                <a:latin typeface="Calibri"/>
                <a:cs typeface="Calibri"/>
              </a:rPr>
              <a:t>sec</a:t>
            </a:r>
            <a:r>
              <a:rPr sz="1800" spc="-25" dirty="0">
                <a:latin typeface="Calibri"/>
                <a:cs typeface="Calibri"/>
              </a:rPr>
              <a:t> </a:t>
            </a:r>
            <a:r>
              <a:rPr sz="1800" spc="-10" dirty="0">
                <a:latin typeface="Calibri"/>
                <a:cs typeface="Calibri"/>
              </a:rPr>
              <a:t>accentue 	</a:t>
            </a:r>
            <a:r>
              <a:rPr sz="1800" spc="-20" dirty="0">
                <a:latin typeface="Calibri"/>
                <a:cs typeface="Calibri"/>
              </a:rPr>
              <a:t>l'évaporation</a:t>
            </a:r>
            <a:r>
              <a:rPr sz="1800" spc="-5" dirty="0">
                <a:latin typeface="Calibri"/>
                <a:cs typeface="Calibri"/>
              </a:rPr>
              <a:t> </a:t>
            </a:r>
            <a:r>
              <a:rPr sz="1800" dirty="0">
                <a:latin typeface="Calibri"/>
                <a:cs typeface="Calibri"/>
              </a:rPr>
              <a:t>de </a:t>
            </a:r>
            <a:r>
              <a:rPr sz="1800" spc="-10" dirty="0">
                <a:latin typeface="Calibri"/>
                <a:cs typeface="Calibri"/>
              </a:rPr>
              <a:t>l'eau</a:t>
            </a:r>
            <a:endParaRPr sz="1800">
              <a:latin typeface="Calibri"/>
              <a:cs typeface="Calibri"/>
            </a:endParaRPr>
          </a:p>
        </p:txBody>
      </p:sp>
      <p:pic>
        <p:nvPicPr>
          <p:cNvPr id="10" name="object 10"/>
          <p:cNvPicPr/>
          <p:nvPr/>
        </p:nvPicPr>
        <p:blipFill>
          <a:blip r:embed="rId6" cstate="print"/>
          <a:stretch>
            <a:fillRect/>
          </a:stretch>
        </p:blipFill>
        <p:spPr>
          <a:xfrm>
            <a:off x="5812723" y="4445421"/>
            <a:ext cx="5478187" cy="809698"/>
          </a:xfrm>
          <a:prstGeom prst="rect">
            <a:avLst/>
          </a:prstGeom>
        </p:spPr>
      </p:pic>
      <p:pic>
        <p:nvPicPr>
          <p:cNvPr id="11" name="object 11"/>
          <p:cNvPicPr/>
          <p:nvPr/>
        </p:nvPicPr>
        <p:blipFill>
          <a:blip r:embed="rId7" cstate="print"/>
          <a:stretch>
            <a:fillRect/>
          </a:stretch>
        </p:blipFill>
        <p:spPr>
          <a:xfrm>
            <a:off x="10229475" y="6085020"/>
            <a:ext cx="1011146" cy="558847"/>
          </a:xfrm>
          <a:prstGeom prst="rect">
            <a:avLst/>
          </a:prstGeom>
        </p:spPr>
      </p:pic>
      <p:sp>
        <p:nvSpPr>
          <p:cNvPr id="12" name="object 12"/>
          <p:cNvSpPr txBox="1"/>
          <p:nvPr/>
        </p:nvSpPr>
        <p:spPr>
          <a:xfrm>
            <a:off x="5529326" y="4310126"/>
            <a:ext cx="6010275" cy="1123950"/>
          </a:xfrm>
          <a:prstGeom prst="rect">
            <a:avLst/>
          </a:prstGeom>
          <a:ln w="9524">
            <a:solidFill>
              <a:srgbClr val="000000"/>
            </a:solidFill>
          </a:ln>
        </p:spPr>
        <p:txBody>
          <a:bodyPr vert="horz" wrap="square" lIns="0" tIns="0" rIns="0" bIns="0" rtlCol="0">
            <a:spAutoFit/>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130"/>
              </a:spcBef>
            </a:pPr>
            <a:endParaRPr sz="1200">
              <a:latin typeface="Times New Roman"/>
              <a:cs typeface="Times New Roman"/>
            </a:endParaRPr>
          </a:p>
          <a:p>
            <a:pPr marR="410845" algn="r">
              <a:lnSpc>
                <a:spcPct val="100000"/>
              </a:lnSpc>
            </a:pPr>
            <a:r>
              <a:rPr sz="1200" i="1" dirty="0">
                <a:latin typeface="Trebuchet MS"/>
                <a:cs typeface="Trebuchet MS"/>
              </a:rPr>
              <a:t>*</a:t>
            </a:r>
            <a:r>
              <a:rPr sz="1200" i="1" spc="-25" dirty="0">
                <a:latin typeface="Trebuchet MS"/>
                <a:cs typeface="Trebuchet MS"/>
              </a:rPr>
              <a:t> </a:t>
            </a:r>
            <a:r>
              <a:rPr sz="1200" i="1" dirty="0">
                <a:latin typeface="Trebuchet MS"/>
                <a:cs typeface="Trebuchet MS"/>
              </a:rPr>
              <a:t>hall</a:t>
            </a:r>
            <a:r>
              <a:rPr sz="1200" i="1" spc="-10" dirty="0">
                <a:latin typeface="Trebuchet MS"/>
                <a:cs typeface="Trebuchet MS"/>
              </a:rPr>
              <a:t> bassin</a:t>
            </a:r>
            <a:endParaRPr sz="1200">
              <a:latin typeface="Trebuchet MS"/>
              <a:cs typeface="Trebuchet MS"/>
            </a:endParaRPr>
          </a:p>
        </p:txBody>
      </p:sp>
      <p:pic>
        <p:nvPicPr>
          <p:cNvPr id="13" name="object 13"/>
          <p:cNvPicPr/>
          <p:nvPr/>
        </p:nvPicPr>
        <p:blipFill>
          <a:blip r:embed="rId8" cstate="print"/>
          <a:stretch>
            <a:fillRect/>
          </a:stretch>
        </p:blipFill>
        <p:spPr>
          <a:xfrm>
            <a:off x="4524375" y="4362450"/>
            <a:ext cx="1009649" cy="1009649"/>
          </a:xfrm>
          <a:prstGeom prst="rect">
            <a:avLst/>
          </a:prstGeom>
        </p:spPr>
      </p:pic>
      <p:sp>
        <p:nvSpPr>
          <p:cNvPr id="14" name="object 14"/>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152" y="5912699"/>
            <a:ext cx="740968" cy="694050"/>
          </a:xfrm>
          <a:prstGeom prst="rect">
            <a:avLst/>
          </a:prstGeom>
        </p:spPr>
      </p:pic>
      <p:grpSp>
        <p:nvGrpSpPr>
          <p:cNvPr id="3" name="object 3"/>
          <p:cNvGrpSpPr/>
          <p:nvPr/>
        </p:nvGrpSpPr>
        <p:grpSpPr>
          <a:xfrm>
            <a:off x="1123950" y="5943600"/>
            <a:ext cx="8658225" cy="714375"/>
            <a:chOff x="1123950" y="5943600"/>
            <a:chExt cx="8658225" cy="714375"/>
          </a:xfrm>
        </p:grpSpPr>
        <p:pic>
          <p:nvPicPr>
            <p:cNvPr id="4" name="object 4"/>
            <p:cNvPicPr/>
            <p:nvPr/>
          </p:nvPicPr>
          <p:blipFill>
            <a:blip r:embed="rId3" cstate="print"/>
            <a:stretch>
              <a:fillRect/>
            </a:stretch>
          </p:blipFill>
          <p:spPr>
            <a:xfrm>
              <a:off x="1123950" y="5943600"/>
              <a:ext cx="1266824" cy="600074"/>
            </a:xfrm>
            <a:prstGeom prst="rect">
              <a:avLst/>
            </a:prstGeom>
          </p:spPr>
        </p:pic>
        <p:pic>
          <p:nvPicPr>
            <p:cNvPr id="5" name="object 5"/>
            <p:cNvPicPr/>
            <p:nvPr/>
          </p:nvPicPr>
          <p:blipFill>
            <a:blip r:embed="rId4" cstate="print"/>
            <a:stretch>
              <a:fillRect/>
            </a:stretch>
          </p:blipFill>
          <p:spPr>
            <a:xfrm>
              <a:off x="2095500" y="6505575"/>
              <a:ext cx="7686674" cy="152399"/>
            </a:xfrm>
            <a:prstGeom prst="rect">
              <a:avLst/>
            </a:prstGeom>
          </p:spPr>
        </p:pic>
      </p:grpSp>
      <p:pic>
        <p:nvPicPr>
          <p:cNvPr id="6" name="object 6"/>
          <p:cNvPicPr/>
          <p:nvPr/>
        </p:nvPicPr>
        <p:blipFill>
          <a:blip r:embed="rId5" cstate="print"/>
          <a:stretch>
            <a:fillRect/>
          </a:stretch>
        </p:blipFill>
        <p:spPr>
          <a:xfrm>
            <a:off x="11334750" y="5867398"/>
            <a:ext cx="857249" cy="990598"/>
          </a:xfrm>
          <a:prstGeom prst="rect">
            <a:avLst/>
          </a:prstGeom>
        </p:spPr>
      </p:pic>
      <p:sp>
        <p:nvSpPr>
          <p:cNvPr id="7" name="object 7"/>
          <p:cNvSpPr txBox="1"/>
          <p:nvPr/>
        </p:nvSpPr>
        <p:spPr>
          <a:xfrm>
            <a:off x="242252" y="946769"/>
            <a:ext cx="7489825" cy="4406265"/>
          </a:xfrm>
          <a:prstGeom prst="rect">
            <a:avLst/>
          </a:prstGeom>
        </p:spPr>
        <p:txBody>
          <a:bodyPr vert="horz" wrap="square" lIns="0" tIns="88265" rIns="0" bIns="0" rtlCol="0">
            <a:spAutoFit/>
          </a:bodyPr>
          <a:lstStyle/>
          <a:p>
            <a:pPr marL="868680">
              <a:lnSpc>
                <a:spcPct val="100000"/>
              </a:lnSpc>
              <a:spcBef>
                <a:spcPts val="695"/>
              </a:spcBef>
            </a:pPr>
            <a:r>
              <a:rPr sz="2400" b="1" dirty="0">
                <a:latin typeface="Calibri"/>
                <a:cs typeface="Calibri"/>
              </a:rPr>
              <a:t>1.</a:t>
            </a:r>
            <a:r>
              <a:rPr sz="2400" b="1" spc="-35" dirty="0">
                <a:latin typeface="Calibri"/>
                <a:cs typeface="Calibri"/>
              </a:rPr>
              <a:t> </a:t>
            </a:r>
            <a:r>
              <a:rPr sz="2400" b="1" dirty="0">
                <a:latin typeface="Calibri"/>
                <a:cs typeface="Calibri"/>
              </a:rPr>
              <a:t>Choisir</a:t>
            </a:r>
            <a:r>
              <a:rPr sz="2400" b="1" spc="-35" dirty="0">
                <a:latin typeface="Calibri"/>
                <a:cs typeface="Calibri"/>
              </a:rPr>
              <a:t> </a:t>
            </a:r>
            <a:r>
              <a:rPr sz="2400" b="1" dirty="0">
                <a:latin typeface="Calibri"/>
                <a:cs typeface="Calibri"/>
              </a:rPr>
              <a:t>un</a:t>
            </a:r>
            <a:r>
              <a:rPr sz="2400" b="1" spc="-35" dirty="0">
                <a:latin typeface="Calibri"/>
                <a:cs typeface="Calibri"/>
              </a:rPr>
              <a:t> </a:t>
            </a:r>
            <a:r>
              <a:rPr sz="2400" b="1" spc="-20" dirty="0">
                <a:latin typeface="Calibri"/>
                <a:cs typeface="Calibri"/>
              </a:rPr>
              <a:t>système</a:t>
            </a:r>
            <a:r>
              <a:rPr sz="2400" b="1" spc="-35" dirty="0">
                <a:latin typeface="Calibri"/>
                <a:cs typeface="Calibri"/>
              </a:rPr>
              <a:t> </a:t>
            </a:r>
            <a:r>
              <a:rPr sz="2400" b="1" spc="-10" dirty="0">
                <a:latin typeface="Calibri"/>
                <a:cs typeface="Calibri"/>
              </a:rPr>
              <a:t>performant</a:t>
            </a:r>
            <a:endParaRPr sz="2400">
              <a:latin typeface="Calibri"/>
              <a:cs typeface="Calibri"/>
            </a:endParaRPr>
          </a:p>
          <a:p>
            <a:pPr marL="135255" marR="756285" indent="-93345">
              <a:lnSpc>
                <a:spcPct val="100000"/>
              </a:lnSpc>
              <a:spcBef>
                <a:spcPts val="495"/>
              </a:spcBef>
              <a:buFont typeface="Arial Black"/>
              <a:buChar char="▪"/>
              <a:tabLst>
                <a:tab pos="135255" algn="l"/>
                <a:tab pos="190500" algn="l"/>
              </a:tabLst>
            </a:pPr>
            <a:r>
              <a:rPr sz="2000" dirty="0">
                <a:solidFill>
                  <a:srgbClr val="0914A6"/>
                </a:solidFill>
                <a:latin typeface="Calibri"/>
                <a:cs typeface="Calibri"/>
              </a:rPr>
              <a:t>	</a:t>
            </a:r>
            <a:r>
              <a:rPr sz="2000" b="1" spc="-25" dirty="0">
                <a:solidFill>
                  <a:srgbClr val="0914A6"/>
                </a:solidFill>
                <a:latin typeface="Calibri"/>
                <a:cs typeface="Calibri"/>
              </a:rPr>
              <a:t>S’équiper</a:t>
            </a:r>
            <a:r>
              <a:rPr sz="2000" b="1" spc="-70" dirty="0">
                <a:solidFill>
                  <a:srgbClr val="0914A6"/>
                </a:solidFill>
                <a:latin typeface="Calibri"/>
                <a:cs typeface="Calibri"/>
              </a:rPr>
              <a:t> </a:t>
            </a:r>
            <a:r>
              <a:rPr sz="2000" b="1" dirty="0">
                <a:solidFill>
                  <a:srgbClr val="0914A6"/>
                </a:solidFill>
                <a:latin typeface="Calibri"/>
                <a:cs typeface="Calibri"/>
              </a:rPr>
              <a:t>d’une</a:t>
            </a:r>
            <a:r>
              <a:rPr sz="2000" b="1" spc="-70" dirty="0">
                <a:solidFill>
                  <a:srgbClr val="0914A6"/>
                </a:solidFill>
                <a:latin typeface="Calibri"/>
                <a:cs typeface="Calibri"/>
              </a:rPr>
              <a:t> </a:t>
            </a:r>
            <a:r>
              <a:rPr sz="2000" b="1" spc="-10" dirty="0">
                <a:solidFill>
                  <a:srgbClr val="0914A6"/>
                </a:solidFill>
                <a:latin typeface="Calibri"/>
                <a:cs typeface="Calibri"/>
              </a:rPr>
              <a:t>centrale</a:t>
            </a:r>
            <a:r>
              <a:rPr sz="2000" b="1" spc="-70" dirty="0">
                <a:solidFill>
                  <a:srgbClr val="0914A6"/>
                </a:solidFill>
                <a:latin typeface="Calibri"/>
                <a:cs typeface="Calibri"/>
              </a:rPr>
              <a:t> </a:t>
            </a:r>
            <a:r>
              <a:rPr sz="2000" b="1" dirty="0">
                <a:solidFill>
                  <a:srgbClr val="0914A6"/>
                </a:solidFill>
                <a:latin typeface="Calibri"/>
                <a:cs typeface="Calibri"/>
              </a:rPr>
              <a:t>de</a:t>
            </a:r>
            <a:r>
              <a:rPr sz="2000" b="1" spc="-70" dirty="0">
                <a:solidFill>
                  <a:srgbClr val="0914A6"/>
                </a:solidFill>
                <a:latin typeface="Calibri"/>
                <a:cs typeface="Calibri"/>
              </a:rPr>
              <a:t> </a:t>
            </a:r>
            <a:r>
              <a:rPr sz="2000" b="1" spc="-10" dirty="0">
                <a:solidFill>
                  <a:srgbClr val="0914A6"/>
                </a:solidFill>
                <a:latin typeface="Calibri"/>
                <a:cs typeface="Calibri"/>
              </a:rPr>
              <a:t>traitement</a:t>
            </a:r>
            <a:r>
              <a:rPr sz="2000" b="1" spc="-70" dirty="0">
                <a:solidFill>
                  <a:srgbClr val="0914A6"/>
                </a:solidFill>
                <a:latin typeface="Calibri"/>
                <a:cs typeface="Calibri"/>
              </a:rPr>
              <a:t> </a:t>
            </a:r>
            <a:r>
              <a:rPr sz="2000" b="1" spc="-20" dirty="0">
                <a:solidFill>
                  <a:srgbClr val="0914A6"/>
                </a:solidFill>
                <a:latin typeface="Calibri"/>
                <a:cs typeface="Calibri"/>
              </a:rPr>
              <a:t>d’air</a:t>
            </a:r>
            <a:r>
              <a:rPr sz="2000" b="1" spc="-70" dirty="0">
                <a:solidFill>
                  <a:srgbClr val="0914A6"/>
                </a:solidFill>
                <a:latin typeface="Calibri"/>
                <a:cs typeface="Calibri"/>
              </a:rPr>
              <a:t> </a:t>
            </a:r>
            <a:r>
              <a:rPr sz="2000" b="1" spc="-20" dirty="0">
                <a:solidFill>
                  <a:srgbClr val="0914A6"/>
                </a:solidFill>
                <a:latin typeface="Calibri"/>
                <a:cs typeface="Calibri"/>
              </a:rPr>
              <a:t>(CTA)</a:t>
            </a:r>
            <a:r>
              <a:rPr sz="2000" b="1" spc="-45" dirty="0">
                <a:solidFill>
                  <a:srgbClr val="0914A6"/>
                </a:solidFill>
                <a:latin typeface="Calibri"/>
                <a:cs typeface="Calibri"/>
              </a:rPr>
              <a:t> </a:t>
            </a:r>
            <a:r>
              <a:rPr sz="2000" dirty="0">
                <a:latin typeface="Calibri"/>
                <a:cs typeface="Calibri"/>
              </a:rPr>
              <a:t>qui</a:t>
            </a:r>
            <a:r>
              <a:rPr sz="2000" spc="-70" dirty="0">
                <a:latin typeface="Calibri"/>
                <a:cs typeface="Calibri"/>
              </a:rPr>
              <a:t> </a:t>
            </a:r>
            <a:r>
              <a:rPr sz="2000" dirty="0">
                <a:latin typeface="Calibri"/>
                <a:cs typeface="Calibri"/>
              </a:rPr>
              <a:t>assure</a:t>
            </a:r>
            <a:r>
              <a:rPr sz="2000" spc="-70" dirty="0">
                <a:latin typeface="Calibri"/>
                <a:cs typeface="Calibri"/>
              </a:rPr>
              <a:t> </a:t>
            </a:r>
            <a:r>
              <a:rPr sz="2000" spc="-25" dirty="0">
                <a:latin typeface="Calibri"/>
                <a:cs typeface="Calibri"/>
              </a:rPr>
              <a:t>la </a:t>
            </a:r>
            <a:r>
              <a:rPr sz="2000" spc="-10" dirty="0">
                <a:latin typeface="Calibri"/>
                <a:cs typeface="Calibri"/>
              </a:rPr>
              <a:t>filtration,</a:t>
            </a:r>
            <a:r>
              <a:rPr sz="2000" spc="-45" dirty="0">
                <a:latin typeface="Calibri"/>
                <a:cs typeface="Calibri"/>
              </a:rPr>
              <a:t> </a:t>
            </a:r>
            <a:r>
              <a:rPr sz="2000" dirty="0">
                <a:latin typeface="Calibri"/>
                <a:cs typeface="Calibri"/>
              </a:rPr>
              <a:t>le</a:t>
            </a:r>
            <a:r>
              <a:rPr sz="2000" spc="-40" dirty="0">
                <a:latin typeface="Calibri"/>
                <a:cs typeface="Calibri"/>
              </a:rPr>
              <a:t> </a:t>
            </a:r>
            <a:r>
              <a:rPr sz="2000" spc="-10" dirty="0">
                <a:latin typeface="Calibri"/>
                <a:cs typeface="Calibri"/>
              </a:rPr>
              <a:t>chauffage</a:t>
            </a:r>
            <a:r>
              <a:rPr sz="2000" spc="-45" dirty="0">
                <a:latin typeface="Calibri"/>
                <a:cs typeface="Calibri"/>
              </a:rPr>
              <a:t> </a:t>
            </a:r>
            <a:r>
              <a:rPr sz="2000" dirty="0">
                <a:latin typeface="Calibri"/>
                <a:cs typeface="Calibri"/>
              </a:rPr>
              <a:t>et</a:t>
            </a:r>
            <a:r>
              <a:rPr sz="2000" spc="-40" dirty="0">
                <a:latin typeface="Calibri"/>
                <a:cs typeface="Calibri"/>
              </a:rPr>
              <a:t> </a:t>
            </a:r>
            <a:r>
              <a:rPr sz="2000" spc="-20" dirty="0">
                <a:latin typeface="Calibri"/>
                <a:cs typeface="Calibri"/>
              </a:rPr>
              <a:t>refroidissement</a:t>
            </a:r>
            <a:r>
              <a:rPr sz="2000" spc="-45" dirty="0">
                <a:latin typeface="Calibri"/>
                <a:cs typeface="Calibri"/>
              </a:rPr>
              <a:t> </a:t>
            </a:r>
            <a:r>
              <a:rPr sz="2000" dirty="0">
                <a:latin typeface="Calibri"/>
                <a:cs typeface="Calibri"/>
              </a:rPr>
              <a:t>de</a:t>
            </a:r>
            <a:r>
              <a:rPr sz="2000" spc="-40" dirty="0">
                <a:latin typeface="Calibri"/>
                <a:cs typeface="Calibri"/>
              </a:rPr>
              <a:t> </a:t>
            </a:r>
            <a:r>
              <a:rPr sz="2000" spc="-60" dirty="0">
                <a:latin typeface="Calibri"/>
                <a:cs typeface="Calibri"/>
              </a:rPr>
              <a:t>l’air,</a:t>
            </a:r>
            <a:r>
              <a:rPr sz="2000" spc="-45" dirty="0">
                <a:latin typeface="Calibri"/>
                <a:cs typeface="Calibri"/>
              </a:rPr>
              <a:t> </a:t>
            </a:r>
            <a:r>
              <a:rPr sz="2000" dirty="0">
                <a:latin typeface="Calibri"/>
                <a:cs typeface="Calibri"/>
              </a:rPr>
              <a:t>ainsi</a:t>
            </a:r>
            <a:r>
              <a:rPr sz="2000" spc="-40" dirty="0">
                <a:latin typeface="Calibri"/>
                <a:cs typeface="Calibri"/>
              </a:rPr>
              <a:t> </a:t>
            </a:r>
            <a:r>
              <a:rPr sz="2000" dirty="0">
                <a:latin typeface="Calibri"/>
                <a:cs typeface="Calibri"/>
              </a:rPr>
              <a:t>que</a:t>
            </a:r>
            <a:r>
              <a:rPr sz="2000" spc="-45" dirty="0">
                <a:latin typeface="Calibri"/>
                <a:cs typeface="Calibri"/>
              </a:rPr>
              <a:t> </a:t>
            </a:r>
            <a:r>
              <a:rPr sz="2000" spc="-25" dirty="0">
                <a:latin typeface="Calibri"/>
                <a:cs typeface="Calibri"/>
              </a:rPr>
              <a:t>le </a:t>
            </a:r>
            <a:r>
              <a:rPr sz="2000" spc="-20" dirty="0">
                <a:latin typeface="Calibri"/>
                <a:cs typeface="Calibri"/>
              </a:rPr>
              <a:t>traitement</a:t>
            </a:r>
            <a:r>
              <a:rPr sz="2000" spc="-25" dirty="0">
                <a:latin typeface="Calibri"/>
                <a:cs typeface="Calibri"/>
              </a:rPr>
              <a:t> </a:t>
            </a:r>
            <a:r>
              <a:rPr sz="2000" dirty="0">
                <a:latin typeface="Calibri"/>
                <a:cs typeface="Calibri"/>
              </a:rPr>
              <a:t>de</a:t>
            </a:r>
            <a:r>
              <a:rPr sz="2000" spc="-20" dirty="0">
                <a:latin typeface="Calibri"/>
                <a:cs typeface="Calibri"/>
              </a:rPr>
              <a:t> </a:t>
            </a:r>
            <a:r>
              <a:rPr sz="2000" spc="-10" dirty="0">
                <a:latin typeface="Calibri"/>
                <a:cs typeface="Calibri"/>
              </a:rPr>
              <a:t>l’hygrométrie</a:t>
            </a:r>
            <a:endParaRPr sz="2000">
              <a:latin typeface="Calibri"/>
              <a:cs typeface="Calibri"/>
            </a:endParaRPr>
          </a:p>
          <a:p>
            <a:pPr marL="190500" marR="861694" indent="-178435">
              <a:lnSpc>
                <a:spcPct val="100000"/>
              </a:lnSpc>
              <a:spcBef>
                <a:spcPts val="2185"/>
              </a:spcBef>
              <a:buChar char="&gt;"/>
              <a:tabLst>
                <a:tab pos="191770" algn="l"/>
              </a:tabLst>
            </a:pPr>
            <a:r>
              <a:rPr sz="2000" dirty="0">
                <a:latin typeface="Calibri"/>
                <a:cs typeface="Calibri"/>
              </a:rPr>
              <a:t>Avoir</a:t>
            </a:r>
            <a:r>
              <a:rPr sz="2000" spc="-60" dirty="0">
                <a:latin typeface="Calibri"/>
                <a:cs typeface="Calibri"/>
              </a:rPr>
              <a:t> </a:t>
            </a:r>
            <a:r>
              <a:rPr sz="2000" dirty="0">
                <a:latin typeface="Calibri"/>
                <a:cs typeface="Calibri"/>
              </a:rPr>
              <a:t>un</a:t>
            </a:r>
            <a:r>
              <a:rPr sz="2000" spc="-60" dirty="0">
                <a:latin typeface="Calibri"/>
                <a:cs typeface="Calibri"/>
              </a:rPr>
              <a:t> </a:t>
            </a:r>
            <a:r>
              <a:rPr sz="2000" spc="-10" dirty="0">
                <a:latin typeface="Calibri"/>
                <a:cs typeface="Calibri"/>
              </a:rPr>
              <a:t>procédé</a:t>
            </a:r>
            <a:r>
              <a:rPr sz="2000" spc="-55" dirty="0">
                <a:latin typeface="Calibri"/>
                <a:cs typeface="Calibri"/>
              </a:rPr>
              <a:t> </a:t>
            </a:r>
            <a:r>
              <a:rPr sz="2000" dirty="0">
                <a:latin typeface="Calibri"/>
                <a:cs typeface="Calibri"/>
              </a:rPr>
              <a:t>de</a:t>
            </a:r>
            <a:r>
              <a:rPr sz="2000" spc="-60" dirty="0">
                <a:latin typeface="Calibri"/>
                <a:cs typeface="Calibri"/>
              </a:rPr>
              <a:t> </a:t>
            </a:r>
            <a:r>
              <a:rPr sz="2000" spc="-10" dirty="0">
                <a:latin typeface="Calibri"/>
                <a:cs typeface="Calibri"/>
              </a:rPr>
              <a:t>déshumidification</a:t>
            </a:r>
            <a:r>
              <a:rPr sz="2000" spc="-60" dirty="0">
                <a:latin typeface="Calibri"/>
                <a:cs typeface="Calibri"/>
              </a:rPr>
              <a:t> </a:t>
            </a:r>
            <a:r>
              <a:rPr sz="2000" spc="-10" dirty="0">
                <a:latin typeface="Calibri"/>
                <a:cs typeface="Calibri"/>
              </a:rPr>
              <a:t>efficace</a:t>
            </a:r>
            <a:r>
              <a:rPr sz="2000" spc="-55" dirty="0">
                <a:latin typeface="Calibri"/>
                <a:cs typeface="Calibri"/>
              </a:rPr>
              <a:t> </a:t>
            </a:r>
            <a:r>
              <a:rPr sz="2000" dirty="0">
                <a:latin typeface="Calibri"/>
                <a:cs typeface="Calibri"/>
              </a:rPr>
              <a:t>pour</a:t>
            </a:r>
            <a:r>
              <a:rPr sz="2000" spc="-60" dirty="0">
                <a:latin typeface="Calibri"/>
                <a:cs typeface="Calibri"/>
              </a:rPr>
              <a:t> </a:t>
            </a:r>
            <a:r>
              <a:rPr sz="2000" spc="-10" dirty="0">
                <a:latin typeface="Calibri"/>
                <a:cs typeface="Calibri"/>
              </a:rPr>
              <a:t>réduire</a:t>
            </a:r>
            <a:r>
              <a:rPr sz="2000" spc="-60" dirty="0">
                <a:latin typeface="Calibri"/>
                <a:cs typeface="Calibri"/>
              </a:rPr>
              <a:t> </a:t>
            </a:r>
            <a:r>
              <a:rPr sz="2000" spc="-25" dirty="0">
                <a:latin typeface="Calibri"/>
                <a:cs typeface="Calibri"/>
              </a:rPr>
              <a:t>le 	</a:t>
            </a:r>
            <a:r>
              <a:rPr sz="2000" spc="-10" dirty="0">
                <a:latin typeface="Calibri"/>
                <a:cs typeface="Calibri"/>
              </a:rPr>
              <a:t>dimensionnement</a:t>
            </a:r>
            <a:r>
              <a:rPr sz="2000" spc="-45" dirty="0">
                <a:latin typeface="Calibri"/>
                <a:cs typeface="Calibri"/>
              </a:rPr>
              <a:t> </a:t>
            </a:r>
            <a:r>
              <a:rPr sz="2000" dirty="0">
                <a:latin typeface="Calibri"/>
                <a:cs typeface="Calibri"/>
              </a:rPr>
              <a:t>du</a:t>
            </a:r>
            <a:r>
              <a:rPr sz="2000" spc="-45" dirty="0">
                <a:latin typeface="Calibri"/>
                <a:cs typeface="Calibri"/>
              </a:rPr>
              <a:t> </a:t>
            </a:r>
            <a:r>
              <a:rPr sz="2000" spc="-20" dirty="0">
                <a:latin typeface="Calibri"/>
                <a:cs typeface="Calibri"/>
              </a:rPr>
              <a:t>système</a:t>
            </a:r>
            <a:r>
              <a:rPr sz="2000" spc="-40" dirty="0">
                <a:latin typeface="Calibri"/>
                <a:cs typeface="Calibri"/>
              </a:rPr>
              <a:t> </a:t>
            </a:r>
            <a:r>
              <a:rPr sz="2000" dirty="0">
                <a:latin typeface="Calibri"/>
                <a:cs typeface="Calibri"/>
              </a:rPr>
              <a:t>de</a:t>
            </a:r>
            <a:r>
              <a:rPr sz="2000" spc="-45" dirty="0">
                <a:latin typeface="Calibri"/>
                <a:cs typeface="Calibri"/>
              </a:rPr>
              <a:t> </a:t>
            </a:r>
            <a:r>
              <a:rPr sz="2000" spc="-10" dirty="0">
                <a:latin typeface="Calibri"/>
                <a:cs typeface="Calibri"/>
              </a:rPr>
              <a:t>chauffage</a:t>
            </a:r>
            <a:endParaRPr sz="2000">
              <a:latin typeface="Calibri"/>
              <a:cs typeface="Calibri"/>
            </a:endParaRPr>
          </a:p>
          <a:p>
            <a:pPr marL="868680">
              <a:lnSpc>
                <a:spcPct val="100000"/>
              </a:lnSpc>
              <a:spcBef>
                <a:spcPts val="1485"/>
              </a:spcBef>
            </a:pPr>
            <a:r>
              <a:rPr sz="2400" b="1" dirty="0">
                <a:latin typeface="Calibri"/>
                <a:cs typeface="Calibri"/>
              </a:rPr>
              <a:t>2.</a:t>
            </a:r>
            <a:r>
              <a:rPr sz="2400" b="1" spc="-55" dirty="0">
                <a:latin typeface="Calibri"/>
                <a:cs typeface="Calibri"/>
              </a:rPr>
              <a:t> </a:t>
            </a:r>
            <a:r>
              <a:rPr sz="2400" b="1" spc="-10" dirty="0">
                <a:latin typeface="Calibri"/>
                <a:cs typeface="Calibri"/>
              </a:rPr>
              <a:t>Entretenir</a:t>
            </a:r>
            <a:r>
              <a:rPr sz="2400" b="1" spc="-50" dirty="0">
                <a:latin typeface="Calibri"/>
                <a:cs typeface="Calibri"/>
              </a:rPr>
              <a:t> </a:t>
            </a:r>
            <a:r>
              <a:rPr sz="2400" b="1" dirty="0">
                <a:latin typeface="Calibri"/>
                <a:cs typeface="Calibri"/>
              </a:rPr>
              <a:t>les</a:t>
            </a:r>
            <a:r>
              <a:rPr sz="2400" b="1" spc="-50" dirty="0">
                <a:latin typeface="Calibri"/>
                <a:cs typeface="Calibri"/>
              </a:rPr>
              <a:t> </a:t>
            </a:r>
            <a:r>
              <a:rPr sz="2400" b="1" spc="-10" dirty="0">
                <a:latin typeface="Calibri"/>
                <a:cs typeface="Calibri"/>
              </a:rPr>
              <a:t>systèmes</a:t>
            </a:r>
            <a:endParaRPr sz="2400">
              <a:latin typeface="Calibri"/>
              <a:cs typeface="Calibri"/>
            </a:endParaRPr>
          </a:p>
          <a:p>
            <a:pPr marL="190500" indent="-148590">
              <a:lnSpc>
                <a:spcPct val="100000"/>
              </a:lnSpc>
              <a:spcBef>
                <a:spcPts val="860"/>
              </a:spcBef>
              <a:buFont typeface="Arial Black"/>
              <a:buChar char="▪"/>
              <a:tabLst>
                <a:tab pos="190500" algn="l"/>
              </a:tabLst>
            </a:pPr>
            <a:r>
              <a:rPr sz="2000" b="1" spc="-10" dirty="0">
                <a:solidFill>
                  <a:srgbClr val="0914A6"/>
                </a:solidFill>
                <a:latin typeface="Calibri"/>
                <a:cs typeface="Calibri"/>
              </a:rPr>
              <a:t>Assurer</a:t>
            </a:r>
            <a:r>
              <a:rPr sz="2000" b="1" spc="-40" dirty="0">
                <a:solidFill>
                  <a:srgbClr val="0914A6"/>
                </a:solidFill>
                <a:latin typeface="Calibri"/>
                <a:cs typeface="Calibri"/>
              </a:rPr>
              <a:t> </a:t>
            </a:r>
            <a:r>
              <a:rPr sz="2000" b="1" dirty="0">
                <a:solidFill>
                  <a:srgbClr val="0914A6"/>
                </a:solidFill>
                <a:latin typeface="Calibri"/>
                <a:cs typeface="Calibri"/>
              </a:rPr>
              <a:t>un</a:t>
            </a:r>
            <a:r>
              <a:rPr sz="2000" b="1" spc="-40" dirty="0">
                <a:solidFill>
                  <a:srgbClr val="0914A6"/>
                </a:solidFill>
                <a:latin typeface="Calibri"/>
                <a:cs typeface="Calibri"/>
              </a:rPr>
              <a:t> </a:t>
            </a:r>
            <a:r>
              <a:rPr sz="2000" b="1" spc="-10" dirty="0">
                <a:solidFill>
                  <a:srgbClr val="0914A6"/>
                </a:solidFill>
                <a:latin typeface="Calibri"/>
                <a:cs typeface="Calibri"/>
              </a:rPr>
              <a:t>entretien</a:t>
            </a:r>
            <a:r>
              <a:rPr sz="2000" b="1" spc="-35" dirty="0">
                <a:solidFill>
                  <a:srgbClr val="0914A6"/>
                </a:solidFill>
                <a:latin typeface="Calibri"/>
                <a:cs typeface="Calibri"/>
              </a:rPr>
              <a:t> </a:t>
            </a:r>
            <a:r>
              <a:rPr sz="2000" b="1" spc="-10" dirty="0">
                <a:solidFill>
                  <a:srgbClr val="0914A6"/>
                </a:solidFill>
                <a:latin typeface="Calibri"/>
                <a:cs typeface="Calibri"/>
              </a:rPr>
              <a:t>régulier</a:t>
            </a:r>
            <a:r>
              <a:rPr sz="2000" b="1" spc="-40" dirty="0">
                <a:solidFill>
                  <a:srgbClr val="0914A6"/>
                </a:solidFill>
                <a:latin typeface="Calibri"/>
                <a:cs typeface="Calibri"/>
              </a:rPr>
              <a:t> </a:t>
            </a:r>
            <a:r>
              <a:rPr sz="2000" b="1" dirty="0">
                <a:solidFill>
                  <a:srgbClr val="0914A6"/>
                </a:solidFill>
                <a:latin typeface="Calibri"/>
                <a:cs typeface="Calibri"/>
              </a:rPr>
              <a:t>des</a:t>
            </a:r>
            <a:r>
              <a:rPr sz="2000" b="1" spc="-35" dirty="0">
                <a:solidFill>
                  <a:srgbClr val="0914A6"/>
                </a:solidFill>
                <a:latin typeface="Calibri"/>
                <a:cs typeface="Calibri"/>
              </a:rPr>
              <a:t> </a:t>
            </a:r>
            <a:r>
              <a:rPr sz="2000" b="1" spc="-20" dirty="0">
                <a:solidFill>
                  <a:srgbClr val="0914A6"/>
                </a:solidFill>
                <a:latin typeface="Calibri"/>
                <a:cs typeface="Calibri"/>
              </a:rPr>
              <a:t>systèmes</a:t>
            </a:r>
            <a:r>
              <a:rPr sz="2000" b="1" spc="-40" dirty="0">
                <a:solidFill>
                  <a:srgbClr val="0914A6"/>
                </a:solidFill>
                <a:latin typeface="Calibri"/>
                <a:cs typeface="Calibri"/>
              </a:rPr>
              <a:t> </a:t>
            </a:r>
            <a:r>
              <a:rPr sz="2000" b="1" dirty="0">
                <a:solidFill>
                  <a:srgbClr val="0914A6"/>
                </a:solidFill>
                <a:latin typeface="Calibri"/>
                <a:cs typeface="Calibri"/>
              </a:rPr>
              <a:t>de</a:t>
            </a:r>
            <a:r>
              <a:rPr sz="2000" b="1" spc="-35" dirty="0">
                <a:solidFill>
                  <a:srgbClr val="0914A6"/>
                </a:solidFill>
                <a:latin typeface="Calibri"/>
                <a:cs typeface="Calibri"/>
              </a:rPr>
              <a:t> </a:t>
            </a:r>
            <a:r>
              <a:rPr sz="2000" b="1" spc="-10" dirty="0">
                <a:solidFill>
                  <a:srgbClr val="0914A6"/>
                </a:solidFill>
                <a:latin typeface="Calibri"/>
                <a:cs typeface="Calibri"/>
              </a:rPr>
              <a:t>ventilation</a:t>
            </a:r>
            <a:endParaRPr sz="2000">
              <a:latin typeface="Calibri"/>
              <a:cs typeface="Calibri"/>
            </a:endParaRPr>
          </a:p>
          <a:p>
            <a:pPr marL="12700">
              <a:lnSpc>
                <a:spcPct val="100000"/>
              </a:lnSpc>
              <a:spcBef>
                <a:spcPts val="1955"/>
              </a:spcBef>
            </a:pPr>
            <a:r>
              <a:rPr sz="2000" spc="-10" dirty="0">
                <a:latin typeface="Calibri"/>
                <a:cs typeface="Calibri"/>
              </a:rPr>
              <a:t>&gt;Mesurer</a:t>
            </a:r>
            <a:r>
              <a:rPr sz="2000" spc="-55" dirty="0">
                <a:latin typeface="Calibri"/>
                <a:cs typeface="Calibri"/>
              </a:rPr>
              <a:t> </a:t>
            </a:r>
            <a:r>
              <a:rPr sz="2000" dirty="0">
                <a:latin typeface="Calibri"/>
                <a:cs typeface="Calibri"/>
              </a:rPr>
              <a:t>et</a:t>
            </a:r>
            <a:r>
              <a:rPr sz="2000" spc="-50" dirty="0">
                <a:latin typeface="Calibri"/>
                <a:cs typeface="Calibri"/>
              </a:rPr>
              <a:t> </a:t>
            </a:r>
            <a:r>
              <a:rPr sz="2000" spc="-10" dirty="0">
                <a:latin typeface="Calibri"/>
                <a:cs typeface="Calibri"/>
              </a:rPr>
              <a:t>comparer</a:t>
            </a:r>
            <a:r>
              <a:rPr sz="2000" spc="-50" dirty="0">
                <a:latin typeface="Calibri"/>
                <a:cs typeface="Calibri"/>
              </a:rPr>
              <a:t> </a:t>
            </a:r>
            <a:r>
              <a:rPr sz="2000" dirty="0">
                <a:latin typeface="Calibri"/>
                <a:cs typeface="Calibri"/>
              </a:rPr>
              <a:t>les</a:t>
            </a:r>
            <a:r>
              <a:rPr sz="2000" spc="-55" dirty="0">
                <a:latin typeface="Calibri"/>
                <a:cs typeface="Calibri"/>
              </a:rPr>
              <a:t> </a:t>
            </a:r>
            <a:r>
              <a:rPr sz="2000" dirty="0">
                <a:latin typeface="Calibri"/>
                <a:cs typeface="Calibri"/>
              </a:rPr>
              <a:t>débits</a:t>
            </a:r>
            <a:r>
              <a:rPr sz="2000" spc="-50" dirty="0">
                <a:latin typeface="Calibri"/>
                <a:cs typeface="Calibri"/>
              </a:rPr>
              <a:t> </a:t>
            </a:r>
            <a:r>
              <a:rPr sz="2000" dirty="0">
                <a:latin typeface="Calibri"/>
                <a:cs typeface="Calibri"/>
              </a:rPr>
              <a:t>de</a:t>
            </a:r>
            <a:r>
              <a:rPr sz="2000" spc="-50" dirty="0">
                <a:latin typeface="Calibri"/>
                <a:cs typeface="Calibri"/>
              </a:rPr>
              <a:t> </a:t>
            </a:r>
            <a:r>
              <a:rPr sz="2000" spc="-10" dirty="0">
                <a:latin typeface="Calibri"/>
                <a:cs typeface="Calibri"/>
              </a:rPr>
              <a:t>soufflage</a:t>
            </a:r>
            <a:r>
              <a:rPr sz="2000" spc="-55" dirty="0">
                <a:latin typeface="Calibri"/>
                <a:cs typeface="Calibri"/>
              </a:rPr>
              <a:t> </a:t>
            </a:r>
            <a:r>
              <a:rPr sz="2000" spc="-10" dirty="0">
                <a:latin typeface="Calibri"/>
                <a:cs typeface="Calibri"/>
              </a:rPr>
              <a:t>théoriques</a:t>
            </a:r>
            <a:r>
              <a:rPr sz="2000" spc="-50" dirty="0">
                <a:latin typeface="Calibri"/>
                <a:cs typeface="Calibri"/>
              </a:rPr>
              <a:t> </a:t>
            </a:r>
            <a:r>
              <a:rPr sz="2000" dirty="0">
                <a:latin typeface="Calibri"/>
                <a:cs typeface="Calibri"/>
              </a:rPr>
              <a:t>et</a:t>
            </a:r>
            <a:r>
              <a:rPr sz="2000" spc="-50" dirty="0">
                <a:latin typeface="Calibri"/>
                <a:cs typeface="Calibri"/>
              </a:rPr>
              <a:t> </a:t>
            </a:r>
            <a:r>
              <a:rPr sz="2000" spc="-10" dirty="0">
                <a:latin typeface="Calibri"/>
                <a:cs typeface="Calibri"/>
              </a:rPr>
              <a:t>réels</a:t>
            </a:r>
            <a:endParaRPr sz="2000">
              <a:latin typeface="Calibri"/>
              <a:cs typeface="Calibri"/>
            </a:endParaRPr>
          </a:p>
          <a:p>
            <a:pPr marL="12700">
              <a:lnSpc>
                <a:spcPct val="100000"/>
              </a:lnSpc>
              <a:spcBef>
                <a:spcPts val="1955"/>
              </a:spcBef>
            </a:pPr>
            <a:r>
              <a:rPr sz="2000" spc="-10" dirty="0">
                <a:latin typeface="Calibri"/>
                <a:cs typeface="Calibri"/>
              </a:rPr>
              <a:t>&gt;Prévenir</a:t>
            </a:r>
            <a:r>
              <a:rPr sz="2000" spc="-40" dirty="0">
                <a:latin typeface="Calibri"/>
                <a:cs typeface="Calibri"/>
              </a:rPr>
              <a:t> </a:t>
            </a:r>
            <a:r>
              <a:rPr sz="2000" dirty="0">
                <a:latin typeface="Calibri"/>
                <a:cs typeface="Calibri"/>
              </a:rPr>
              <a:t>la</a:t>
            </a:r>
            <a:r>
              <a:rPr sz="2000" spc="-40" dirty="0">
                <a:latin typeface="Calibri"/>
                <a:cs typeface="Calibri"/>
              </a:rPr>
              <a:t> </a:t>
            </a:r>
            <a:r>
              <a:rPr sz="2000" spc="-10" dirty="0">
                <a:latin typeface="Calibri"/>
                <a:cs typeface="Calibri"/>
              </a:rPr>
              <a:t>corrosion</a:t>
            </a:r>
            <a:r>
              <a:rPr sz="2000" spc="-35" dirty="0">
                <a:latin typeface="Calibri"/>
                <a:cs typeface="Calibri"/>
              </a:rPr>
              <a:t> </a:t>
            </a:r>
            <a:r>
              <a:rPr sz="2000" dirty="0">
                <a:latin typeface="Calibri"/>
                <a:cs typeface="Calibri"/>
              </a:rPr>
              <a:t>et</a:t>
            </a:r>
            <a:r>
              <a:rPr sz="2000" spc="-40" dirty="0">
                <a:latin typeface="Calibri"/>
                <a:cs typeface="Calibri"/>
              </a:rPr>
              <a:t> </a:t>
            </a:r>
            <a:r>
              <a:rPr sz="2000" spc="-25" dirty="0">
                <a:latin typeface="Calibri"/>
                <a:cs typeface="Calibri"/>
              </a:rPr>
              <a:t>l’encrassement</a:t>
            </a:r>
            <a:r>
              <a:rPr sz="2000" spc="-35" dirty="0">
                <a:latin typeface="Calibri"/>
                <a:cs typeface="Calibri"/>
              </a:rPr>
              <a:t> </a:t>
            </a:r>
            <a:r>
              <a:rPr sz="2000" dirty="0">
                <a:latin typeface="Calibri"/>
                <a:cs typeface="Calibri"/>
              </a:rPr>
              <a:t>du</a:t>
            </a:r>
            <a:r>
              <a:rPr sz="2000" spc="-40" dirty="0">
                <a:latin typeface="Calibri"/>
                <a:cs typeface="Calibri"/>
              </a:rPr>
              <a:t> </a:t>
            </a:r>
            <a:r>
              <a:rPr sz="2000" spc="-20" dirty="0">
                <a:latin typeface="Calibri"/>
                <a:cs typeface="Calibri"/>
              </a:rPr>
              <a:t>système</a:t>
            </a:r>
            <a:r>
              <a:rPr sz="2000" spc="-35" dirty="0">
                <a:latin typeface="Calibri"/>
                <a:cs typeface="Calibri"/>
              </a:rPr>
              <a:t> </a:t>
            </a:r>
            <a:r>
              <a:rPr sz="2000" dirty="0">
                <a:latin typeface="Calibri"/>
                <a:cs typeface="Calibri"/>
              </a:rPr>
              <a:t>et</a:t>
            </a:r>
            <a:r>
              <a:rPr sz="2000" spc="-40" dirty="0">
                <a:latin typeface="Calibri"/>
                <a:cs typeface="Calibri"/>
              </a:rPr>
              <a:t> </a:t>
            </a:r>
            <a:r>
              <a:rPr sz="2000" dirty="0">
                <a:latin typeface="Calibri"/>
                <a:cs typeface="Calibri"/>
              </a:rPr>
              <a:t>des</a:t>
            </a:r>
            <a:r>
              <a:rPr sz="2000" spc="-35" dirty="0">
                <a:latin typeface="Calibri"/>
                <a:cs typeface="Calibri"/>
              </a:rPr>
              <a:t> </a:t>
            </a:r>
            <a:r>
              <a:rPr sz="2000" spc="-10" dirty="0">
                <a:latin typeface="Calibri"/>
                <a:cs typeface="Calibri"/>
              </a:rPr>
              <a:t>conduits,</a:t>
            </a:r>
            <a:r>
              <a:rPr sz="2000" spc="-40" dirty="0">
                <a:latin typeface="Calibri"/>
                <a:cs typeface="Calibri"/>
              </a:rPr>
              <a:t> </a:t>
            </a:r>
            <a:r>
              <a:rPr sz="2000" spc="-20" dirty="0">
                <a:latin typeface="Calibri"/>
                <a:cs typeface="Calibri"/>
              </a:rPr>
              <a:t>etc.</a:t>
            </a:r>
            <a:endParaRPr sz="2000">
              <a:latin typeface="Calibri"/>
              <a:cs typeface="Calibri"/>
            </a:endParaRPr>
          </a:p>
        </p:txBody>
      </p:sp>
      <p:pic>
        <p:nvPicPr>
          <p:cNvPr id="8" name="object 8"/>
          <p:cNvPicPr/>
          <p:nvPr/>
        </p:nvPicPr>
        <p:blipFill>
          <a:blip r:embed="rId6" cstate="print"/>
          <a:stretch>
            <a:fillRect/>
          </a:stretch>
        </p:blipFill>
        <p:spPr>
          <a:xfrm>
            <a:off x="8001000" y="2143125"/>
            <a:ext cx="3790949" cy="2571749"/>
          </a:xfrm>
          <a:prstGeom prst="rect">
            <a:avLst/>
          </a:prstGeom>
        </p:spPr>
      </p:pic>
      <p:sp>
        <p:nvSpPr>
          <p:cNvPr id="9" name="object 9"/>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C.</a:t>
            </a:r>
            <a:r>
              <a:rPr spc="-100" dirty="0"/>
              <a:t> </a:t>
            </a:r>
            <a:r>
              <a:rPr dirty="0"/>
              <a:t>Maîtriser</a:t>
            </a:r>
            <a:r>
              <a:rPr spc="-95" dirty="0"/>
              <a:t> </a:t>
            </a:r>
            <a:r>
              <a:rPr dirty="0"/>
              <a:t>la</a:t>
            </a:r>
            <a:r>
              <a:rPr spc="-95" dirty="0"/>
              <a:t> </a:t>
            </a:r>
            <a:r>
              <a:rPr dirty="0"/>
              <a:t>température</a:t>
            </a:r>
            <a:r>
              <a:rPr spc="-95" dirty="0"/>
              <a:t> </a:t>
            </a:r>
            <a:r>
              <a:rPr dirty="0"/>
              <a:t>et</a:t>
            </a:r>
            <a:r>
              <a:rPr spc="-95" dirty="0"/>
              <a:t> </a:t>
            </a:r>
            <a:r>
              <a:rPr spc="-10" dirty="0"/>
              <a:t>l’hygrométrie</a:t>
            </a:r>
            <a:r>
              <a:rPr spc="-100" dirty="0"/>
              <a:t> </a:t>
            </a:r>
            <a:r>
              <a:rPr dirty="0"/>
              <a:t>de</a:t>
            </a:r>
            <a:r>
              <a:rPr spc="-95" dirty="0"/>
              <a:t> </a:t>
            </a:r>
            <a:r>
              <a:rPr spc="-10" dirty="0"/>
              <a:t>l’air</a:t>
            </a:r>
          </a:p>
        </p:txBody>
      </p:sp>
      <p:pic>
        <p:nvPicPr>
          <p:cNvPr id="10" name="object 10"/>
          <p:cNvPicPr/>
          <p:nvPr/>
        </p:nvPicPr>
        <p:blipFill>
          <a:blip r:embed="rId7" cstate="print"/>
          <a:stretch>
            <a:fillRect/>
          </a:stretch>
        </p:blipFill>
        <p:spPr>
          <a:xfrm>
            <a:off x="10229475" y="6085020"/>
            <a:ext cx="1011146" cy="558847"/>
          </a:xfrm>
          <a:prstGeom prst="rect">
            <a:avLst/>
          </a:prstGeom>
        </p:spPr>
      </p:pic>
      <p:sp>
        <p:nvSpPr>
          <p:cNvPr id="11" name="object 11"/>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0219" y="916495"/>
            <a:ext cx="6697980" cy="4295140"/>
          </a:xfrm>
          <a:prstGeom prst="rect">
            <a:avLst/>
          </a:prstGeom>
        </p:spPr>
        <p:txBody>
          <a:bodyPr vert="horz" wrap="square" lIns="0" tIns="12700" rIns="0" bIns="0" rtlCol="0">
            <a:spAutoFit/>
          </a:bodyPr>
          <a:lstStyle/>
          <a:p>
            <a:pPr marL="324485">
              <a:lnSpc>
                <a:spcPct val="100000"/>
              </a:lnSpc>
              <a:spcBef>
                <a:spcPts val="100"/>
              </a:spcBef>
            </a:pPr>
            <a:r>
              <a:rPr sz="2400" b="1" dirty="0">
                <a:latin typeface="Calibri"/>
                <a:cs typeface="Calibri"/>
              </a:rPr>
              <a:t>3.</a:t>
            </a:r>
            <a:r>
              <a:rPr sz="2400" b="1" spc="-35" dirty="0">
                <a:latin typeface="Calibri"/>
                <a:cs typeface="Calibri"/>
              </a:rPr>
              <a:t> </a:t>
            </a:r>
            <a:r>
              <a:rPr sz="2400" b="1" spc="-10" dirty="0">
                <a:latin typeface="Calibri"/>
                <a:cs typeface="Calibri"/>
              </a:rPr>
              <a:t>Optimiser</a:t>
            </a:r>
            <a:r>
              <a:rPr sz="2400" b="1" spc="-30" dirty="0">
                <a:latin typeface="Calibri"/>
                <a:cs typeface="Calibri"/>
              </a:rPr>
              <a:t> </a:t>
            </a:r>
            <a:r>
              <a:rPr sz="2400" b="1" dirty="0">
                <a:latin typeface="Calibri"/>
                <a:cs typeface="Calibri"/>
              </a:rPr>
              <a:t>la</a:t>
            </a:r>
            <a:r>
              <a:rPr sz="2400" b="1" spc="-35" dirty="0">
                <a:latin typeface="Calibri"/>
                <a:cs typeface="Calibri"/>
              </a:rPr>
              <a:t> </a:t>
            </a:r>
            <a:r>
              <a:rPr sz="2400" b="1" spc="-10" dirty="0">
                <a:latin typeface="Calibri"/>
                <a:cs typeface="Calibri"/>
              </a:rPr>
              <a:t>ventilation</a:t>
            </a:r>
            <a:endParaRPr sz="2400">
              <a:latin typeface="Calibri"/>
              <a:cs typeface="Calibri"/>
            </a:endParaRPr>
          </a:p>
          <a:p>
            <a:pPr>
              <a:lnSpc>
                <a:spcPct val="100000"/>
              </a:lnSpc>
              <a:spcBef>
                <a:spcPts val="600"/>
              </a:spcBef>
            </a:pPr>
            <a:endParaRPr sz="2400">
              <a:latin typeface="Calibri"/>
              <a:cs typeface="Calibri"/>
            </a:endParaRPr>
          </a:p>
          <a:p>
            <a:pPr marL="297815" indent="-255904">
              <a:lnSpc>
                <a:spcPct val="100000"/>
              </a:lnSpc>
              <a:buFont typeface="Arial Black"/>
              <a:buChar char="▪"/>
              <a:tabLst>
                <a:tab pos="297815" algn="l"/>
              </a:tabLst>
            </a:pPr>
            <a:r>
              <a:rPr sz="2000" b="1" spc="-20" dirty="0">
                <a:solidFill>
                  <a:srgbClr val="0914A6"/>
                </a:solidFill>
                <a:latin typeface="Calibri"/>
                <a:cs typeface="Calibri"/>
              </a:rPr>
              <a:t>Vérifier</a:t>
            </a:r>
            <a:r>
              <a:rPr sz="2000" b="1" spc="-50" dirty="0">
                <a:solidFill>
                  <a:srgbClr val="0914A6"/>
                </a:solidFill>
                <a:latin typeface="Calibri"/>
                <a:cs typeface="Calibri"/>
              </a:rPr>
              <a:t> </a:t>
            </a:r>
            <a:r>
              <a:rPr sz="2000" b="1" dirty="0">
                <a:solidFill>
                  <a:srgbClr val="0914A6"/>
                </a:solidFill>
                <a:latin typeface="Calibri"/>
                <a:cs typeface="Calibri"/>
              </a:rPr>
              <a:t>le</a:t>
            </a:r>
            <a:r>
              <a:rPr sz="2000" b="1" spc="-45" dirty="0">
                <a:solidFill>
                  <a:srgbClr val="0914A6"/>
                </a:solidFill>
                <a:latin typeface="Calibri"/>
                <a:cs typeface="Calibri"/>
              </a:rPr>
              <a:t> </a:t>
            </a:r>
            <a:r>
              <a:rPr sz="2000" b="1" spc="-10" dirty="0">
                <a:solidFill>
                  <a:srgbClr val="0914A6"/>
                </a:solidFill>
                <a:latin typeface="Calibri"/>
                <a:cs typeface="Calibri"/>
              </a:rPr>
              <a:t>dimensionnement</a:t>
            </a:r>
            <a:r>
              <a:rPr sz="2000" b="1" spc="-45" dirty="0">
                <a:solidFill>
                  <a:srgbClr val="0914A6"/>
                </a:solidFill>
                <a:latin typeface="Calibri"/>
                <a:cs typeface="Calibri"/>
              </a:rPr>
              <a:t> </a:t>
            </a:r>
            <a:r>
              <a:rPr sz="2000" b="1" dirty="0">
                <a:solidFill>
                  <a:srgbClr val="0914A6"/>
                </a:solidFill>
                <a:latin typeface="Calibri"/>
                <a:cs typeface="Calibri"/>
              </a:rPr>
              <a:t>de</a:t>
            </a:r>
            <a:r>
              <a:rPr sz="2000" b="1" spc="-45" dirty="0">
                <a:solidFill>
                  <a:srgbClr val="0914A6"/>
                </a:solidFill>
                <a:latin typeface="Calibri"/>
                <a:cs typeface="Calibri"/>
              </a:rPr>
              <a:t> </a:t>
            </a:r>
            <a:r>
              <a:rPr sz="2000" b="1" spc="-10" dirty="0">
                <a:solidFill>
                  <a:srgbClr val="0914A6"/>
                </a:solidFill>
                <a:latin typeface="Calibri"/>
                <a:cs typeface="Calibri"/>
              </a:rPr>
              <a:t>l’installation</a:t>
            </a:r>
            <a:endParaRPr sz="2000">
              <a:latin typeface="Calibri"/>
              <a:cs typeface="Calibri"/>
            </a:endParaRPr>
          </a:p>
          <a:p>
            <a:pPr marL="298450" marR="332105" indent="-257175">
              <a:lnSpc>
                <a:spcPct val="109000"/>
              </a:lnSpc>
              <a:spcBef>
                <a:spcPts val="1995"/>
              </a:spcBef>
              <a:buFont typeface="Arial Black"/>
              <a:buChar char="▪"/>
              <a:tabLst>
                <a:tab pos="298450" algn="l"/>
              </a:tabLst>
            </a:pPr>
            <a:r>
              <a:rPr sz="2000" b="1" dirty="0">
                <a:solidFill>
                  <a:srgbClr val="0914A6"/>
                </a:solidFill>
                <a:latin typeface="Calibri"/>
                <a:cs typeface="Calibri"/>
              </a:rPr>
              <a:t>Doter</a:t>
            </a:r>
            <a:r>
              <a:rPr sz="2000" b="1" spc="-55" dirty="0">
                <a:solidFill>
                  <a:srgbClr val="0914A6"/>
                </a:solidFill>
                <a:latin typeface="Calibri"/>
                <a:cs typeface="Calibri"/>
              </a:rPr>
              <a:t> </a:t>
            </a:r>
            <a:r>
              <a:rPr sz="2000" b="1" dirty="0">
                <a:solidFill>
                  <a:srgbClr val="0914A6"/>
                </a:solidFill>
                <a:latin typeface="Calibri"/>
                <a:cs typeface="Calibri"/>
              </a:rPr>
              <a:t>le</a:t>
            </a:r>
            <a:r>
              <a:rPr sz="2000" b="1" spc="-55" dirty="0">
                <a:solidFill>
                  <a:srgbClr val="0914A6"/>
                </a:solidFill>
                <a:latin typeface="Calibri"/>
                <a:cs typeface="Calibri"/>
              </a:rPr>
              <a:t> </a:t>
            </a:r>
            <a:r>
              <a:rPr sz="2000" b="1" spc="-20" dirty="0">
                <a:solidFill>
                  <a:srgbClr val="0914A6"/>
                </a:solidFill>
                <a:latin typeface="Calibri"/>
                <a:cs typeface="Calibri"/>
              </a:rPr>
              <a:t>système</a:t>
            </a:r>
            <a:r>
              <a:rPr sz="2000" b="1" spc="-55" dirty="0">
                <a:solidFill>
                  <a:srgbClr val="0914A6"/>
                </a:solidFill>
                <a:latin typeface="Calibri"/>
                <a:cs typeface="Calibri"/>
              </a:rPr>
              <a:t> </a:t>
            </a:r>
            <a:r>
              <a:rPr sz="2000" b="1" dirty="0">
                <a:solidFill>
                  <a:srgbClr val="0914A6"/>
                </a:solidFill>
                <a:latin typeface="Calibri"/>
                <a:cs typeface="Calibri"/>
              </a:rPr>
              <a:t>de</a:t>
            </a:r>
            <a:r>
              <a:rPr sz="2000" b="1" spc="-55" dirty="0">
                <a:solidFill>
                  <a:srgbClr val="0914A6"/>
                </a:solidFill>
                <a:latin typeface="Calibri"/>
                <a:cs typeface="Calibri"/>
              </a:rPr>
              <a:t> </a:t>
            </a:r>
            <a:r>
              <a:rPr sz="2000" b="1" spc="-10" dirty="0">
                <a:solidFill>
                  <a:srgbClr val="0914A6"/>
                </a:solidFill>
                <a:latin typeface="Calibri"/>
                <a:cs typeface="Calibri"/>
              </a:rPr>
              <a:t>variateurs</a:t>
            </a:r>
            <a:r>
              <a:rPr sz="2000" b="1" spc="-50" dirty="0">
                <a:solidFill>
                  <a:srgbClr val="0914A6"/>
                </a:solidFill>
                <a:latin typeface="Calibri"/>
                <a:cs typeface="Calibri"/>
              </a:rPr>
              <a:t> </a:t>
            </a:r>
            <a:r>
              <a:rPr sz="2000" b="1" dirty="0">
                <a:solidFill>
                  <a:srgbClr val="0914A6"/>
                </a:solidFill>
                <a:latin typeface="Calibri"/>
                <a:cs typeface="Calibri"/>
              </a:rPr>
              <a:t>de</a:t>
            </a:r>
            <a:r>
              <a:rPr sz="2000" b="1" spc="-55" dirty="0">
                <a:solidFill>
                  <a:srgbClr val="0914A6"/>
                </a:solidFill>
                <a:latin typeface="Calibri"/>
                <a:cs typeface="Calibri"/>
              </a:rPr>
              <a:t> </a:t>
            </a:r>
            <a:r>
              <a:rPr sz="2000" b="1" dirty="0">
                <a:solidFill>
                  <a:srgbClr val="0914A6"/>
                </a:solidFill>
                <a:latin typeface="Calibri"/>
                <a:cs typeface="Calibri"/>
              </a:rPr>
              <a:t>vitesse</a:t>
            </a:r>
            <a:r>
              <a:rPr sz="2000" b="1" spc="-55" dirty="0">
                <a:solidFill>
                  <a:srgbClr val="0914A6"/>
                </a:solidFill>
                <a:latin typeface="Calibri"/>
                <a:cs typeface="Calibri"/>
              </a:rPr>
              <a:t> </a:t>
            </a:r>
            <a:r>
              <a:rPr sz="2000" b="1" dirty="0">
                <a:solidFill>
                  <a:srgbClr val="0914A6"/>
                </a:solidFill>
                <a:latin typeface="Calibri"/>
                <a:cs typeface="Calibri"/>
              </a:rPr>
              <a:t>pour</a:t>
            </a:r>
            <a:r>
              <a:rPr sz="2000" b="1" spc="-55" dirty="0">
                <a:solidFill>
                  <a:srgbClr val="0914A6"/>
                </a:solidFill>
                <a:latin typeface="Calibri"/>
                <a:cs typeface="Calibri"/>
              </a:rPr>
              <a:t> </a:t>
            </a:r>
            <a:r>
              <a:rPr sz="2000" b="1" spc="-10" dirty="0">
                <a:solidFill>
                  <a:srgbClr val="0914A6"/>
                </a:solidFill>
                <a:latin typeface="Calibri"/>
                <a:cs typeface="Calibri"/>
              </a:rPr>
              <a:t>adapter</a:t>
            </a:r>
            <a:r>
              <a:rPr sz="2000" b="1" spc="-55" dirty="0">
                <a:solidFill>
                  <a:srgbClr val="0914A6"/>
                </a:solidFill>
                <a:latin typeface="Calibri"/>
                <a:cs typeface="Calibri"/>
              </a:rPr>
              <a:t> </a:t>
            </a:r>
            <a:r>
              <a:rPr sz="2000" b="1" spc="-25" dirty="0">
                <a:solidFill>
                  <a:srgbClr val="0914A6"/>
                </a:solidFill>
                <a:latin typeface="Calibri"/>
                <a:cs typeface="Calibri"/>
              </a:rPr>
              <a:t>au </a:t>
            </a:r>
            <a:r>
              <a:rPr sz="2000" b="1" spc="-10" dirty="0">
                <a:solidFill>
                  <a:srgbClr val="0914A6"/>
                </a:solidFill>
                <a:latin typeface="Calibri"/>
                <a:cs typeface="Calibri"/>
              </a:rPr>
              <a:t>besoin</a:t>
            </a:r>
            <a:endParaRPr sz="2000">
              <a:latin typeface="Calibri"/>
              <a:cs typeface="Calibri"/>
            </a:endParaRPr>
          </a:p>
          <a:p>
            <a:pPr>
              <a:lnSpc>
                <a:spcPct val="100000"/>
              </a:lnSpc>
              <a:spcBef>
                <a:spcPts val="35"/>
              </a:spcBef>
              <a:buClr>
                <a:srgbClr val="0914A6"/>
              </a:buClr>
              <a:buFont typeface="Arial Black"/>
              <a:buChar char="▪"/>
            </a:pPr>
            <a:endParaRPr sz="2000">
              <a:latin typeface="Calibri"/>
              <a:cs typeface="Calibri"/>
            </a:endParaRPr>
          </a:p>
          <a:p>
            <a:pPr marL="298450" marR="219075" indent="-257175">
              <a:lnSpc>
                <a:spcPts val="2140"/>
              </a:lnSpc>
              <a:buFont typeface="Arial Black"/>
              <a:buChar char="▪"/>
              <a:tabLst>
                <a:tab pos="298450" algn="l"/>
              </a:tabLst>
            </a:pPr>
            <a:r>
              <a:rPr sz="2000" b="1" spc="-10" dirty="0">
                <a:solidFill>
                  <a:srgbClr val="0914A6"/>
                </a:solidFill>
                <a:latin typeface="Calibri"/>
                <a:cs typeface="Calibri"/>
              </a:rPr>
              <a:t>Cloisonner</a:t>
            </a:r>
            <a:r>
              <a:rPr sz="2000" b="1" spc="-40" dirty="0">
                <a:solidFill>
                  <a:srgbClr val="0914A6"/>
                </a:solidFill>
                <a:latin typeface="Calibri"/>
                <a:cs typeface="Calibri"/>
              </a:rPr>
              <a:t> </a:t>
            </a:r>
            <a:r>
              <a:rPr sz="2000" b="1" dirty="0">
                <a:solidFill>
                  <a:srgbClr val="0914A6"/>
                </a:solidFill>
                <a:latin typeface="Calibri"/>
                <a:cs typeface="Calibri"/>
              </a:rPr>
              <a:t>le</a:t>
            </a:r>
            <a:r>
              <a:rPr sz="2000" b="1" spc="-40" dirty="0">
                <a:solidFill>
                  <a:srgbClr val="0914A6"/>
                </a:solidFill>
                <a:latin typeface="Calibri"/>
                <a:cs typeface="Calibri"/>
              </a:rPr>
              <a:t> </a:t>
            </a:r>
            <a:r>
              <a:rPr sz="2000" b="1" dirty="0">
                <a:solidFill>
                  <a:srgbClr val="0914A6"/>
                </a:solidFill>
                <a:latin typeface="Calibri"/>
                <a:cs typeface="Calibri"/>
              </a:rPr>
              <a:t>hall</a:t>
            </a:r>
            <a:r>
              <a:rPr sz="2000" b="1" spc="-40" dirty="0">
                <a:solidFill>
                  <a:srgbClr val="0914A6"/>
                </a:solidFill>
                <a:latin typeface="Calibri"/>
                <a:cs typeface="Calibri"/>
              </a:rPr>
              <a:t> </a:t>
            </a:r>
            <a:r>
              <a:rPr sz="2000" b="1" spc="-20" dirty="0">
                <a:solidFill>
                  <a:srgbClr val="0914A6"/>
                </a:solidFill>
                <a:latin typeface="Calibri"/>
                <a:cs typeface="Calibri"/>
              </a:rPr>
              <a:t>d’accueil</a:t>
            </a:r>
            <a:r>
              <a:rPr sz="2000" b="1" spc="-40" dirty="0">
                <a:solidFill>
                  <a:srgbClr val="0914A6"/>
                </a:solidFill>
                <a:latin typeface="Calibri"/>
                <a:cs typeface="Calibri"/>
              </a:rPr>
              <a:t> </a:t>
            </a:r>
            <a:r>
              <a:rPr sz="2000" b="1" dirty="0">
                <a:solidFill>
                  <a:srgbClr val="0914A6"/>
                </a:solidFill>
                <a:latin typeface="Calibri"/>
                <a:cs typeface="Calibri"/>
              </a:rPr>
              <a:t>et</a:t>
            </a:r>
            <a:r>
              <a:rPr sz="2000" b="1" spc="-40" dirty="0">
                <a:solidFill>
                  <a:srgbClr val="0914A6"/>
                </a:solidFill>
                <a:latin typeface="Calibri"/>
                <a:cs typeface="Calibri"/>
              </a:rPr>
              <a:t> </a:t>
            </a:r>
            <a:r>
              <a:rPr sz="2000" b="1" dirty="0">
                <a:solidFill>
                  <a:srgbClr val="0914A6"/>
                </a:solidFill>
                <a:latin typeface="Calibri"/>
                <a:cs typeface="Calibri"/>
              </a:rPr>
              <a:t>bassin/</a:t>
            </a:r>
            <a:r>
              <a:rPr sz="2000" b="1" spc="-40" dirty="0">
                <a:solidFill>
                  <a:srgbClr val="0914A6"/>
                </a:solidFill>
                <a:latin typeface="Calibri"/>
                <a:cs typeface="Calibri"/>
              </a:rPr>
              <a:t> </a:t>
            </a:r>
            <a:r>
              <a:rPr sz="2000" b="1" spc="-10" dirty="0">
                <a:solidFill>
                  <a:srgbClr val="0914A6"/>
                </a:solidFill>
                <a:latin typeface="Calibri"/>
                <a:cs typeface="Calibri"/>
              </a:rPr>
              <a:t>vestiaires</a:t>
            </a:r>
            <a:r>
              <a:rPr sz="2000" b="1" spc="-40" dirty="0">
                <a:solidFill>
                  <a:srgbClr val="0914A6"/>
                </a:solidFill>
                <a:latin typeface="Calibri"/>
                <a:cs typeface="Calibri"/>
              </a:rPr>
              <a:t> </a:t>
            </a:r>
            <a:r>
              <a:rPr sz="2000" b="1" dirty="0">
                <a:solidFill>
                  <a:srgbClr val="0914A6"/>
                </a:solidFill>
                <a:latin typeface="Calibri"/>
                <a:cs typeface="Calibri"/>
              </a:rPr>
              <a:t>:</a:t>
            </a:r>
            <a:r>
              <a:rPr sz="2000" b="1" spc="-5" dirty="0">
                <a:solidFill>
                  <a:srgbClr val="0914A6"/>
                </a:solidFill>
                <a:latin typeface="Calibri"/>
                <a:cs typeface="Calibri"/>
              </a:rPr>
              <a:t> </a:t>
            </a:r>
            <a:r>
              <a:rPr sz="2000" spc="-20" dirty="0">
                <a:latin typeface="Calibri"/>
                <a:cs typeface="Calibri"/>
              </a:rPr>
              <a:t>pour </a:t>
            </a:r>
            <a:r>
              <a:rPr sz="2000" dirty="0">
                <a:latin typeface="Calibri"/>
                <a:cs typeface="Calibri"/>
              </a:rPr>
              <a:t>pouvoir</a:t>
            </a:r>
            <a:r>
              <a:rPr sz="2000" spc="-55" dirty="0">
                <a:latin typeface="Calibri"/>
                <a:cs typeface="Calibri"/>
              </a:rPr>
              <a:t> </a:t>
            </a:r>
            <a:r>
              <a:rPr sz="2000" spc="-10" dirty="0">
                <a:latin typeface="Calibri"/>
                <a:cs typeface="Calibri"/>
              </a:rPr>
              <a:t>adapter</a:t>
            </a:r>
            <a:r>
              <a:rPr sz="2000" spc="-50" dirty="0">
                <a:latin typeface="Calibri"/>
                <a:cs typeface="Calibri"/>
              </a:rPr>
              <a:t> </a:t>
            </a:r>
            <a:r>
              <a:rPr sz="2000" dirty="0">
                <a:latin typeface="Calibri"/>
                <a:cs typeface="Calibri"/>
              </a:rPr>
              <a:t>le</a:t>
            </a:r>
            <a:r>
              <a:rPr sz="2000" spc="-55" dirty="0">
                <a:latin typeface="Calibri"/>
                <a:cs typeface="Calibri"/>
              </a:rPr>
              <a:t> </a:t>
            </a:r>
            <a:r>
              <a:rPr sz="2000" dirty="0">
                <a:latin typeface="Calibri"/>
                <a:cs typeface="Calibri"/>
              </a:rPr>
              <a:t>niveau</a:t>
            </a:r>
            <a:r>
              <a:rPr sz="2000" spc="-50" dirty="0">
                <a:latin typeface="Calibri"/>
                <a:cs typeface="Calibri"/>
              </a:rPr>
              <a:t> </a:t>
            </a:r>
            <a:r>
              <a:rPr sz="2000" dirty="0">
                <a:latin typeface="Calibri"/>
                <a:cs typeface="Calibri"/>
              </a:rPr>
              <a:t>de</a:t>
            </a:r>
            <a:r>
              <a:rPr sz="2000" spc="-50" dirty="0">
                <a:latin typeface="Calibri"/>
                <a:cs typeface="Calibri"/>
              </a:rPr>
              <a:t> </a:t>
            </a:r>
            <a:r>
              <a:rPr sz="2000" spc="-10" dirty="0">
                <a:latin typeface="Calibri"/>
                <a:cs typeface="Calibri"/>
              </a:rPr>
              <a:t>chauffage,</a:t>
            </a:r>
            <a:r>
              <a:rPr sz="2000" spc="-55" dirty="0">
                <a:latin typeface="Calibri"/>
                <a:cs typeface="Calibri"/>
              </a:rPr>
              <a:t> </a:t>
            </a:r>
            <a:r>
              <a:rPr sz="2000" dirty="0">
                <a:latin typeface="Calibri"/>
                <a:cs typeface="Calibri"/>
              </a:rPr>
              <a:t>et</a:t>
            </a:r>
            <a:r>
              <a:rPr sz="2000" spc="-50" dirty="0">
                <a:latin typeface="Calibri"/>
                <a:cs typeface="Calibri"/>
              </a:rPr>
              <a:t> </a:t>
            </a:r>
            <a:r>
              <a:rPr sz="2000" dirty="0">
                <a:latin typeface="Calibri"/>
                <a:cs typeface="Calibri"/>
              </a:rPr>
              <a:t>la</a:t>
            </a:r>
            <a:r>
              <a:rPr sz="2000" spc="-50" dirty="0">
                <a:latin typeface="Calibri"/>
                <a:cs typeface="Calibri"/>
              </a:rPr>
              <a:t> </a:t>
            </a:r>
            <a:r>
              <a:rPr sz="2000" spc="-10" dirty="0">
                <a:latin typeface="Calibri"/>
                <a:cs typeface="Calibri"/>
              </a:rPr>
              <a:t>ventilation</a:t>
            </a:r>
            <a:r>
              <a:rPr sz="2000" spc="-55" dirty="0">
                <a:latin typeface="Calibri"/>
                <a:cs typeface="Calibri"/>
              </a:rPr>
              <a:t> </a:t>
            </a:r>
            <a:r>
              <a:rPr sz="2000" spc="-25" dirty="0">
                <a:latin typeface="Calibri"/>
                <a:cs typeface="Calibri"/>
              </a:rPr>
              <a:t>aux </a:t>
            </a:r>
            <a:r>
              <a:rPr sz="2000" spc="-10" dirty="0">
                <a:latin typeface="Calibri"/>
                <a:cs typeface="Calibri"/>
              </a:rPr>
              <a:t>usages</a:t>
            </a:r>
            <a:endParaRPr sz="2000">
              <a:latin typeface="Calibri"/>
              <a:cs typeface="Calibri"/>
            </a:endParaRPr>
          </a:p>
          <a:p>
            <a:pPr marL="12700" marR="5080">
              <a:lnSpc>
                <a:spcPts val="2140"/>
              </a:lnSpc>
              <a:spcBef>
                <a:spcPts val="2290"/>
              </a:spcBef>
            </a:pPr>
            <a:r>
              <a:rPr sz="2000" dirty="0">
                <a:solidFill>
                  <a:srgbClr val="FF5200"/>
                </a:solidFill>
                <a:latin typeface="Calibri"/>
                <a:cs typeface="Calibri"/>
              </a:rPr>
              <a:t>REX</a:t>
            </a:r>
            <a:r>
              <a:rPr sz="2000" spc="-45" dirty="0">
                <a:solidFill>
                  <a:srgbClr val="FF5200"/>
                </a:solidFill>
                <a:latin typeface="Calibri"/>
                <a:cs typeface="Calibri"/>
              </a:rPr>
              <a:t> </a:t>
            </a:r>
            <a:r>
              <a:rPr sz="2000" dirty="0">
                <a:solidFill>
                  <a:srgbClr val="FF5200"/>
                </a:solidFill>
                <a:latin typeface="Calibri"/>
                <a:cs typeface="Calibri"/>
              </a:rPr>
              <a:t>:</a:t>
            </a:r>
            <a:r>
              <a:rPr sz="2000" spc="-45" dirty="0">
                <a:solidFill>
                  <a:srgbClr val="FF5200"/>
                </a:solidFill>
                <a:latin typeface="Calibri"/>
                <a:cs typeface="Calibri"/>
              </a:rPr>
              <a:t> </a:t>
            </a:r>
            <a:r>
              <a:rPr sz="2000" i="1" dirty="0">
                <a:latin typeface="Calibri"/>
                <a:cs typeface="Calibri"/>
              </a:rPr>
              <a:t>Aquatis</a:t>
            </a:r>
            <a:r>
              <a:rPr sz="2000" i="1" spc="-40" dirty="0">
                <a:latin typeface="Calibri"/>
                <a:cs typeface="Calibri"/>
              </a:rPr>
              <a:t> </a:t>
            </a:r>
            <a:r>
              <a:rPr sz="2000" i="1" dirty="0">
                <a:latin typeface="Calibri"/>
                <a:cs typeface="Calibri"/>
              </a:rPr>
              <a:t>de</a:t>
            </a:r>
            <a:r>
              <a:rPr sz="2000" i="1" spc="-45" dirty="0">
                <a:latin typeface="Calibri"/>
                <a:cs typeface="Calibri"/>
              </a:rPr>
              <a:t> </a:t>
            </a:r>
            <a:r>
              <a:rPr sz="2000" i="1" dirty="0">
                <a:latin typeface="Calibri"/>
                <a:cs typeface="Calibri"/>
              </a:rPr>
              <a:t>Fougères</a:t>
            </a:r>
            <a:r>
              <a:rPr sz="2000" i="1" spc="-45" dirty="0">
                <a:latin typeface="Calibri"/>
                <a:cs typeface="Calibri"/>
              </a:rPr>
              <a:t> </a:t>
            </a:r>
            <a:r>
              <a:rPr sz="2000" i="1" spc="-10" dirty="0">
                <a:latin typeface="Calibri"/>
                <a:cs typeface="Calibri"/>
              </a:rPr>
              <a:t>Agglomération</a:t>
            </a:r>
            <a:r>
              <a:rPr sz="2000" i="1" spc="-40" dirty="0">
                <a:latin typeface="Calibri"/>
                <a:cs typeface="Calibri"/>
              </a:rPr>
              <a:t> </a:t>
            </a:r>
            <a:r>
              <a:rPr sz="2000" i="1" dirty="0">
                <a:latin typeface="Calibri"/>
                <a:cs typeface="Calibri"/>
              </a:rPr>
              <a:t>(35),</a:t>
            </a:r>
            <a:r>
              <a:rPr sz="2000" i="1" spc="-45" dirty="0">
                <a:latin typeface="Calibri"/>
                <a:cs typeface="Calibri"/>
              </a:rPr>
              <a:t> </a:t>
            </a:r>
            <a:r>
              <a:rPr sz="2000" i="1" dirty="0">
                <a:latin typeface="Calibri"/>
                <a:cs typeface="Calibri"/>
              </a:rPr>
              <a:t>la</a:t>
            </a:r>
            <a:r>
              <a:rPr sz="2000" i="1" spc="-45" dirty="0">
                <a:latin typeface="Calibri"/>
                <a:cs typeface="Calibri"/>
              </a:rPr>
              <a:t> </a:t>
            </a:r>
            <a:r>
              <a:rPr sz="2000" i="1" spc="-40" dirty="0">
                <a:latin typeface="Calibri"/>
                <a:cs typeface="Calibri"/>
              </a:rPr>
              <a:t>CTA </a:t>
            </a:r>
            <a:r>
              <a:rPr sz="2000" i="1" dirty="0">
                <a:latin typeface="Calibri"/>
                <a:cs typeface="Calibri"/>
              </a:rPr>
              <a:t>ajuste</a:t>
            </a:r>
            <a:r>
              <a:rPr sz="2000" i="1" spc="-45" dirty="0">
                <a:latin typeface="Calibri"/>
                <a:cs typeface="Calibri"/>
              </a:rPr>
              <a:t> </a:t>
            </a:r>
            <a:r>
              <a:rPr sz="2000" i="1" spc="-25" dirty="0">
                <a:latin typeface="Calibri"/>
                <a:cs typeface="Calibri"/>
              </a:rPr>
              <a:t>les </a:t>
            </a:r>
            <a:r>
              <a:rPr sz="2000" i="1" dirty="0">
                <a:latin typeface="Calibri"/>
                <a:cs typeface="Calibri"/>
              </a:rPr>
              <a:t>paramètres</a:t>
            </a:r>
            <a:r>
              <a:rPr sz="2000" i="1" spc="-30" dirty="0">
                <a:latin typeface="Calibri"/>
                <a:cs typeface="Calibri"/>
              </a:rPr>
              <a:t> </a:t>
            </a:r>
            <a:r>
              <a:rPr sz="2000" i="1" dirty="0">
                <a:latin typeface="Calibri"/>
                <a:cs typeface="Calibri"/>
              </a:rPr>
              <a:t>en</a:t>
            </a:r>
            <a:r>
              <a:rPr sz="2000" i="1" spc="-25" dirty="0">
                <a:latin typeface="Calibri"/>
                <a:cs typeface="Calibri"/>
              </a:rPr>
              <a:t> </a:t>
            </a:r>
            <a:r>
              <a:rPr sz="2000" i="1" spc="-10" dirty="0">
                <a:latin typeface="Calibri"/>
                <a:cs typeface="Calibri"/>
              </a:rPr>
              <a:t>fonction</a:t>
            </a:r>
            <a:r>
              <a:rPr sz="2000" i="1" spc="-30" dirty="0">
                <a:latin typeface="Calibri"/>
                <a:cs typeface="Calibri"/>
              </a:rPr>
              <a:t> </a:t>
            </a:r>
            <a:r>
              <a:rPr sz="2000" i="1" dirty="0">
                <a:latin typeface="Calibri"/>
                <a:cs typeface="Calibri"/>
              </a:rPr>
              <a:t>de</a:t>
            </a:r>
            <a:r>
              <a:rPr sz="2000" i="1" spc="-25" dirty="0">
                <a:latin typeface="Calibri"/>
                <a:cs typeface="Calibri"/>
              </a:rPr>
              <a:t> </a:t>
            </a:r>
            <a:r>
              <a:rPr sz="2000" i="1" dirty="0">
                <a:latin typeface="Calibri"/>
                <a:cs typeface="Calibri"/>
              </a:rPr>
              <a:t>la</a:t>
            </a:r>
            <a:r>
              <a:rPr sz="2000" i="1" spc="-25" dirty="0">
                <a:latin typeface="Calibri"/>
                <a:cs typeface="Calibri"/>
              </a:rPr>
              <a:t> </a:t>
            </a:r>
            <a:r>
              <a:rPr sz="2000" i="1" spc="-10" dirty="0">
                <a:latin typeface="Calibri"/>
                <a:cs typeface="Calibri"/>
              </a:rPr>
              <a:t>fréquentation</a:t>
            </a:r>
            <a:r>
              <a:rPr sz="2000" i="1" spc="-30" dirty="0">
                <a:latin typeface="Calibri"/>
                <a:cs typeface="Calibri"/>
              </a:rPr>
              <a:t> </a:t>
            </a:r>
            <a:r>
              <a:rPr sz="2000" i="1" dirty="0">
                <a:latin typeface="Calibri"/>
                <a:cs typeface="Calibri"/>
              </a:rPr>
              <a:t>réelle</a:t>
            </a:r>
            <a:r>
              <a:rPr sz="2000" i="1" spc="-25" dirty="0">
                <a:latin typeface="Calibri"/>
                <a:cs typeface="Calibri"/>
              </a:rPr>
              <a:t> </a:t>
            </a:r>
            <a:r>
              <a:rPr sz="2000" i="1" dirty="0">
                <a:latin typeface="Calibri"/>
                <a:cs typeface="Calibri"/>
              </a:rPr>
              <a:t>du</a:t>
            </a:r>
            <a:r>
              <a:rPr sz="2000" i="1" spc="-30" dirty="0">
                <a:latin typeface="Calibri"/>
                <a:cs typeface="Calibri"/>
              </a:rPr>
              <a:t> </a:t>
            </a:r>
            <a:r>
              <a:rPr sz="2000" i="1" spc="-10" dirty="0">
                <a:latin typeface="Calibri"/>
                <a:cs typeface="Calibri"/>
              </a:rPr>
              <a:t>site=&gt; </a:t>
            </a:r>
            <a:r>
              <a:rPr sz="2000" i="1" dirty="0">
                <a:latin typeface="Calibri"/>
                <a:cs typeface="Calibri"/>
              </a:rPr>
              <a:t>économies</a:t>
            </a:r>
            <a:r>
              <a:rPr sz="2000" i="1" spc="-45" dirty="0">
                <a:latin typeface="Calibri"/>
                <a:cs typeface="Calibri"/>
              </a:rPr>
              <a:t> </a:t>
            </a:r>
            <a:r>
              <a:rPr sz="2000" i="1" spc="-10" dirty="0">
                <a:latin typeface="Calibri"/>
                <a:cs typeface="Calibri"/>
              </a:rPr>
              <a:t>d’énergie</a:t>
            </a:r>
            <a:r>
              <a:rPr sz="2000" i="1" spc="-40" dirty="0">
                <a:latin typeface="Calibri"/>
                <a:cs typeface="Calibri"/>
              </a:rPr>
              <a:t> </a:t>
            </a:r>
            <a:r>
              <a:rPr sz="2000" i="1" dirty="0">
                <a:latin typeface="Calibri"/>
                <a:cs typeface="Calibri"/>
              </a:rPr>
              <a:t>de</a:t>
            </a:r>
            <a:r>
              <a:rPr sz="2000" i="1" spc="-40" dirty="0">
                <a:latin typeface="Calibri"/>
                <a:cs typeface="Calibri"/>
              </a:rPr>
              <a:t> </a:t>
            </a:r>
            <a:r>
              <a:rPr sz="2000" i="1" dirty="0">
                <a:latin typeface="Calibri"/>
                <a:cs typeface="Calibri"/>
              </a:rPr>
              <a:t>30</a:t>
            </a:r>
            <a:r>
              <a:rPr sz="2000" i="1" spc="-40" dirty="0">
                <a:latin typeface="Calibri"/>
                <a:cs typeface="Calibri"/>
              </a:rPr>
              <a:t> </a:t>
            </a:r>
            <a:r>
              <a:rPr sz="2000" i="1" dirty="0">
                <a:latin typeface="Calibri"/>
                <a:cs typeface="Calibri"/>
              </a:rPr>
              <a:t>%</a:t>
            </a:r>
            <a:r>
              <a:rPr sz="2000" i="1" spc="-40" dirty="0">
                <a:latin typeface="Calibri"/>
                <a:cs typeface="Calibri"/>
              </a:rPr>
              <a:t> </a:t>
            </a:r>
            <a:r>
              <a:rPr sz="2000" i="1" dirty="0">
                <a:latin typeface="Calibri"/>
                <a:cs typeface="Calibri"/>
              </a:rPr>
              <a:t>sur</a:t>
            </a:r>
            <a:r>
              <a:rPr sz="2000" i="1" spc="-40" dirty="0">
                <a:latin typeface="Calibri"/>
                <a:cs typeface="Calibri"/>
              </a:rPr>
              <a:t> </a:t>
            </a:r>
            <a:r>
              <a:rPr sz="2000" i="1" dirty="0">
                <a:latin typeface="Calibri"/>
                <a:cs typeface="Calibri"/>
              </a:rPr>
              <a:t>les</a:t>
            </a:r>
            <a:r>
              <a:rPr sz="2000" i="1" spc="-40" dirty="0">
                <a:latin typeface="Calibri"/>
                <a:cs typeface="Calibri"/>
              </a:rPr>
              <a:t> </a:t>
            </a:r>
            <a:r>
              <a:rPr sz="2000" i="1" dirty="0">
                <a:latin typeface="Calibri"/>
                <a:cs typeface="Calibri"/>
              </a:rPr>
              <a:t>consommations</a:t>
            </a:r>
            <a:r>
              <a:rPr sz="2000" i="1" spc="-40" dirty="0">
                <a:latin typeface="Calibri"/>
                <a:cs typeface="Calibri"/>
              </a:rPr>
              <a:t> </a:t>
            </a:r>
            <a:r>
              <a:rPr sz="2000" i="1" dirty="0">
                <a:latin typeface="Calibri"/>
                <a:cs typeface="Calibri"/>
              </a:rPr>
              <a:t>électriques</a:t>
            </a:r>
            <a:r>
              <a:rPr sz="2000" i="1" spc="-40" dirty="0">
                <a:latin typeface="Calibri"/>
                <a:cs typeface="Calibri"/>
              </a:rPr>
              <a:t> </a:t>
            </a:r>
            <a:r>
              <a:rPr sz="2000" i="1" spc="-50" dirty="0">
                <a:latin typeface="Calibri"/>
                <a:cs typeface="Calibri"/>
              </a:rPr>
              <a:t>!</a:t>
            </a:r>
            <a:endParaRPr sz="2000">
              <a:latin typeface="Calibri"/>
              <a:cs typeface="Calibri"/>
            </a:endParaRPr>
          </a:p>
        </p:txBody>
      </p:sp>
      <p:sp>
        <p:nvSpPr>
          <p:cNvPr id="3" name="object 3"/>
          <p:cNvSpPr txBox="1"/>
          <p:nvPr/>
        </p:nvSpPr>
        <p:spPr>
          <a:xfrm>
            <a:off x="7443851" y="2033522"/>
            <a:ext cx="4410075" cy="1762125"/>
          </a:xfrm>
          <a:prstGeom prst="rect">
            <a:avLst/>
          </a:prstGeom>
          <a:ln w="25399">
            <a:solidFill>
              <a:srgbClr val="FF5200"/>
            </a:solidFill>
          </a:ln>
        </p:spPr>
        <p:txBody>
          <a:bodyPr vert="horz" wrap="square" lIns="0" tIns="0" rIns="0" bIns="0" rtlCol="0">
            <a:spAutoFit/>
          </a:bodyPr>
          <a:lstStyle/>
          <a:p>
            <a:pPr marL="10160" algn="ctr">
              <a:lnSpc>
                <a:spcPts val="2320"/>
              </a:lnSpc>
            </a:pPr>
            <a:r>
              <a:rPr sz="2000" b="1" dirty="0">
                <a:solidFill>
                  <a:srgbClr val="FF5200"/>
                </a:solidFill>
                <a:latin typeface="Calibri"/>
                <a:cs typeface="Calibri"/>
              </a:rPr>
              <a:t>En</a:t>
            </a:r>
            <a:r>
              <a:rPr sz="2000" b="1" spc="-60" dirty="0">
                <a:solidFill>
                  <a:srgbClr val="FF5200"/>
                </a:solidFill>
                <a:latin typeface="Calibri"/>
                <a:cs typeface="Calibri"/>
              </a:rPr>
              <a:t> </a:t>
            </a:r>
            <a:r>
              <a:rPr sz="2000" b="1" dirty="0">
                <a:solidFill>
                  <a:srgbClr val="FF5200"/>
                </a:solidFill>
                <a:latin typeface="Calibri"/>
                <a:cs typeface="Calibri"/>
              </a:rPr>
              <a:t>période</a:t>
            </a:r>
            <a:r>
              <a:rPr sz="2000" b="1" spc="-55" dirty="0">
                <a:solidFill>
                  <a:srgbClr val="FF5200"/>
                </a:solidFill>
                <a:latin typeface="Calibri"/>
                <a:cs typeface="Calibri"/>
              </a:rPr>
              <a:t> </a:t>
            </a:r>
            <a:r>
              <a:rPr sz="2000" b="1" dirty="0">
                <a:solidFill>
                  <a:srgbClr val="FF5200"/>
                </a:solidFill>
                <a:latin typeface="Calibri"/>
                <a:cs typeface="Calibri"/>
              </a:rPr>
              <a:t>de</a:t>
            </a:r>
            <a:r>
              <a:rPr sz="2000" b="1" spc="-55" dirty="0">
                <a:solidFill>
                  <a:srgbClr val="FF5200"/>
                </a:solidFill>
                <a:latin typeface="Calibri"/>
                <a:cs typeface="Calibri"/>
              </a:rPr>
              <a:t> </a:t>
            </a:r>
            <a:r>
              <a:rPr sz="2000" b="1" dirty="0">
                <a:solidFill>
                  <a:srgbClr val="FF5200"/>
                </a:solidFill>
                <a:latin typeface="Calibri"/>
                <a:cs typeface="Calibri"/>
              </a:rPr>
              <a:t>forte</a:t>
            </a:r>
            <a:r>
              <a:rPr sz="2000" b="1" spc="-60" dirty="0">
                <a:solidFill>
                  <a:srgbClr val="FF5200"/>
                </a:solidFill>
                <a:latin typeface="Calibri"/>
                <a:cs typeface="Calibri"/>
              </a:rPr>
              <a:t> </a:t>
            </a:r>
            <a:r>
              <a:rPr sz="2000" b="1" dirty="0">
                <a:solidFill>
                  <a:srgbClr val="FF5200"/>
                </a:solidFill>
                <a:latin typeface="Calibri"/>
                <a:cs typeface="Calibri"/>
              </a:rPr>
              <a:t>chaleur</a:t>
            </a:r>
            <a:r>
              <a:rPr sz="2000" b="1" spc="-55" dirty="0">
                <a:solidFill>
                  <a:srgbClr val="FF5200"/>
                </a:solidFill>
                <a:latin typeface="Calibri"/>
                <a:cs typeface="Calibri"/>
              </a:rPr>
              <a:t> </a:t>
            </a:r>
            <a:r>
              <a:rPr sz="2000" b="1" dirty="0">
                <a:solidFill>
                  <a:srgbClr val="FF5200"/>
                </a:solidFill>
                <a:latin typeface="Calibri"/>
                <a:cs typeface="Calibri"/>
              </a:rPr>
              <a:t>et</a:t>
            </a:r>
            <a:r>
              <a:rPr sz="2000" b="1" spc="-55" dirty="0">
                <a:solidFill>
                  <a:srgbClr val="FF5200"/>
                </a:solidFill>
                <a:latin typeface="Calibri"/>
                <a:cs typeface="Calibri"/>
              </a:rPr>
              <a:t> </a:t>
            </a:r>
            <a:r>
              <a:rPr sz="2000" b="1" dirty="0">
                <a:solidFill>
                  <a:srgbClr val="FF5200"/>
                </a:solidFill>
                <a:latin typeface="Calibri"/>
                <a:cs typeface="Calibri"/>
              </a:rPr>
              <a:t>si</a:t>
            </a:r>
            <a:r>
              <a:rPr sz="2000" b="1" spc="-55" dirty="0">
                <a:solidFill>
                  <a:srgbClr val="FF5200"/>
                </a:solidFill>
                <a:latin typeface="Calibri"/>
                <a:cs typeface="Calibri"/>
              </a:rPr>
              <a:t> </a:t>
            </a:r>
            <a:r>
              <a:rPr sz="2000" b="1" spc="-10" dirty="0">
                <a:solidFill>
                  <a:srgbClr val="FF5200"/>
                </a:solidFill>
                <a:latin typeface="Calibri"/>
                <a:cs typeface="Calibri"/>
              </a:rPr>
              <a:t>besoin</a:t>
            </a:r>
            <a:endParaRPr sz="2000">
              <a:latin typeface="Calibri"/>
              <a:cs typeface="Calibri"/>
            </a:endParaRPr>
          </a:p>
          <a:p>
            <a:pPr marL="371475" marR="346075" algn="ctr">
              <a:lnSpc>
                <a:spcPts val="2140"/>
              </a:lnSpc>
              <a:spcBef>
                <a:spcPts val="2295"/>
              </a:spcBef>
            </a:pPr>
            <a:r>
              <a:rPr sz="2000" i="1" dirty="0">
                <a:latin typeface="Calibri"/>
                <a:cs typeface="Calibri"/>
              </a:rPr>
              <a:t>Prévoir</a:t>
            </a:r>
            <a:r>
              <a:rPr sz="2000" i="1" spc="-35" dirty="0">
                <a:latin typeface="Calibri"/>
                <a:cs typeface="Calibri"/>
              </a:rPr>
              <a:t> </a:t>
            </a:r>
            <a:r>
              <a:rPr sz="2000" i="1" dirty="0">
                <a:latin typeface="Calibri"/>
                <a:cs typeface="Calibri"/>
              </a:rPr>
              <a:t>une</a:t>
            </a:r>
            <a:r>
              <a:rPr sz="2000" i="1" spc="-30" dirty="0">
                <a:latin typeface="Calibri"/>
                <a:cs typeface="Calibri"/>
              </a:rPr>
              <a:t> sur-</a:t>
            </a:r>
            <a:r>
              <a:rPr sz="2000" i="1" spc="-10" dirty="0">
                <a:latin typeface="Calibri"/>
                <a:cs typeface="Calibri"/>
              </a:rPr>
              <a:t>ventilation</a:t>
            </a:r>
            <a:r>
              <a:rPr sz="2000" i="1" spc="-30" dirty="0">
                <a:latin typeface="Calibri"/>
                <a:cs typeface="Calibri"/>
              </a:rPr>
              <a:t> </a:t>
            </a:r>
            <a:r>
              <a:rPr sz="2000" i="1" spc="-10" dirty="0">
                <a:latin typeface="Calibri"/>
                <a:cs typeface="Calibri"/>
              </a:rPr>
              <a:t>nocturne </a:t>
            </a:r>
            <a:r>
              <a:rPr sz="2000" i="1" dirty="0">
                <a:latin typeface="Calibri"/>
                <a:cs typeface="Calibri"/>
              </a:rPr>
              <a:t>pour</a:t>
            </a:r>
            <a:r>
              <a:rPr sz="2000" i="1" spc="-55" dirty="0">
                <a:latin typeface="Calibri"/>
                <a:cs typeface="Calibri"/>
              </a:rPr>
              <a:t> </a:t>
            </a:r>
            <a:r>
              <a:rPr sz="2000" i="1" dirty="0">
                <a:latin typeface="Calibri"/>
                <a:cs typeface="Calibri"/>
              </a:rPr>
              <a:t>éviter</a:t>
            </a:r>
            <a:r>
              <a:rPr sz="2000" i="1" spc="-50" dirty="0">
                <a:latin typeface="Calibri"/>
                <a:cs typeface="Calibri"/>
              </a:rPr>
              <a:t> </a:t>
            </a:r>
            <a:r>
              <a:rPr sz="2000" i="1" spc="-10" dirty="0">
                <a:latin typeface="Calibri"/>
                <a:cs typeface="Calibri"/>
              </a:rPr>
              <a:t>l’ouverture</a:t>
            </a:r>
            <a:r>
              <a:rPr sz="2000" i="1" spc="-50" dirty="0">
                <a:latin typeface="Calibri"/>
                <a:cs typeface="Calibri"/>
              </a:rPr>
              <a:t> </a:t>
            </a:r>
            <a:r>
              <a:rPr sz="2000" i="1" dirty="0">
                <a:latin typeface="Calibri"/>
                <a:cs typeface="Calibri"/>
              </a:rPr>
              <a:t>des</a:t>
            </a:r>
            <a:r>
              <a:rPr sz="2000" i="1" spc="-50" dirty="0">
                <a:latin typeface="Calibri"/>
                <a:cs typeface="Calibri"/>
              </a:rPr>
              <a:t> </a:t>
            </a:r>
            <a:r>
              <a:rPr sz="2000" i="1" spc="-10" dirty="0">
                <a:latin typeface="Calibri"/>
                <a:cs typeface="Calibri"/>
              </a:rPr>
              <a:t>ouvrants </a:t>
            </a:r>
            <a:r>
              <a:rPr sz="2000" i="1" dirty="0">
                <a:latin typeface="Calibri"/>
                <a:cs typeface="Calibri"/>
              </a:rPr>
              <a:t>qui</a:t>
            </a:r>
            <a:r>
              <a:rPr sz="2000" i="1" spc="-40" dirty="0">
                <a:latin typeface="Calibri"/>
                <a:cs typeface="Calibri"/>
              </a:rPr>
              <a:t> </a:t>
            </a:r>
            <a:r>
              <a:rPr sz="2000" i="1" dirty="0">
                <a:latin typeface="Calibri"/>
                <a:cs typeface="Calibri"/>
              </a:rPr>
              <a:t>perturbent</a:t>
            </a:r>
            <a:r>
              <a:rPr sz="2000" i="1" spc="-35" dirty="0">
                <a:latin typeface="Calibri"/>
                <a:cs typeface="Calibri"/>
              </a:rPr>
              <a:t> </a:t>
            </a:r>
            <a:r>
              <a:rPr sz="2000" i="1" dirty="0">
                <a:latin typeface="Calibri"/>
                <a:cs typeface="Calibri"/>
              </a:rPr>
              <a:t>la</a:t>
            </a:r>
            <a:r>
              <a:rPr sz="2000" i="1" spc="-40" dirty="0">
                <a:latin typeface="Calibri"/>
                <a:cs typeface="Calibri"/>
              </a:rPr>
              <a:t> </a:t>
            </a:r>
            <a:r>
              <a:rPr sz="2000" i="1" spc="-25" dirty="0">
                <a:latin typeface="Calibri"/>
                <a:cs typeface="Calibri"/>
              </a:rPr>
              <a:t>CTA</a:t>
            </a:r>
            <a:endParaRPr sz="2000">
              <a:latin typeface="Calibri"/>
              <a:cs typeface="Calibri"/>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C.</a:t>
            </a:r>
            <a:r>
              <a:rPr spc="-100" dirty="0"/>
              <a:t> </a:t>
            </a:r>
            <a:r>
              <a:rPr dirty="0"/>
              <a:t>Maîtriser</a:t>
            </a:r>
            <a:r>
              <a:rPr spc="-95" dirty="0"/>
              <a:t> </a:t>
            </a:r>
            <a:r>
              <a:rPr dirty="0"/>
              <a:t>la</a:t>
            </a:r>
            <a:r>
              <a:rPr spc="-95" dirty="0"/>
              <a:t> </a:t>
            </a:r>
            <a:r>
              <a:rPr dirty="0"/>
              <a:t>température</a:t>
            </a:r>
            <a:r>
              <a:rPr spc="-95" dirty="0"/>
              <a:t> </a:t>
            </a:r>
            <a:r>
              <a:rPr dirty="0"/>
              <a:t>et</a:t>
            </a:r>
            <a:r>
              <a:rPr spc="-95" dirty="0"/>
              <a:t> </a:t>
            </a:r>
            <a:r>
              <a:rPr spc="-10" dirty="0"/>
              <a:t>l’hygrométrie</a:t>
            </a:r>
            <a:r>
              <a:rPr spc="-100" dirty="0"/>
              <a:t> </a:t>
            </a:r>
            <a:r>
              <a:rPr dirty="0"/>
              <a:t>de</a:t>
            </a:r>
            <a:r>
              <a:rPr spc="-95" dirty="0"/>
              <a:t> </a:t>
            </a:r>
            <a:r>
              <a:rPr spc="-10" dirty="0"/>
              <a:t>l’air</a:t>
            </a:r>
          </a:p>
        </p:txBody>
      </p:sp>
      <p:pic>
        <p:nvPicPr>
          <p:cNvPr id="5" name="object 5"/>
          <p:cNvPicPr/>
          <p:nvPr/>
        </p:nvPicPr>
        <p:blipFill>
          <a:blip r:embed="rId2" cstate="print"/>
          <a:stretch>
            <a:fillRect/>
          </a:stretch>
        </p:blipFill>
        <p:spPr>
          <a:xfrm>
            <a:off x="10229475" y="6085020"/>
            <a:ext cx="1011146" cy="558847"/>
          </a:xfrm>
          <a:prstGeom prst="rect">
            <a:avLst/>
          </a:prstGeom>
        </p:spPr>
      </p:pic>
      <p:pic>
        <p:nvPicPr>
          <p:cNvPr id="6" name="object 6"/>
          <p:cNvPicPr/>
          <p:nvPr/>
        </p:nvPicPr>
        <p:blipFill>
          <a:blip r:embed="rId3" cstate="print"/>
          <a:stretch>
            <a:fillRect/>
          </a:stretch>
        </p:blipFill>
        <p:spPr>
          <a:xfrm>
            <a:off x="8905875" y="3790950"/>
            <a:ext cx="1476374" cy="1476374"/>
          </a:xfrm>
          <a:prstGeom prst="rect">
            <a:avLst/>
          </a:prstGeom>
        </p:spPr>
      </p:pic>
      <p:sp>
        <p:nvSpPr>
          <p:cNvPr id="7" name="object 7"/>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152" y="5912699"/>
            <a:ext cx="740968" cy="694050"/>
          </a:xfrm>
          <a:prstGeom prst="rect">
            <a:avLst/>
          </a:prstGeom>
        </p:spPr>
      </p:pic>
      <p:grpSp>
        <p:nvGrpSpPr>
          <p:cNvPr id="3" name="object 3"/>
          <p:cNvGrpSpPr/>
          <p:nvPr/>
        </p:nvGrpSpPr>
        <p:grpSpPr>
          <a:xfrm>
            <a:off x="1123950" y="5943600"/>
            <a:ext cx="8658225" cy="714375"/>
            <a:chOff x="1123950" y="5943600"/>
            <a:chExt cx="8658225" cy="714375"/>
          </a:xfrm>
        </p:grpSpPr>
        <p:pic>
          <p:nvPicPr>
            <p:cNvPr id="4" name="object 4"/>
            <p:cNvPicPr/>
            <p:nvPr/>
          </p:nvPicPr>
          <p:blipFill>
            <a:blip r:embed="rId3" cstate="print"/>
            <a:stretch>
              <a:fillRect/>
            </a:stretch>
          </p:blipFill>
          <p:spPr>
            <a:xfrm>
              <a:off x="1123950" y="5943600"/>
              <a:ext cx="1266824" cy="600074"/>
            </a:xfrm>
            <a:prstGeom prst="rect">
              <a:avLst/>
            </a:prstGeom>
          </p:spPr>
        </p:pic>
        <p:pic>
          <p:nvPicPr>
            <p:cNvPr id="5" name="object 5"/>
            <p:cNvPicPr/>
            <p:nvPr/>
          </p:nvPicPr>
          <p:blipFill>
            <a:blip r:embed="rId4" cstate="print"/>
            <a:stretch>
              <a:fillRect/>
            </a:stretch>
          </p:blipFill>
          <p:spPr>
            <a:xfrm>
              <a:off x="2095500" y="6505575"/>
              <a:ext cx="7686674" cy="152399"/>
            </a:xfrm>
            <a:prstGeom prst="rect">
              <a:avLst/>
            </a:prstGeom>
          </p:spPr>
        </p:pic>
      </p:grpSp>
      <p:pic>
        <p:nvPicPr>
          <p:cNvPr id="6" name="object 6"/>
          <p:cNvPicPr/>
          <p:nvPr/>
        </p:nvPicPr>
        <p:blipFill>
          <a:blip r:embed="rId5" cstate="print"/>
          <a:stretch>
            <a:fillRect/>
          </a:stretch>
        </p:blipFill>
        <p:spPr>
          <a:xfrm>
            <a:off x="11334750" y="5867398"/>
            <a:ext cx="857249" cy="990598"/>
          </a:xfrm>
          <a:prstGeom prst="rect">
            <a:avLst/>
          </a:prstGeom>
        </p:spPr>
      </p:pic>
      <p:pic>
        <p:nvPicPr>
          <p:cNvPr id="7" name="object 7"/>
          <p:cNvPicPr/>
          <p:nvPr/>
        </p:nvPicPr>
        <p:blipFill>
          <a:blip r:embed="rId6" cstate="print"/>
          <a:stretch>
            <a:fillRect/>
          </a:stretch>
        </p:blipFill>
        <p:spPr>
          <a:xfrm>
            <a:off x="7972425" y="895350"/>
            <a:ext cx="3457574" cy="2066924"/>
          </a:xfrm>
          <a:prstGeom prst="rect">
            <a:avLst/>
          </a:prstGeom>
        </p:spPr>
      </p:pic>
      <p:sp>
        <p:nvSpPr>
          <p:cNvPr id="8" name="object 8"/>
          <p:cNvSpPr/>
          <p:nvPr/>
        </p:nvSpPr>
        <p:spPr>
          <a:xfrm>
            <a:off x="700087" y="3138551"/>
            <a:ext cx="11068050" cy="2286000"/>
          </a:xfrm>
          <a:custGeom>
            <a:avLst/>
            <a:gdLst/>
            <a:ahLst/>
            <a:cxnLst/>
            <a:rect l="l" t="t" r="r" b="b"/>
            <a:pathLst>
              <a:path w="11068050" h="2286000">
                <a:moveTo>
                  <a:pt x="0" y="2286000"/>
                </a:moveTo>
                <a:lnTo>
                  <a:pt x="11068049" y="2286000"/>
                </a:lnTo>
                <a:lnTo>
                  <a:pt x="11068049" y="0"/>
                </a:lnTo>
                <a:lnTo>
                  <a:pt x="0" y="0"/>
                </a:lnTo>
                <a:lnTo>
                  <a:pt x="0" y="2286000"/>
                </a:lnTo>
                <a:close/>
              </a:path>
            </a:pathLst>
          </a:custGeom>
          <a:ln w="28574">
            <a:solidFill>
              <a:srgbClr val="00CCCC"/>
            </a:solidFill>
          </a:ln>
        </p:spPr>
        <p:txBody>
          <a:bodyPr wrap="square" lIns="0" tIns="0" rIns="0" bIns="0" rtlCol="0"/>
          <a:lstStyle/>
          <a:p>
            <a:endParaRPr/>
          </a:p>
        </p:txBody>
      </p:sp>
      <p:sp>
        <p:nvSpPr>
          <p:cNvPr id="9" name="object 9"/>
          <p:cNvSpPr txBox="1"/>
          <p:nvPr/>
        </p:nvSpPr>
        <p:spPr>
          <a:xfrm>
            <a:off x="723581" y="1369504"/>
            <a:ext cx="10894060" cy="3668395"/>
          </a:xfrm>
          <a:prstGeom prst="rect">
            <a:avLst/>
          </a:prstGeom>
        </p:spPr>
        <p:txBody>
          <a:bodyPr vert="horz" wrap="square" lIns="0" tIns="60325" rIns="0" bIns="0" rtlCol="0">
            <a:spAutoFit/>
          </a:bodyPr>
          <a:lstStyle/>
          <a:p>
            <a:pPr marL="417830" indent="-248920">
              <a:lnSpc>
                <a:spcPct val="100000"/>
              </a:lnSpc>
              <a:spcBef>
                <a:spcPts val="475"/>
              </a:spcBef>
              <a:buFont typeface="Lucida Sans Unicode"/>
              <a:buChar char="▪"/>
              <a:tabLst>
                <a:tab pos="417830" algn="l"/>
              </a:tabLst>
            </a:pPr>
            <a:r>
              <a:rPr sz="2000" dirty="0">
                <a:latin typeface="Calibri"/>
                <a:cs typeface="Calibri"/>
              </a:rPr>
              <a:t>Se</a:t>
            </a:r>
            <a:r>
              <a:rPr sz="2000" spc="-55" dirty="0">
                <a:latin typeface="Calibri"/>
                <a:cs typeface="Calibri"/>
              </a:rPr>
              <a:t> </a:t>
            </a:r>
            <a:r>
              <a:rPr sz="2000" dirty="0">
                <a:latin typeface="Calibri"/>
                <a:cs typeface="Calibri"/>
              </a:rPr>
              <a:t>doter</a:t>
            </a:r>
            <a:r>
              <a:rPr sz="2000" spc="-50" dirty="0">
                <a:latin typeface="Calibri"/>
                <a:cs typeface="Calibri"/>
              </a:rPr>
              <a:t> </a:t>
            </a:r>
            <a:r>
              <a:rPr sz="2000" dirty="0">
                <a:latin typeface="Calibri"/>
                <a:cs typeface="Calibri"/>
              </a:rPr>
              <a:t>qu'une</a:t>
            </a:r>
            <a:r>
              <a:rPr sz="2000" spc="-40" dirty="0">
                <a:latin typeface="Calibri"/>
                <a:cs typeface="Calibri"/>
              </a:rPr>
              <a:t> </a:t>
            </a:r>
            <a:r>
              <a:rPr sz="2000" b="1" spc="-10" dirty="0">
                <a:solidFill>
                  <a:srgbClr val="0914A6"/>
                </a:solidFill>
                <a:latin typeface="Calibri"/>
                <a:cs typeface="Calibri"/>
              </a:rPr>
              <a:t>couverture</a:t>
            </a:r>
            <a:r>
              <a:rPr sz="2000" b="1" spc="-50" dirty="0">
                <a:solidFill>
                  <a:srgbClr val="0914A6"/>
                </a:solidFill>
                <a:latin typeface="Calibri"/>
                <a:cs typeface="Calibri"/>
              </a:rPr>
              <a:t> </a:t>
            </a:r>
            <a:r>
              <a:rPr sz="2000" b="1" spc="-10" dirty="0">
                <a:solidFill>
                  <a:srgbClr val="0914A6"/>
                </a:solidFill>
                <a:latin typeface="Calibri"/>
                <a:cs typeface="Calibri"/>
              </a:rPr>
              <a:t>thermique</a:t>
            </a:r>
            <a:endParaRPr sz="2000">
              <a:latin typeface="Calibri"/>
              <a:cs typeface="Calibri"/>
            </a:endParaRPr>
          </a:p>
          <a:p>
            <a:pPr marL="417830" indent="-256540">
              <a:lnSpc>
                <a:spcPct val="100000"/>
              </a:lnSpc>
              <a:spcBef>
                <a:spcPts val="375"/>
              </a:spcBef>
              <a:buFont typeface="Arial Black"/>
              <a:buChar char="▪"/>
              <a:tabLst>
                <a:tab pos="417830" algn="l"/>
              </a:tabLst>
            </a:pPr>
            <a:r>
              <a:rPr sz="2000" b="1" spc="-10" dirty="0">
                <a:solidFill>
                  <a:srgbClr val="0914A6"/>
                </a:solidFill>
                <a:latin typeface="Calibri"/>
                <a:cs typeface="Calibri"/>
              </a:rPr>
              <a:t>Protéger</a:t>
            </a:r>
            <a:r>
              <a:rPr sz="2000" b="1" spc="-55" dirty="0">
                <a:solidFill>
                  <a:srgbClr val="0914A6"/>
                </a:solidFill>
                <a:latin typeface="Calibri"/>
                <a:cs typeface="Calibri"/>
              </a:rPr>
              <a:t> </a:t>
            </a:r>
            <a:r>
              <a:rPr sz="2000" b="1" dirty="0">
                <a:solidFill>
                  <a:srgbClr val="0914A6"/>
                </a:solidFill>
                <a:latin typeface="Calibri"/>
                <a:cs typeface="Calibri"/>
              </a:rPr>
              <a:t>les</a:t>
            </a:r>
            <a:r>
              <a:rPr sz="2000" b="1" spc="-50" dirty="0">
                <a:solidFill>
                  <a:srgbClr val="0914A6"/>
                </a:solidFill>
                <a:latin typeface="Calibri"/>
                <a:cs typeface="Calibri"/>
              </a:rPr>
              <a:t> </a:t>
            </a:r>
            <a:r>
              <a:rPr sz="2000" b="1" spc="-10" dirty="0">
                <a:solidFill>
                  <a:srgbClr val="0914A6"/>
                </a:solidFill>
                <a:latin typeface="Calibri"/>
                <a:cs typeface="Calibri"/>
              </a:rPr>
              <a:t>contours</a:t>
            </a:r>
            <a:r>
              <a:rPr sz="2000" b="1" spc="-50" dirty="0">
                <a:solidFill>
                  <a:srgbClr val="0914A6"/>
                </a:solidFill>
                <a:latin typeface="Calibri"/>
                <a:cs typeface="Calibri"/>
              </a:rPr>
              <a:t> </a:t>
            </a:r>
            <a:r>
              <a:rPr sz="2000" b="1" dirty="0">
                <a:solidFill>
                  <a:srgbClr val="0914A6"/>
                </a:solidFill>
                <a:latin typeface="Calibri"/>
                <a:cs typeface="Calibri"/>
              </a:rPr>
              <a:t>de</a:t>
            </a:r>
            <a:r>
              <a:rPr sz="2000" b="1" spc="-55" dirty="0">
                <a:solidFill>
                  <a:srgbClr val="0914A6"/>
                </a:solidFill>
                <a:latin typeface="Calibri"/>
                <a:cs typeface="Calibri"/>
              </a:rPr>
              <a:t> </a:t>
            </a:r>
            <a:r>
              <a:rPr sz="2000" b="1" dirty="0">
                <a:solidFill>
                  <a:srgbClr val="0914A6"/>
                </a:solidFill>
                <a:latin typeface="Calibri"/>
                <a:cs typeface="Calibri"/>
              </a:rPr>
              <a:t>son</a:t>
            </a:r>
            <a:r>
              <a:rPr sz="2000" b="1" spc="-50" dirty="0">
                <a:solidFill>
                  <a:srgbClr val="0914A6"/>
                </a:solidFill>
                <a:latin typeface="Calibri"/>
                <a:cs typeface="Calibri"/>
              </a:rPr>
              <a:t> </a:t>
            </a:r>
            <a:r>
              <a:rPr sz="2000" b="1" spc="-10" dirty="0">
                <a:solidFill>
                  <a:srgbClr val="0914A6"/>
                </a:solidFill>
                <a:latin typeface="Calibri"/>
                <a:cs typeface="Calibri"/>
              </a:rPr>
              <a:t>bassin</a:t>
            </a:r>
            <a:endParaRPr sz="2000">
              <a:latin typeface="Calibri"/>
              <a:cs typeface="Calibri"/>
            </a:endParaRPr>
          </a:p>
          <a:p>
            <a:pPr marL="131445">
              <a:lnSpc>
                <a:spcPct val="100000"/>
              </a:lnSpc>
              <a:spcBef>
                <a:spcPts val="5"/>
              </a:spcBef>
            </a:pPr>
            <a:r>
              <a:rPr sz="2000" spc="-10" dirty="0">
                <a:latin typeface="Calibri"/>
                <a:cs typeface="Calibri"/>
              </a:rPr>
              <a:t>(minimum</a:t>
            </a:r>
            <a:r>
              <a:rPr sz="2000" spc="-45" dirty="0">
                <a:latin typeface="Calibri"/>
                <a:cs typeface="Calibri"/>
              </a:rPr>
              <a:t> </a:t>
            </a:r>
            <a:r>
              <a:rPr sz="2000" dirty="0">
                <a:latin typeface="Calibri"/>
                <a:cs typeface="Calibri"/>
              </a:rPr>
              <a:t>2</a:t>
            </a:r>
            <a:r>
              <a:rPr sz="2000" spc="-45" dirty="0">
                <a:latin typeface="Calibri"/>
                <a:cs typeface="Calibri"/>
              </a:rPr>
              <a:t> </a:t>
            </a:r>
            <a:r>
              <a:rPr sz="2000" dirty="0">
                <a:latin typeface="Calibri"/>
                <a:cs typeface="Calibri"/>
              </a:rPr>
              <a:t>m</a:t>
            </a:r>
            <a:r>
              <a:rPr sz="2000" spc="-40" dirty="0">
                <a:latin typeface="Calibri"/>
                <a:cs typeface="Calibri"/>
              </a:rPr>
              <a:t> </a:t>
            </a:r>
            <a:r>
              <a:rPr sz="2000" dirty="0">
                <a:latin typeface="Calibri"/>
                <a:cs typeface="Calibri"/>
              </a:rPr>
              <a:t>de</a:t>
            </a:r>
            <a:r>
              <a:rPr sz="2000" spc="-45" dirty="0">
                <a:latin typeface="Calibri"/>
                <a:cs typeface="Calibri"/>
              </a:rPr>
              <a:t> </a:t>
            </a:r>
            <a:r>
              <a:rPr sz="2000" spc="-10" dirty="0">
                <a:latin typeface="Calibri"/>
                <a:cs typeface="Calibri"/>
              </a:rPr>
              <a:t>hauteur)</a:t>
            </a:r>
            <a:r>
              <a:rPr sz="2000" spc="-40" dirty="0">
                <a:latin typeface="Calibri"/>
                <a:cs typeface="Calibri"/>
              </a:rPr>
              <a:t> </a:t>
            </a:r>
            <a:r>
              <a:rPr sz="2000" dirty="0">
                <a:latin typeface="Calibri"/>
                <a:cs typeface="Calibri"/>
              </a:rPr>
              <a:t>pour</a:t>
            </a:r>
            <a:r>
              <a:rPr sz="2000" spc="-45" dirty="0">
                <a:latin typeface="Calibri"/>
                <a:cs typeface="Calibri"/>
              </a:rPr>
              <a:t> </a:t>
            </a:r>
            <a:r>
              <a:rPr sz="2000" dirty="0">
                <a:latin typeface="Calibri"/>
                <a:cs typeface="Calibri"/>
              </a:rPr>
              <a:t>limiter</a:t>
            </a:r>
            <a:r>
              <a:rPr sz="2000" spc="-45" dirty="0">
                <a:latin typeface="Calibri"/>
                <a:cs typeface="Calibri"/>
              </a:rPr>
              <a:t> </a:t>
            </a:r>
            <a:r>
              <a:rPr sz="2000" dirty="0">
                <a:latin typeface="Calibri"/>
                <a:cs typeface="Calibri"/>
              </a:rPr>
              <a:t>les</a:t>
            </a:r>
            <a:r>
              <a:rPr sz="2000" spc="-40" dirty="0">
                <a:latin typeface="Calibri"/>
                <a:cs typeface="Calibri"/>
              </a:rPr>
              <a:t> </a:t>
            </a:r>
            <a:r>
              <a:rPr sz="2000" spc="-10" dirty="0">
                <a:latin typeface="Calibri"/>
                <a:cs typeface="Calibri"/>
              </a:rPr>
              <a:t>effets</a:t>
            </a:r>
            <a:r>
              <a:rPr sz="2000" spc="-45" dirty="0">
                <a:latin typeface="Calibri"/>
                <a:cs typeface="Calibri"/>
              </a:rPr>
              <a:t> </a:t>
            </a:r>
            <a:r>
              <a:rPr sz="2000" dirty="0">
                <a:latin typeface="Calibri"/>
                <a:cs typeface="Calibri"/>
              </a:rPr>
              <a:t>du</a:t>
            </a:r>
            <a:r>
              <a:rPr sz="2000" spc="-40" dirty="0">
                <a:latin typeface="Calibri"/>
                <a:cs typeface="Calibri"/>
              </a:rPr>
              <a:t> </a:t>
            </a:r>
            <a:r>
              <a:rPr sz="2000" spc="-20" dirty="0">
                <a:latin typeface="Calibri"/>
                <a:cs typeface="Calibri"/>
              </a:rPr>
              <a:t>vent</a:t>
            </a:r>
            <a:endParaRPr sz="2000">
              <a:latin typeface="Calibri"/>
              <a:cs typeface="Calibri"/>
            </a:endParaRPr>
          </a:p>
          <a:p>
            <a:pPr>
              <a:lnSpc>
                <a:spcPct val="100000"/>
              </a:lnSpc>
            </a:pPr>
            <a:endParaRPr sz="2000">
              <a:latin typeface="Calibri"/>
              <a:cs typeface="Calibri"/>
            </a:endParaRPr>
          </a:p>
          <a:p>
            <a:pPr>
              <a:lnSpc>
                <a:spcPct val="100000"/>
              </a:lnSpc>
              <a:spcBef>
                <a:spcPts val="1120"/>
              </a:spcBef>
            </a:pPr>
            <a:endParaRPr sz="2000">
              <a:latin typeface="Calibri"/>
              <a:cs typeface="Calibri"/>
            </a:endParaRPr>
          </a:p>
          <a:p>
            <a:pPr marL="4368800">
              <a:lnSpc>
                <a:spcPct val="100000"/>
              </a:lnSpc>
            </a:pPr>
            <a:r>
              <a:rPr sz="2000" b="1" dirty="0">
                <a:solidFill>
                  <a:srgbClr val="00CCCC"/>
                </a:solidFill>
                <a:latin typeface="Calibri"/>
                <a:cs typeface="Calibri"/>
              </a:rPr>
              <a:t>Les</a:t>
            </a:r>
            <a:r>
              <a:rPr sz="2000" b="1" spc="-70" dirty="0">
                <a:solidFill>
                  <a:srgbClr val="00CCCC"/>
                </a:solidFill>
                <a:latin typeface="Calibri"/>
                <a:cs typeface="Calibri"/>
              </a:rPr>
              <a:t> </a:t>
            </a:r>
            <a:r>
              <a:rPr sz="2000" b="1" dirty="0">
                <a:solidFill>
                  <a:srgbClr val="00CCCC"/>
                </a:solidFill>
                <a:latin typeface="Calibri"/>
                <a:cs typeface="Calibri"/>
              </a:rPr>
              <a:t>bassins</a:t>
            </a:r>
            <a:r>
              <a:rPr sz="2000" b="1" spc="-70" dirty="0">
                <a:solidFill>
                  <a:srgbClr val="00CCCC"/>
                </a:solidFill>
                <a:latin typeface="Calibri"/>
                <a:cs typeface="Calibri"/>
              </a:rPr>
              <a:t> </a:t>
            </a:r>
            <a:r>
              <a:rPr sz="2000" b="1" spc="-10" dirty="0">
                <a:solidFill>
                  <a:srgbClr val="00CCCC"/>
                </a:solidFill>
                <a:latin typeface="Calibri"/>
                <a:cs typeface="Calibri"/>
              </a:rPr>
              <a:t>nordiques</a:t>
            </a:r>
            <a:endParaRPr sz="2000">
              <a:latin typeface="Calibri"/>
              <a:cs typeface="Calibri"/>
            </a:endParaRPr>
          </a:p>
          <a:p>
            <a:pPr marL="63500" marR="55880">
              <a:lnSpc>
                <a:spcPct val="107900"/>
              </a:lnSpc>
              <a:spcBef>
                <a:spcPts val="795"/>
              </a:spcBef>
            </a:pPr>
            <a:r>
              <a:rPr sz="1800" b="1" dirty="0">
                <a:latin typeface="Calibri"/>
                <a:cs typeface="Calibri"/>
              </a:rPr>
              <a:t>Absence</a:t>
            </a:r>
            <a:r>
              <a:rPr sz="1800" b="1" spc="-40" dirty="0">
                <a:latin typeface="Calibri"/>
                <a:cs typeface="Calibri"/>
              </a:rPr>
              <a:t> </a:t>
            </a:r>
            <a:r>
              <a:rPr sz="1800" b="1" dirty="0">
                <a:latin typeface="Calibri"/>
                <a:cs typeface="Calibri"/>
              </a:rPr>
              <a:t>de</a:t>
            </a:r>
            <a:r>
              <a:rPr sz="1800" b="1" spc="-35" dirty="0">
                <a:latin typeface="Calibri"/>
                <a:cs typeface="Calibri"/>
              </a:rPr>
              <a:t> </a:t>
            </a:r>
            <a:r>
              <a:rPr sz="1800" b="1" dirty="0">
                <a:latin typeface="Calibri"/>
                <a:cs typeface="Calibri"/>
              </a:rPr>
              <a:t>consommations</a:t>
            </a:r>
            <a:r>
              <a:rPr sz="1800" b="1" spc="-35" dirty="0">
                <a:latin typeface="Calibri"/>
                <a:cs typeface="Calibri"/>
              </a:rPr>
              <a:t> </a:t>
            </a:r>
            <a:r>
              <a:rPr sz="1800" b="1" dirty="0">
                <a:latin typeface="Calibri"/>
                <a:cs typeface="Calibri"/>
              </a:rPr>
              <a:t>pour</a:t>
            </a:r>
            <a:r>
              <a:rPr sz="1800" b="1" spc="-35" dirty="0">
                <a:latin typeface="Calibri"/>
                <a:cs typeface="Calibri"/>
              </a:rPr>
              <a:t> </a:t>
            </a:r>
            <a:r>
              <a:rPr sz="1800" b="1" dirty="0">
                <a:latin typeface="Calibri"/>
                <a:cs typeface="Calibri"/>
              </a:rPr>
              <a:t>la</a:t>
            </a:r>
            <a:r>
              <a:rPr sz="1800" b="1" spc="-40" dirty="0">
                <a:latin typeface="Calibri"/>
                <a:cs typeface="Calibri"/>
              </a:rPr>
              <a:t> </a:t>
            </a:r>
            <a:r>
              <a:rPr sz="1800" b="1" spc="-10" dirty="0">
                <a:latin typeface="Calibri"/>
                <a:cs typeface="Calibri"/>
              </a:rPr>
              <a:t>CTA</a:t>
            </a:r>
            <a:r>
              <a:rPr sz="1800" b="1" spc="-5" dirty="0">
                <a:latin typeface="Calibri"/>
                <a:cs typeface="Calibri"/>
              </a:rPr>
              <a:t> </a:t>
            </a:r>
            <a:r>
              <a:rPr sz="1800" dirty="0">
                <a:latin typeface="Calibri"/>
                <a:cs typeface="Calibri"/>
              </a:rPr>
              <a:t>mais</a:t>
            </a:r>
            <a:r>
              <a:rPr sz="1800" spc="-35" dirty="0">
                <a:latin typeface="Calibri"/>
                <a:cs typeface="Calibri"/>
              </a:rPr>
              <a:t> </a:t>
            </a:r>
            <a:r>
              <a:rPr sz="1800" b="1" dirty="0">
                <a:solidFill>
                  <a:srgbClr val="0914A6"/>
                </a:solidFill>
                <a:latin typeface="Calibri"/>
                <a:cs typeface="Calibri"/>
              </a:rPr>
              <a:t>pertes</a:t>
            </a:r>
            <a:r>
              <a:rPr sz="1800" b="1" spc="-35" dirty="0">
                <a:solidFill>
                  <a:srgbClr val="0914A6"/>
                </a:solidFill>
                <a:latin typeface="Calibri"/>
                <a:cs typeface="Calibri"/>
              </a:rPr>
              <a:t> </a:t>
            </a:r>
            <a:r>
              <a:rPr sz="1800" b="1" dirty="0">
                <a:solidFill>
                  <a:srgbClr val="0914A6"/>
                </a:solidFill>
                <a:latin typeface="Calibri"/>
                <a:cs typeface="Calibri"/>
              </a:rPr>
              <a:t>thermiques</a:t>
            </a:r>
            <a:r>
              <a:rPr sz="1800" b="1" spc="-35" dirty="0">
                <a:solidFill>
                  <a:srgbClr val="0914A6"/>
                </a:solidFill>
                <a:latin typeface="Calibri"/>
                <a:cs typeface="Calibri"/>
              </a:rPr>
              <a:t> </a:t>
            </a:r>
            <a:r>
              <a:rPr sz="1800" b="1" dirty="0">
                <a:solidFill>
                  <a:srgbClr val="0914A6"/>
                </a:solidFill>
                <a:latin typeface="Calibri"/>
                <a:cs typeface="Calibri"/>
              </a:rPr>
              <a:t>de</a:t>
            </a:r>
            <a:r>
              <a:rPr sz="1800" b="1" spc="-35" dirty="0">
                <a:solidFill>
                  <a:srgbClr val="0914A6"/>
                </a:solidFill>
                <a:latin typeface="Calibri"/>
                <a:cs typeface="Calibri"/>
              </a:rPr>
              <a:t> </a:t>
            </a:r>
            <a:r>
              <a:rPr sz="1800" b="1" dirty="0">
                <a:solidFill>
                  <a:srgbClr val="0914A6"/>
                </a:solidFill>
                <a:latin typeface="Calibri"/>
                <a:cs typeface="Calibri"/>
              </a:rPr>
              <a:t>l'eau</a:t>
            </a:r>
            <a:r>
              <a:rPr sz="1800" b="1" spc="-5" dirty="0">
                <a:solidFill>
                  <a:srgbClr val="0914A6"/>
                </a:solidFill>
                <a:latin typeface="Calibri"/>
                <a:cs typeface="Calibri"/>
              </a:rPr>
              <a:t> </a:t>
            </a:r>
            <a:r>
              <a:rPr sz="1800" spc="-20" dirty="0">
                <a:latin typeface="Calibri"/>
                <a:cs typeface="Calibri"/>
              </a:rPr>
              <a:t>(jusqu’à</a:t>
            </a:r>
            <a:r>
              <a:rPr sz="1800" spc="-35" dirty="0">
                <a:latin typeface="Calibri"/>
                <a:cs typeface="Calibri"/>
              </a:rPr>
              <a:t> </a:t>
            </a:r>
            <a:r>
              <a:rPr sz="1800" dirty="0">
                <a:latin typeface="Calibri"/>
                <a:cs typeface="Calibri"/>
              </a:rPr>
              <a:t>2x</a:t>
            </a:r>
            <a:r>
              <a:rPr sz="1800" spc="-35" dirty="0">
                <a:latin typeface="Calibri"/>
                <a:cs typeface="Calibri"/>
              </a:rPr>
              <a:t> </a:t>
            </a:r>
            <a:r>
              <a:rPr sz="1800" dirty="0">
                <a:latin typeface="Calibri"/>
                <a:cs typeface="Calibri"/>
              </a:rPr>
              <a:t>plus</a:t>
            </a:r>
            <a:r>
              <a:rPr sz="1800" spc="-40" dirty="0">
                <a:latin typeface="Calibri"/>
                <a:cs typeface="Calibri"/>
              </a:rPr>
              <a:t> </a:t>
            </a:r>
            <a:r>
              <a:rPr sz="1800" spc="-25" dirty="0">
                <a:latin typeface="Calibri"/>
                <a:cs typeface="Calibri"/>
              </a:rPr>
              <a:t>d’énergie</a:t>
            </a:r>
            <a:r>
              <a:rPr sz="1800" spc="-35" dirty="0">
                <a:latin typeface="Calibri"/>
                <a:cs typeface="Calibri"/>
              </a:rPr>
              <a:t> </a:t>
            </a:r>
            <a:r>
              <a:rPr sz="1800" dirty="0">
                <a:latin typeface="Calibri"/>
                <a:cs typeface="Calibri"/>
              </a:rPr>
              <a:t>finale</a:t>
            </a:r>
            <a:r>
              <a:rPr sz="1800" spc="-35" dirty="0">
                <a:latin typeface="Calibri"/>
                <a:cs typeface="Calibri"/>
              </a:rPr>
              <a:t> </a:t>
            </a:r>
            <a:r>
              <a:rPr sz="1800" dirty="0">
                <a:latin typeface="Calibri"/>
                <a:cs typeface="Calibri"/>
              </a:rPr>
              <a:t>par</a:t>
            </a:r>
            <a:r>
              <a:rPr sz="1800" spc="-35" dirty="0">
                <a:latin typeface="Calibri"/>
                <a:cs typeface="Calibri"/>
              </a:rPr>
              <a:t> </a:t>
            </a:r>
            <a:r>
              <a:rPr sz="1800" dirty="0">
                <a:latin typeface="Calibri"/>
                <a:cs typeface="Calibri"/>
              </a:rPr>
              <a:t>m</a:t>
            </a:r>
            <a:r>
              <a:rPr sz="1800" baseline="30092" dirty="0">
                <a:latin typeface="Calibri"/>
                <a:cs typeface="Calibri"/>
              </a:rPr>
              <a:t>2</a:t>
            </a:r>
            <a:r>
              <a:rPr sz="1800" spc="-30" baseline="30092" dirty="0">
                <a:latin typeface="Calibri"/>
                <a:cs typeface="Calibri"/>
              </a:rPr>
              <a:t> </a:t>
            </a:r>
            <a:r>
              <a:rPr sz="1800" spc="-25" dirty="0">
                <a:latin typeface="Calibri"/>
                <a:cs typeface="Calibri"/>
              </a:rPr>
              <a:t>de </a:t>
            </a:r>
            <a:r>
              <a:rPr sz="1800" dirty="0">
                <a:latin typeface="Calibri"/>
                <a:cs typeface="Calibri"/>
              </a:rPr>
              <a:t>plan</a:t>
            </a:r>
            <a:r>
              <a:rPr sz="1800" spc="-60" dirty="0">
                <a:latin typeface="Calibri"/>
                <a:cs typeface="Calibri"/>
              </a:rPr>
              <a:t> </a:t>
            </a:r>
            <a:r>
              <a:rPr sz="1800" dirty="0">
                <a:latin typeface="Calibri"/>
                <a:cs typeface="Calibri"/>
              </a:rPr>
              <a:t>d'eau</a:t>
            </a:r>
            <a:r>
              <a:rPr sz="1800" spc="-55" dirty="0">
                <a:latin typeface="Calibri"/>
                <a:cs typeface="Calibri"/>
              </a:rPr>
              <a:t> </a:t>
            </a:r>
            <a:r>
              <a:rPr sz="1800" dirty="0">
                <a:latin typeface="Calibri"/>
                <a:cs typeface="Calibri"/>
              </a:rPr>
              <a:t>pour</a:t>
            </a:r>
            <a:r>
              <a:rPr sz="1800" spc="-55" dirty="0">
                <a:latin typeface="Calibri"/>
                <a:cs typeface="Calibri"/>
              </a:rPr>
              <a:t> </a:t>
            </a:r>
            <a:r>
              <a:rPr sz="1800" dirty="0">
                <a:latin typeface="Calibri"/>
                <a:cs typeface="Calibri"/>
              </a:rPr>
              <a:t>le</a:t>
            </a:r>
            <a:r>
              <a:rPr sz="1800" spc="-55" dirty="0">
                <a:latin typeface="Calibri"/>
                <a:cs typeface="Calibri"/>
              </a:rPr>
              <a:t> </a:t>
            </a:r>
            <a:r>
              <a:rPr sz="1800" spc="-10" dirty="0">
                <a:latin typeface="Calibri"/>
                <a:cs typeface="Calibri"/>
              </a:rPr>
              <a:t>chauffage</a:t>
            </a:r>
            <a:r>
              <a:rPr sz="1800" spc="-55" dirty="0">
                <a:latin typeface="Calibri"/>
                <a:cs typeface="Calibri"/>
              </a:rPr>
              <a:t> </a:t>
            </a:r>
            <a:r>
              <a:rPr sz="1800" dirty="0">
                <a:latin typeface="Calibri"/>
                <a:cs typeface="Calibri"/>
              </a:rPr>
              <a:t>de</a:t>
            </a:r>
            <a:r>
              <a:rPr sz="1800" spc="-55" dirty="0">
                <a:latin typeface="Calibri"/>
                <a:cs typeface="Calibri"/>
              </a:rPr>
              <a:t> </a:t>
            </a:r>
            <a:r>
              <a:rPr sz="1800" spc="-25" dirty="0">
                <a:latin typeface="Calibri"/>
                <a:cs typeface="Calibri"/>
              </a:rPr>
              <a:t>l’eau</a:t>
            </a:r>
            <a:r>
              <a:rPr sz="1800" spc="-55" dirty="0">
                <a:latin typeface="Calibri"/>
                <a:cs typeface="Calibri"/>
              </a:rPr>
              <a:t> </a:t>
            </a:r>
            <a:r>
              <a:rPr sz="1800" dirty="0">
                <a:latin typeface="Calibri"/>
                <a:cs typeface="Calibri"/>
              </a:rPr>
              <a:t>qu’un</a:t>
            </a:r>
            <a:r>
              <a:rPr sz="1800" spc="-55" dirty="0">
                <a:latin typeface="Calibri"/>
                <a:cs typeface="Calibri"/>
              </a:rPr>
              <a:t> </a:t>
            </a:r>
            <a:r>
              <a:rPr sz="1800" dirty="0">
                <a:latin typeface="Calibri"/>
                <a:cs typeface="Calibri"/>
              </a:rPr>
              <a:t>bassin</a:t>
            </a:r>
            <a:r>
              <a:rPr sz="1800" spc="-60" dirty="0">
                <a:latin typeface="Calibri"/>
                <a:cs typeface="Calibri"/>
              </a:rPr>
              <a:t> </a:t>
            </a:r>
            <a:r>
              <a:rPr sz="1800" spc="-10" dirty="0">
                <a:latin typeface="Calibri"/>
                <a:cs typeface="Calibri"/>
              </a:rPr>
              <a:t>intérieur)</a:t>
            </a:r>
            <a:endParaRPr sz="1800">
              <a:latin typeface="Calibri"/>
              <a:cs typeface="Calibri"/>
            </a:endParaRPr>
          </a:p>
          <a:p>
            <a:pPr>
              <a:lnSpc>
                <a:spcPct val="100000"/>
              </a:lnSpc>
              <a:spcBef>
                <a:spcPts val="20"/>
              </a:spcBef>
            </a:pPr>
            <a:endParaRPr sz="1800">
              <a:latin typeface="Calibri"/>
              <a:cs typeface="Calibri"/>
            </a:endParaRPr>
          </a:p>
          <a:p>
            <a:pPr marL="63500" marR="272415">
              <a:lnSpc>
                <a:spcPct val="107600"/>
              </a:lnSpc>
            </a:pPr>
            <a:r>
              <a:rPr sz="1800" b="1" dirty="0">
                <a:solidFill>
                  <a:srgbClr val="FF5200"/>
                </a:solidFill>
                <a:latin typeface="Calibri"/>
                <a:cs typeface="Calibri"/>
              </a:rPr>
              <a:t>REX</a:t>
            </a:r>
            <a:r>
              <a:rPr sz="1800" b="1" spc="-45" dirty="0">
                <a:solidFill>
                  <a:srgbClr val="FF5200"/>
                </a:solidFill>
                <a:latin typeface="Calibri"/>
                <a:cs typeface="Calibri"/>
              </a:rPr>
              <a:t> </a:t>
            </a:r>
            <a:r>
              <a:rPr sz="1800" b="1" dirty="0">
                <a:solidFill>
                  <a:srgbClr val="FF5200"/>
                </a:solidFill>
                <a:latin typeface="Calibri"/>
                <a:cs typeface="Calibri"/>
              </a:rPr>
              <a:t>:</a:t>
            </a:r>
            <a:r>
              <a:rPr sz="1800" b="1" spc="-40" dirty="0">
                <a:solidFill>
                  <a:srgbClr val="FF5200"/>
                </a:solidFill>
                <a:latin typeface="Calibri"/>
                <a:cs typeface="Calibri"/>
              </a:rPr>
              <a:t> </a:t>
            </a:r>
            <a:r>
              <a:rPr sz="1800" i="1" dirty="0">
                <a:latin typeface="Calibri"/>
                <a:cs typeface="Calibri"/>
              </a:rPr>
              <a:t>Centre</a:t>
            </a:r>
            <a:r>
              <a:rPr sz="1800" i="1" spc="-45" dirty="0">
                <a:latin typeface="Calibri"/>
                <a:cs typeface="Calibri"/>
              </a:rPr>
              <a:t> </a:t>
            </a:r>
            <a:r>
              <a:rPr sz="1800" i="1" dirty="0">
                <a:latin typeface="Calibri"/>
                <a:cs typeface="Calibri"/>
              </a:rPr>
              <a:t>aquatique</a:t>
            </a:r>
            <a:r>
              <a:rPr sz="1800" i="1" spc="-40" dirty="0">
                <a:latin typeface="Calibri"/>
                <a:cs typeface="Calibri"/>
              </a:rPr>
              <a:t> </a:t>
            </a:r>
            <a:r>
              <a:rPr sz="1800" i="1" dirty="0">
                <a:latin typeface="Calibri"/>
                <a:cs typeface="Calibri"/>
              </a:rPr>
              <a:t>de</a:t>
            </a:r>
            <a:r>
              <a:rPr sz="1800" i="1" spc="-45" dirty="0">
                <a:latin typeface="Calibri"/>
                <a:cs typeface="Calibri"/>
              </a:rPr>
              <a:t> </a:t>
            </a:r>
            <a:r>
              <a:rPr sz="1800" i="1" spc="-10" dirty="0">
                <a:latin typeface="Calibri"/>
                <a:cs typeface="Calibri"/>
              </a:rPr>
              <a:t>Fougères</a:t>
            </a:r>
            <a:r>
              <a:rPr sz="1800" i="1" spc="-45" dirty="0">
                <a:latin typeface="Calibri"/>
                <a:cs typeface="Calibri"/>
              </a:rPr>
              <a:t> </a:t>
            </a:r>
            <a:r>
              <a:rPr sz="1800" i="1" dirty="0">
                <a:latin typeface="Calibri"/>
                <a:cs typeface="Calibri"/>
              </a:rPr>
              <a:t>Agglomération</a:t>
            </a:r>
            <a:r>
              <a:rPr sz="1800" i="1" spc="-40" dirty="0">
                <a:latin typeface="Calibri"/>
                <a:cs typeface="Calibri"/>
              </a:rPr>
              <a:t> </a:t>
            </a:r>
            <a:r>
              <a:rPr sz="1800" i="1" dirty="0">
                <a:latin typeface="Calibri"/>
                <a:cs typeface="Calibri"/>
              </a:rPr>
              <a:t>(35),</a:t>
            </a:r>
            <a:r>
              <a:rPr sz="1800" i="1" spc="-45" dirty="0">
                <a:latin typeface="Calibri"/>
                <a:cs typeface="Calibri"/>
              </a:rPr>
              <a:t> </a:t>
            </a:r>
            <a:r>
              <a:rPr sz="1800" i="1" dirty="0">
                <a:latin typeface="Calibri"/>
                <a:cs typeface="Calibri"/>
              </a:rPr>
              <a:t>7</a:t>
            </a:r>
            <a:r>
              <a:rPr sz="1800" i="1" spc="-45" dirty="0">
                <a:latin typeface="Calibri"/>
                <a:cs typeface="Calibri"/>
              </a:rPr>
              <a:t> </a:t>
            </a:r>
            <a:r>
              <a:rPr sz="1800" i="1" dirty="0">
                <a:latin typeface="Calibri"/>
                <a:cs typeface="Calibri"/>
              </a:rPr>
              <a:t>bassins,</a:t>
            </a:r>
            <a:r>
              <a:rPr sz="1800" i="1" spc="-40" dirty="0">
                <a:latin typeface="Calibri"/>
                <a:cs typeface="Calibri"/>
              </a:rPr>
              <a:t> </a:t>
            </a:r>
            <a:r>
              <a:rPr sz="1800" i="1" dirty="0">
                <a:latin typeface="Calibri"/>
                <a:cs typeface="Calibri"/>
              </a:rPr>
              <a:t>30</a:t>
            </a:r>
            <a:r>
              <a:rPr sz="1800" i="1" spc="-45" dirty="0">
                <a:latin typeface="Calibri"/>
                <a:cs typeface="Calibri"/>
              </a:rPr>
              <a:t> </a:t>
            </a:r>
            <a:r>
              <a:rPr sz="1800" i="1" dirty="0">
                <a:latin typeface="Calibri"/>
                <a:cs typeface="Calibri"/>
              </a:rPr>
              <a:t>%</a:t>
            </a:r>
            <a:r>
              <a:rPr sz="1800" i="1" spc="-40" dirty="0">
                <a:latin typeface="Calibri"/>
                <a:cs typeface="Calibri"/>
              </a:rPr>
              <a:t> </a:t>
            </a:r>
            <a:r>
              <a:rPr sz="1800" i="1" dirty="0">
                <a:latin typeface="Calibri"/>
                <a:cs typeface="Calibri"/>
              </a:rPr>
              <a:t>de</a:t>
            </a:r>
            <a:r>
              <a:rPr sz="1800" i="1" spc="-45" dirty="0">
                <a:latin typeface="Calibri"/>
                <a:cs typeface="Calibri"/>
              </a:rPr>
              <a:t> </a:t>
            </a:r>
            <a:r>
              <a:rPr sz="1800" i="1" spc="-10" dirty="0">
                <a:latin typeface="Calibri"/>
                <a:cs typeface="Calibri"/>
              </a:rPr>
              <a:t>l’énergie</a:t>
            </a:r>
            <a:r>
              <a:rPr sz="1800" i="1" spc="-45" dirty="0">
                <a:latin typeface="Calibri"/>
                <a:cs typeface="Calibri"/>
              </a:rPr>
              <a:t> </a:t>
            </a:r>
            <a:r>
              <a:rPr sz="1800" i="1" dirty="0">
                <a:latin typeface="Calibri"/>
                <a:cs typeface="Calibri"/>
              </a:rPr>
              <a:t>globale</a:t>
            </a:r>
            <a:r>
              <a:rPr sz="1800" i="1" spc="-40" dirty="0">
                <a:latin typeface="Calibri"/>
                <a:cs typeface="Calibri"/>
              </a:rPr>
              <a:t> </a:t>
            </a:r>
            <a:r>
              <a:rPr sz="1800" i="1" dirty="0">
                <a:latin typeface="Calibri"/>
                <a:cs typeface="Calibri"/>
              </a:rPr>
              <a:t>de</a:t>
            </a:r>
            <a:r>
              <a:rPr sz="1800" i="1" spc="-45" dirty="0">
                <a:latin typeface="Calibri"/>
                <a:cs typeface="Calibri"/>
              </a:rPr>
              <a:t> </a:t>
            </a:r>
            <a:r>
              <a:rPr sz="1800" i="1" dirty="0">
                <a:latin typeface="Calibri"/>
                <a:cs typeface="Calibri"/>
              </a:rPr>
              <a:t>l’infrastructure</a:t>
            </a:r>
            <a:r>
              <a:rPr sz="1800" i="1" spc="-45" dirty="0">
                <a:latin typeface="Calibri"/>
                <a:cs typeface="Calibri"/>
              </a:rPr>
              <a:t> </a:t>
            </a:r>
            <a:r>
              <a:rPr sz="1800" i="1" spc="-25" dirty="0">
                <a:latin typeface="Calibri"/>
                <a:cs typeface="Calibri"/>
              </a:rPr>
              <a:t>est </a:t>
            </a:r>
            <a:r>
              <a:rPr sz="1800" i="1" dirty="0">
                <a:latin typeface="Calibri"/>
                <a:cs typeface="Calibri"/>
              </a:rPr>
              <a:t>dédié</a:t>
            </a:r>
            <a:r>
              <a:rPr sz="1800" i="1" spc="-30" dirty="0">
                <a:latin typeface="Calibri"/>
                <a:cs typeface="Calibri"/>
              </a:rPr>
              <a:t> </a:t>
            </a:r>
            <a:r>
              <a:rPr sz="1800" i="1" dirty="0">
                <a:latin typeface="Calibri"/>
                <a:cs typeface="Calibri"/>
              </a:rPr>
              <a:t>au</a:t>
            </a:r>
            <a:r>
              <a:rPr sz="1800" i="1" spc="-30" dirty="0">
                <a:latin typeface="Calibri"/>
                <a:cs typeface="Calibri"/>
              </a:rPr>
              <a:t> </a:t>
            </a:r>
            <a:r>
              <a:rPr sz="1800" i="1" dirty="0">
                <a:latin typeface="Calibri"/>
                <a:cs typeface="Calibri"/>
              </a:rPr>
              <a:t>bassin</a:t>
            </a:r>
            <a:r>
              <a:rPr sz="1800" i="1" spc="-25" dirty="0">
                <a:latin typeface="Calibri"/>
                <a:cs typeface="Calibri"/>
              </a:rPr>
              <a:t> </a:t>
            </a:r>
            <a:r>
              <a:rPr sz="1800" i="1" dirty="0">
                <a:latin typeface="Calibri"/>
                <a:cs typeface="Calibri"/>
              </a:rPr>
              <a:t>nordique,</a:t>
            </a:r>
            <a:r>
              <a:rPr sz="1800" i="1" spc="-30" dirty="0">
                <a:latin typeface="Calibri"/>
                <a:cs typeface="Calibri"/>
              </a:rPr>
              <a:t> </a:t>
            </a:r>
            <a:r>
              <a:rPr sz="1800" i="1" dirty="0">
                <a:latin typeface="Calibri"/>
                <a:cs typeface="Calibri"/>
              </a:rPr>
              <a:t>voire</a:t>
            </a:r>
            <a:r>
              <a:rPr sz="1800" i="1" spc="-30" dirty="0">
                <a:latin typeface="Calibri"/>
                <a:cs typeface="Calibri"/>
              </a:rPr>
              <a:t> </a:t>
            </a:r>
            <a:r>
              <a:rPr sz="1800" i="1" dirty="0">
                <a:latin typeface="Calibri"/>
                <a:cs typeface="Calibri"/>
              </a:rPr>
              <a:t>50</a:t>
            </a:r>
            <a:r>
              <a:rPr sz="1800" i="1" spc="-25" dirty="0">
                <a:latin typeface="Calibri"/>
                <a:cs typeface="Calibri"/>
              </a:rPr>
              <a:t> </a:t>
            </a:r>
            <a:r>
              <a:rPr sz="1800" i="1" dirty="0">
                <a:latin typeface="Calibri"/>
                <a:cs typeface="Calibri"/>
              </a:rPr>
              <a:t>%</a:t>
            </a:r>
            <a:r>
              <a:rPr sz="1800" i="1" spc="-30" dirty="0">
                <a:latin typeface="Calibri"/>
                <a:cs typeface="Calibri"/>
              </a:rPr>
              <a:t> </a:t>
            </a:r>
            <a:r>
              <a:rPr sz="1800" i="1" dirty="0">
                <a:latin typeface="Calibri"/>
                <a:cs typeface="Calibri"/>
              </a:rPr>
              <a:t>quand</a:t>
            </a:r>
            <a:r>
              <a:rPr sz="1800" i="1" spc="-30" dirty="0">
                <a:latin typeface="Calibri"/>
                <a:cs typeface="Calibri"/>
              </a:rPr>
              <a:t> </a:t>
            </a:r>
            <a:r>
              <a:rPr sz="1800" i="1" dirty="0">
                <a:latin typeface="Calibri"/>
                <a:cs typeface="Calibri"/>
              </a:rPr>
              <a:t>la</a:t>
            </a:r>
            <a:r>
              <a:rPr sz="1800" i="1" spc="-25" dirty="0">
                <a:latin typeface="Calibri"/>
                <a:cs typeface="Calibri"/>
              </a:rPr>
              <a:t> </a:t>
            </a:r>
            <a:r>
              <a:rPr sz="1800" i="1" dirty="0">
                <a:latin typeface="Calibri"/>
                <a:cs typeface="Calibri"/>
              </a:rPr>
              <a:t>température</a:t>
            </a:r>
            <a:r>
              <a:rPr sz="1800" i="1" spc="-30" dirty="0">
                <a:latin typeface="Calibri"/>
                <a:cs typeface="Calibri"/>
              </a:rPr>
              <a:t> </a:t>
            </a:r>
            <a:r>
              <a:rPr sz="1800" i="1" spc="-10" dirty="0">
                <a:latin typeface="Calibri"/>
                <a:cs typeface="Calibri"/>
              </a:rPr>
              <a:t>extérieure</a:t>
            </a:r>
            <a:r>
              <a:rPr sz="1800" i="1" spc="-30" dirty="0">
                <a:latin typeface="Calibri"/>
                <a:cs typeface="Calibri"/>
              </a:rPr>
              <a:t> </a:t>
            </a:r>
            <a:r>
              <a:rPr sz="1800" i="1" dirty="0">
                <a:latin typeface="Calibri"/>
                <a:cs typeface="Calibri"/>
              </a:rPr>
              <a:t>est</a:t>
            </a:r>
            <a:r>
              <a:rPr sz="1800" i="1" spc="-25" dirty="0">
                <a:latin typeface="Calibri"/>
                <a:cs typeface="Calibri"/>
              </a:rPr>
              <a:t> </a:t>
            </a:r>
            <a:r>
              <a:rPr sz="1800" i="1" dirty="0">
                <a:latin typeface="Calibri"/>
                <a:cs typeface="Calibri"/>
              </a:rPr>
              <a:t>de</a:t>
            </a:r>
            <a:r>
              <a:rPr sz="1800" i="1" spc="-30" dirty="0">
                <a:latin typeface="Calibri"/>
                <a:cs typeface="Calibri"/>
              </a:rPr>
              <a:t> </a:t>
            </a:r>
            <a:r>
              <a:rPr sz="1800" i="1" dirty="0">
                <a:latin typeface="Calibri"/>
                <a:cs typeface="Calibri"/>
              </a:rPr>
              <a:t>8</a:t>
            </a:r>
            <a:r>
              <a:rPr sz="1800" i="1" dirty="0">
                <a:latin typeface="Trebuchet MS"/>
                <a:cs typeface="Trebuchet MS"/>
              </a:rPr>
              <a:t>°</a:t>
            </a:r>
            <a:r>
              <a:rPr sz="1800" i="1" spc="-30" dirty="0">
                <a:latin typeface="Trebuchet MS"/>
                <a:cs typeface="Trebuchet MS"/>
              </a:rPr>
              <a:t> </a:t>
            </a:r>
            <a:r>
              <a:rPr sz="1800" i="1" dirty="0">
                <a:latin typeface="Calibri"/>
                <a:cs typeface="Calibri"/>
              </a:rPr>
              <a:t>C</a:t>
            </a:r>
            <a:r>
              <a:rPr sz="1800" i="1" spc="-30" dirty="0">
                <a:latin typeface="Calibri"/>
                <a:cs typeface="Calibri"/>
              </a:rPr>
              <a:t> </a:t>
            </a:r>
            <a:r>
              <a:rPr sz="1800" i="1" dirty="0">
                <a:latin typeface="Calibri"/>
                <a:cs typeface="Calibri"/>
              </a:rPr>
              <a:t>et</a:t>
            </a:r>
            <a:r>
              <a:rPr sz="1800" i="1" spc="-25" dirty="0">
                <a:latin typeface="Calibri"/>
                <a:cs typeface="Calibri"/>
              </a:rPr>
              <a:t> </a:t>
            </a:r>
            <a:r>
              <a:rPr sz="1800" i="1" dirty="0">
                <a:latin typeface="Calibri"/>
                <a:cs typeface="Calibri"/>
              </a:rPr>
              <a:t>que</a:t>
            </a:r>
            <a:r>
              <a:rPr sz="1800" i="1" spc="-30" dirty="0">
                <a:latin typeface="Calibri"/>
                <a:cs typeface="Calibri"/>
              </a:rPr>
              <a:t> </a:t>
            </a:r>
            <a:r>
              <a:rPr sz="1800" i="1" dirty="0">
                <a:latin typeface="Calibri"/>
                <a:cs typeface="Calibri"/>
              </a:rPr>
              <a:t>le</a:t>
            </a:r>
            <a:r>
              <a:rPr sz="1800" i="1" spc="-25" dirty="0">
                <a:latin typeface="Calibri"/>
                <a:cs typeface="Calibri"/>
              </a:rPr>
              <a:t> </a:t>
            </a:r>
            <a:r>
              <a:rPr sz="1800" i="1" dirty="0">
                <a:latin typeface="Calibri"/>
                <a:cs typeface="Calibri"/>
              </a:rPr>
              <a:t>vent</a:t>
            </a:r>
            <a:r>
              <a:rPr sz="1800" i="1" spc="-30" dirty="0">
                <a:latin typeface="Calibri"/>
                <a:cs typeface="Calibri"/>
              </a:rPr>
              <a:t> </a:t>
            </a:r>
            <a:r>
              <a:rPr sz="1800" i="1" dirty="0">
                <a:latin typeface="Calibri"/>
                <a:cs typeface="Calibri"/>
              </a:rPr>
              <a:t>souffle</a:t>
            </a:r>
            <a:r>
              <a:rPr sz="1800" i="1" spc="-30" dirty="0">
                <a:latin typeface="Calibri"/>
                <a:cs typeface="Calibri"/>
              </a:rPr>
              <a:t> </a:t>
            </a:r>
            <a:r>
              <a:rPr sz="1800" i="1" dirty="0">
                <a:latin typeface="Calibri"/>
                <a:cs typeface="Calibri"/>
              </a:rPr>
              <a:t>à</a:t>
            </a:r>
            <a:r>
              <a:rPr sz="1800" i="1" spc="-25" dirty="0">
                <a:latin typeface="Calibri"/>
                <a:cs typeface="Calibri"/>
              </a:rPr>
              <a:t> </a:t>
            </a:r>
            <a:r>
              <a:rPr sz="1800" i="1" dirty="0">
                <a:latin typeface="Calibri"/>
                <a:cs typeface="Calibri"/>
              </a:rPr>
              <a:t>30</a:t>
            </a:r>
            <a:r>
              <a:rPr sz="1800" i="1" spc="-30" dirty="0">
                <a:latin typeface="Calibri"/>
                <a:cs typeface="Calibri"/>
              </a:rPr>
              <a:t> </a:t>
            </a:r>
            <a:r>
              <a:rPr sz="1800" i="1" spc="-20" dirty="0">
                <a:latin typeface="Calibri"/>
                <a:cs typeface="Calibri"/>
              </a:rPr>
              <a:t>km/h</a:t>
            </a:r>
            <a:endParaRPr sz="1800">
              <a:latin typeface="Calibri"/>
              <a:cs typeface="Calibri"/>
            </a:endParaRPr>
          </a:p>
        </p:txBody>
      </p:sp>
      <p:sp>
        <p:nvSpPr>
          <p:cNvPr id="10" name="object 10"/>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C.</a:t>
            </a:r>
            <a:r>
              <a:rPr spc="-100" dirty="0"/>
              <a:t> </a:t>
            </a:r>
            <a:r>
              <a:rPr dirty="0"/>
              <a:t>Maîtriser</a:t>
            </a:r>
            <a:r>
              <a:rPr spc="-95" dirty="0"/>
              <a:t> </a:t>
            </a:r>
            <a:r>
              <a:rPr dirty="0"/>
              <a:t>la</a:t>
            </a:r>
            <a:r>
              <a:rPr spc="-95" dirty="0"/>
              <a:t> </a:t>
            </a:r>
            <a:r>
              <a:rPr dirty="0"/>
              <a:t>température</a:t>
            </a:r>
            <a:r>
              <a:rPr spc="-95" dirty="0"/>
              <a:t> </a:t>
            </a:r>
            <a:r>
              <a:rPr dirty="0"/>
              <a:t>et</a:t>
            </a:r>
            <a:r>
              <a:rPr spc="-95" dirty="0"/>
              <a:t> </a:t>
            </a:r>
            <a:r>
              <a:rPr spc="-10" dirty="0"/>
              <a:t>l’hygrométrie</a:t>
            </a:r>
            <a:r>
              <a:rPr spc="-100" dirty="0"/>
              <a:t> </a:t>
            </a:r>
            <a:r>
              <a:rPr dirty="0"/>
              <a:t>de</a:t>
            </a:r>
            <a:r>
              <a:rPr spc="-95" dirty="0"/>
              <a:t> </a:t>
            </a:r>
            <a:r>
              <a:rPr spc="-10" dirty="0"/>
              <a:t>l’air</a:t>
            </a:r>
          </a:p>
        </p:txBody>
      </p:sp>
      <p:pic>
        <p:nvPicPr>
          <p:cNvPr id="11" name="object 11"/>
          <p:cNvPicPr/>
          <p:nvPr/>
        </p:nvPicPr>
        <p:blipFill>
          <a:blip r:embed="rId7" cstate="print"/>
          <a:stretch>
            <a:fillRect/>
          </a:stretch>
        </p:blipFill>
        <p:spPr>
          <a:xfrm>
            <a:off x="10229475" y="6085020"/>
            <a:ext cx="1011146" cy="558847"/>
          </a:xfrm>
          <a:prstGeom prst="rect">
            <a:avLst/>
          </a:prstGeom>
        </p:spPr>
      </p:pic>
      <p:sp>
        <p:nvSpPr>
          <p:cNvPr id="12" name="object 12"/>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943225"/>
            <a:ext cx="11430000" cy="3914775"/>
            <a:chOff x="0" y="2943225"/>
            <a:chExt cx="11430000" cy="3914775"/>
          </a:xfrm>
        </p:grpSpPr>
        <p:pic>
          <p:nvPicPr>
            <p:cNvPr id="3" name="object 3"/>
            <p:cNvPicPr/>
            <p:nvPr/>
          </p:nvPicPr>
          <p:blipFill>
            <a:blip r:embed="rId2" cstate="print"/>
            <a:stretch>
              <a:fillRect/>
            </a:stretch>
          </p:blipFill>
          <p:spPr>
            <a:xfrm>
              <a:off x="0" y="3248022"/>
              <a:ext cx="2324098" cy="3590924"/>
            </a:xfrm>
            <a:prstGeom prst="rect">
              <a:avLst/>
            </a:prstGeom>
          </p:spPr>
        </p:pic>
        <p:sp>
          <p:nvSpPr>
            <p:cNvPr id="4" name="object 4"/>
            <p:cNvSpPr/>
            <p:nvPr/>
          </p:nvSpPr>
          <p:spPr>
            <a:xfrm>
              <a:off x="1200149" y="3076574"/>
              <a:ext cx="1123950" cy="1200150"/>
            </a:xfrm>
            <a:custGeom>
              <a:avLst/>
              <a:gdLst/>
              <a:ahLst/>
              <a:cxnLst/>
              <a:rect l="l" t="t" r="r" b="b"/>
              <a:pathLst>
                <a:path w="1123950" h="1200150">
                  <a:moveTo>
                    <a:pt x="1123949" y="1200149"/>
                  </a:moveTo>
                  <a:lnTo>
                    <a:pt x="0" y="1200149"/>
                  </a:lnTo>
                  <a:lnTo>
                    <a:pt x="0" y="0"/>
                  </a:lnTo>
                  <a:lnTo>
                    <a:pt x="1123949" y="0"/>
                  </a:lnTo>
                  <a:lnTo>
                    <a:pt x="1123949" y="1200149"/>
                  </a:lnTo>
                  <a:close/>
                </a:path>
              </a:pathLst>
            </a:custGeom>
            <a:solidFill>
              <a:srgbClr val="FFFFFF"/>
            </a:solidFill>
          </p:spPr>
          <p:txBody>
            <a:bodyPr wrap="square" lIns="0" tIns="0" rIns="0" bIns="0" rtlCol="0"/>
            <a:lstStyle/>
            <a:p>
              <a:endParaRPr/>
            </a:p>
          </p:txBody>
        </p:sp>
        <p:pic>
          <p:nvPicPr>
            <p:cNvPr id="5" name="object 5"/>
            <p:cNvPicPr/>
            <p:nvPr/>
          </p:nvPicPr>
          <p:blipFill>
            <a:blip r:embed="rId3" cstate="print"/>
            <a:stretch>
              <a:fillRect/>
            </a:stretch>
          </p:blipFill>
          <p:spPr>
            <a:xfrm>
              <a:off x="2028824" y="3133725"/>
              <a:ext cx="2609849" cy="1466849"/>
            </a:xfrm>
            <a:prstGeom prst="rect">
              <a:avLst/>
            </a:prstGeom>
          </p:spPr>
        </p:pic>
        <p:pic>
          <p:nvPicPr>
            <p:cNvPr id="6" name="object 6"/>
            <p:cNvPicPr/>
            <p:nvPr/>
          </p:nvPicPr>
          <p:blipFill>
            <a:blip r:embed="rId4" cstate="print"/>
            <a:stretch>
              <a:fillRect/>
            </a:stretch>
          </p:blipFill>
          <p:spPr>
            <a:xfrm>
              <a:off x="0" y="5924549"/>
              <a:ext cx="1200148" cy="933447"/>
            </a:xfrm>
            <a:prstGeom prst="rect">
              <a:avLst/>
            </a:prstGeom>
          </p:spPr>
        </p:pic>
        <p:pic>
          <p:nvPicPr>
            <p:cNvPr id="7" name="object 7"/>
            <p:cNvPicPr/>
            <p:nvPr/>
          </p:nvPicPr>
          <p:blipFill>
            <a:blip r:embed="rId5" cstate="print"/>
            <a:stretch>
              <a:fillRect/>
            </a:stretch>
          </p:blipFill>
          <p:spPr>
            <a:xfrm>
              <a:off x="1181099" y="6429374"/>
              <a:ext cx="895349" cy="419097"/>
            </a:xfrm>
            <a:prstGeom prst="rect">
              <a:avLst/>
            </a:prstGeom>
          </p:spPr>
        </p:pic>
        <p:pic>
          <p:nvPicPr>
            <p:cNvPr id="8" name="object 8"/>
            <p:cNvPicPr/>
            <p:nvPr/>
          </p:nvPicPr>
          <p:blipFill>
            <a:blip r:embed="rId6" cstate="print"/>
            <a:stretch>
              <a:fillRect/>
            </a:stretch>
          </p:blipFill>
          <p:spPr>
            <a:xfrm>
              <a:off x="2219324" y="6686550"/>
              <a:ext cx="7686675" cy="152399"/>
            </a:xfrm>
            <a:prstGeom prst="rect">
              <a:avLst/>
            </a:prstGeom>
          </p:spPr>
        </p:pic>
        <p:pic>
          <p:nvPicPr>
            <p:cNvPr id="9" name="object 9"/>
            <p:cNvPicPr/>
            <p:nvPr/>
          </p:nvPicPr>
          <p:blipFill>
            <a:blip r:embed="rId7" cstate="print"/>
            <a:stretch>
              <a:fillRect/>
            </a:stretch>
          </p:blipFill>
          <p:spPr>
            <a:xfrm>
              <a:off x="5124450" y="2943225"/>
              <a:ext cx="1647824" cy="2066924"/>
            </a:xfrm>
            <a:prstGeom prst="rect">
              <a:avLst/>
            </a:prstGeom>
          </p:spPr>
        </p:pic>
        <p:pic>
          <p:nvPicPr>
            <p:cNvPr id="10" name="object 10"/>
            <p:cNvPicPr/>
            <p:nvPr/>
          </p:nvPicPr>
          <p:blipFill>
            <a:blip r:embed="rId8" cstate="print"/>
            <a:stretch>
              <a:fillRect/>
            </a:stretch>
          </p:blipFill>
          <p:spPr>
            <a:xfrm>
              <a:off x="10153650" y="2943225"/>
              <a:ext cx="1276349" cy="1847849"/>
            </a:xfrm>
            <a:prstGeom prst="rect">
              <a:avLst/>
            </a:prstGeom>
          </p:spPr>
        </p:pic>
        <p:pic>
          <p:nvPicPr>
            <p:cNvPr id="11" name="object 11"/>
            <p:cNvPicPr/>
            <p:nvPr/>
          </p:nvPicPr>
          <p:blipFill>
            <a:blip r:embed="rId9" cstate="print"/>
            <a:stretch>
              <a:fillRect/>
            </a:stretch>
          </p:blipFill>
          <p:spPr>
            <a:xfrm>
              <a:off x="9677400" y="3267075"/>
              <a:ext cx="1285874" cy="1838324"/>
            </a:xfrm>
            <a:prstGeom prst="rect">
              <a:avLst/>
            </a:prstGeom>
          </p:spPr>
        </p:pic>
        <p:sp>
          <p:nvSpPr>
            <p:cNvPr id="12" name="object 12"/>
            <p:cNvSpPr/>
            <p:nvPr/>
          </p:nvSpPr>
          <p:spPr>
            <a:xfrm>
              <a:off x="3267075" y="6134099"/>
              <a:ext cx="581025" cy="352425"/>
            </a:xfrm>
            <a:custGeom>
              <a:avLst/>
              <a:gdLst/>
              <a:ahLst/>
              <a:cxnLst/>
              <a:rect l="l" t="t" r="r" b="b"/>
              <a:pathLst>
                <a:path w="581025" h="352425">
                  <a:moveTo>
                    <a:pt x="505079" y="25158"/>
                  </a:moveTo>
                  <a:lnTo>
                    <a:pt x="503047" y="15379"/>
                  </a:lnTo>
                  <a:lnTo>
                    <a:pt x="497586" y="7378"/>
                  </a:lnTo>
                  <a:lnTo>
                    <a:pt x="489585" y="1981"/>
                  </a:lnTo>
                  <a:lnTo>
                    <a:pt x="479793" y="0"/>
                  </a:lnTo>
                  <a:lnTo>
                    <a:pt x="467093" y="0"/>
                  </a:lnTo>
                  <a:lnTo>
                    <a:pt x="467093" y="37744"/>
                  </a:lnTo>
                  <a:lnTo>
                    <a:pt x="467093" y="251625"/>
                  </a:lnTo>
                  <a:lnTo>
                    <a:pt x="113665" y="251625"/>
                  </a:lnTo>
                  <a:lnTo>
                    <a:pt x="113665" y="37744"/>
                  </a:lnTo>
                  <a:lnTo>
                    <a:pt x="467093" y="37744"/>
                  </a:lnTo>
                  <a:lnTo>
                    <a:pt x="467093" y="0"/>
                  </a:lnTo>
                  <a:lnTo>
                    <a:pt x="100965" y="0"/>
                  </a:lnTo>
                  <a:lnTo>
                    <a:pt x="91186" y="1981"/>
                  </a:lnTo>
                  <a:lnTo>
                    <a:pt x="83185" y="7378"/>
                  </a:lnTo>
                  <a:lnTo>
                    <a:pt x="77711" y="15379"/>
                  </a:lnTo>
                  <a:lnTo>
                    <a:pt x="75819" y="25158"/>
                  </a:lnTo>
                  <a:lnTo>
                    <a:pt x="75819" y="289382"/>
                  </a:lnTo>
                  <a:lnTo>
                    <a:pt x="505079" y="289382"/>
                  </a:lnTo>
                  <a:lnTo>
                    <a:pt x="505079" y="251625"/>
                  </a:lnTo>
                  <a:lnTo>
                    <a:pt x="505079" y="25158"/>
                  </a:lnTo>
                  <a:close/>
                </a:path>
                <a:path w="581025" h="352425">
                  <a:moveTo>
                    <a:pt x="580771" y="314553"/>
                  </a:moveTo>
                  <a:lnTo>
                    <a:pt x="328295" y="314553"/>
                  </a:lnTo>
                  <a:lnTo>
                    <a:pt x="328422" y="324091"/>
                  </a:lnTo>
                  <a:lnTo>
                    <a:pt x="326009" y="326910"/>
                  </a:lnTo>
                  <a:lnTo>
                    <a:pt x="321945" y="327126"/>
                  </a:lnTo>
                  <a:lnTo>
                    <a:pt x="258826" y="327126"/>
                  </a:lnTo>
                  <a:lnTo>
                    <a:pt x="255511" y="327342"/>
                  </a:lnTo>
                  <a:lnTo>
                    <a:pt x="252730" y="324878"/>
                  </a:lnTo>
                  <a:lnTo>
                    <a:pt x="252476" y="320840"/>
                  </a:lnTo>
                  <a:lnTo>
                    <a:pt x="252476" y="314553"/>
                  </a:lnTo>
                  <a:lnTo>
                    <a:pt x="0" y="314553"/>
                  </a:lnTo>
                  <a:lnTo>
                    <a:pt x="0" y="327126"/>
                  </a:lnTo>
                  <a:lnTo>
                    <a:pt x="2032" y="336918"/>
                  </a:lnTo>
                  <a:lnTo>
                    <a:pt x="7340" y="344919"/>
                  </a:lnTo>
                  <a:lnTo>
                    <a:pt x="15341" y="350304"/>
                  </a:lnTo>
                  <a:lnTo>
                    <a:pt x="25273" y="352285"/>
                  </a:lnTo>
                  <a:lnTo>
                    <a:pt x="555498" y="352285"/>
                  </a:lnTo>
                  <a:lnTo>
                    <a:pt x="565404" y="350304"/>
                  </a:lnTo>
                  <a:lnTo>
                    <a:pt x="573405" y="344919"/>
                  </a:lnTo>
                  <a:lnTo>
                    <a:pt x="578739" y="336918"/>
                  </a:lnTo>
                  <a:lnTo>
                    <a:pt x="580771" y="327126"/>
                  </a:lnTo>
                  <a:lnTo>
                    <a:pt x="580771" y="314553"/>
                  </a:lnTo>
                  <a:close/>
                </a:path>
              </a:pathLst>
            </a:custGeom>
            <a:solidFill>
              <a:srgbClr val="C00000"/>
            </a:solidFill>
          </p:spPr>
          <p:txBody>
            <a:bodyPr wrap="square" lIns="0" tIns="0" rIns="0" bIns="0" rtlCol="0"/>
            <a:lstStyle/>
            <a:p>
              <a:endParaRPr/>
            </a:p>
          </p:txBody>
        </p:sp>
        <p:pic>
          <p:nvPicPr>
            <p:cNvPr id="13" name="object 13"/>
            <p:cNvPicPr/>
            <p:nvPr/>
          </p:nvPicPr>
          <p:blipFill>
            <a:blip r:embed="rId10" cstate="print"/>
            <a:stretch>
              <a:fillRect/>
            </a:stretch>
          </p:blipFill>
          <p:spPr>
            <a:xfrm>
              <a:off x="3467100" y="6191250"/>
              <a:ext cx="180974" cy="180974"/>
            </a:xfrm>
            <a:prstGeom prst="rect">
              <a:avLst/>
            </a:prstGeom>
          </p:spPr>
        </p:pic>
      </p:grpSp>
      <p:sp>
        <p:nvSpPr>
          <p:cNvPr id="14" name="object 14"/>
          <p:cNvSpPr txBox="1">
            <a:spLocks noGrp="1"/>
          </p:cNvSpPr>
          <p:nvPr>
            <p:ph type="title"/>
          </p:nvPr>
        </p:nvSpPr>
        <p:spPr>
          <a:xfrm>
            <a:off x="762634" y="270192"/>
            <a:ext cx="3733166" cy="436017"/>
          </a:xfrm>
          <a:prstGeom prst="rect">
            <a:avLst/>
          </a:prstGeom>
        </p:spPr>
        <p:txBody>
          <a:bodyPr vert="horz" wrap="square" lIns="0" tIns="12700" rIns="0" bIns="0" rtlCol="0">
            <a:spAutoFit/>
          </a:bodyPr>
          <a:lstStyle/>
          <a:p>
            <a:pPr marL="12700">
              <a:spcBef>
                <a:spcPts val="100"/>
              </a:spcBef>
            </a:pPr>
            <a:r>
              <a:rPr sz="2750" dirty="0">
                <a:solidFill>
                  <a:srgbClr val="92D050"/>
                </a:solidFill>
              </a:rPr>
              <a:t>Les</a:t>
            </a:r>
            <a:r>
              <a:rPr sz="2750" spc="-85" dirty="0">
                <a:solidFill>
                  <a:srgbClr val="92D050"/>
                </a:solidFill>
              </a:rPr>
              <a:t> </a:t>
            </a:r>
            <a:r>
              <a:rPr sz="2750" dirty="0" err="1">
                <a:solidFill>
                  <a:srgbClr val="92D050"/>
                </a:solidFill>
              </a:rPr>
              <a:t>objectifs</a:t>
            </a:r>
            <a:r>
              <a:rPr sz="2750" spc="-85" dirty="0">
                <a:solidFill>
                  <a:srgbClr val="92D050"/>
                </a:solidFill>
              </a:rPr>
              <a:t> </a:t>
            </a:r>
            <a:r>
              <a:rPr sz="2750" spc="-25" dirty="0">
                <a:solidFill>
                  <a:srgbClr val="92D050"/>
                </a:solidFill>
              </a:rPr>
              <a:t>du</a:t>
            </a:r>
            <a:r>
              <a:rPr lang="fr-FR" sz="2750" spc="-25" dirty="0">
                <a:solidFill>
                  <a:srgbClr val="92D050"/>
                </a:solidFill>
              </a:rPr>
              <a:t> </a:t>
            </a:r>
            <a:r>
              <a:rPr lang="fr-FR" sz="2750" spc="-20" dirty="0">
                <a:solidFill>
                  <a:srgbClr val="92D050"/>
                </a:solidFill>
              </a:rPr>
              <a:t>club</a:t>
            </a:r>
            <a:endParaRPr sz="2750" dirty="0"/>
          </a:p>
        </p:txBody>
      </p:sp>
      <p:sp>
        <p:nvSpPr>
          <p:cNvPr id="16" name="object 16"/>
          <p:cNvSpPr txBox="1"/>
          <p:nvPr/>
        </p:nvSpPr>
        <p:spPr>
          <a:xfrm>
            <a:off x="984255" y="1290083"/>
            <a:ext cx="10244076" cy="648254"/>
          </a:xfrm>
          <a:prstGeom prst="rect">
            <a:avLst/>
          </a:prstGeom>
          <a:solidFill>
            <a:srgbClr val="9FC514">
              <a:alpha val="30195"/>
            </a:srgbClr>
          </a:solidFill>
          <a:ln w="28574">
            <a:solidFill>
              <a:srgbClr val="9FC514"/>
            </a:solidFill>
          </a:ln>
        </p:spPr>
        <p:txBody>
          <a:bodyPr vert="horz" wrap="square" lIns="0" tIns="1905" rIns="0" bIns="0" rtlCol="0">
            <a:spAutoFit/>
          </a:bodyPr>
          <a:lstStyle/>
          <a:p>
            <a:pPr marL="3422015" marR="200660" indent="-3218815">
              <a:spcBef>
                <a:spcPts val="15"/>
              </a:spcBef>
            </a:pPr>
            <a:r>
              <a:rPr sz="1400" spc="-35" dirty="0">
                <a:solidFill>
                  <a:srgbClr val="46505A"/>
                </a:solidFill>
                <a:latin typeface="Trebuchet MS"/>
                <a:cs typeface="Trebuchet MS"/>
              </a:rPr>
              <a:t>Partager, </a:t>
            </a:r>
            <a:r>
              <a:rPr sz="1400" dirty="0">
                <a:solidFill>
                  <a:srgbClr val="46505A"/>
                </a:solidFill>
                <a:latin typeface="Trebuchet MS"/>
                <a:cs typeface="Trebuchet MS"/>
              </a:rPr>
              <a:t>capitaliser</a:t>
            </a:r>
            <a:r>
              <a:rPr sz="1400" spc="-30" dirty="0">
                <a:solidFill>
                  <a:srgbClr val="46505A"/>
                </a:solidFill>
                <a:latin typeface="Trebuchet MS"/>
                <a:cs typeface="Trebuchet MS"/>
              </a:rPr>
              <a:t> </a:t>
            </a:r>
            <a:r>
              <a:rPr sz="1400" dirty="0">
                <a:solidFill>
                  <a:srgbClr val="46505A"/>
                </a:solidFill>
                <a:latin typeface="Trebuchet MS"/>
                <a:cs typeface="Trebuchet MS"/>
              </a:rPr>
              <a:t>et</a:t>
            </a:r>
            <a:r>
              <a:rPr sz="1400" spc="-30" dirty="0">
                <a:solidFill>
                  <a:srgbClr val="46505A"/>
                </a:solidFill>
                <a:latin typeface="Trebuchet MS"/>
                <a:cs typeface="Trebuchet MS"/>
              </a:rPr>
              <a:t> </a:t>
            </a:r>
            <a:r>
              <a:rPr sz="1400" dirty="0">
                <a:solidFill>
                  <a:srgbClr val="46505A"/>
                </a:solidFill>
                <a:latin typeface="Trebuchet MS"/>
                <a:cs typeface="Trebuchet MS"/>
              </a:rPr>
              <a:t>diffuser</a:t>
            </a:r>
            <a:r>
              <a:rPr sz="1400" spc="-30" dirty="0">
                <a:solidFill>
                  <a:srgbClr val="46505A"/>
                </a:solidFill>
                <a:latin typeface="Trebuchet MS"/>
                <a:cs typeface="Trebuchet MS"/>
              </a:rPr>
              <a:t> </a:t>
            </a:r>
            <a:r>
              <a:rPr sz="1400" dirty="0">
                <a:solidFill>
                  <a:srgbClr val="46505A"/>
                </a:solidFill>
                <a:latin typeface="Trebuchet MS"/>
                <a:cs typeface="Trebuchet MS"/>
              </a:rPr>
              <a:t>des</a:t>
            </a:r>
            <a:r>
              <a:rPr sz="1400" spc="-30" dirty="0">
                <a:solidFill>
                  <a:srgbClr val="46505A"/>
                </a:solidFill>
                <a:latin typeface="Trebuchet MS"/>
                <a:cs typeface="Trebuchet MS"/>
              </a:rPr>
              <a:t> </a:t>
            </a:r>
            <a:r>
              <a:rPr sz="1400" dirty="0">
                <a:solidFill>
                  <a:srgbClr val="46505A"/>
                </a:solidFill>
                <a:latin typeface="Trebuchet MS"/>
                <a:cs typeface="Trebuchet MS"/>
              </a:rPr>
              <a:t>bonnes</a:t>
            </a:r>
            <a:r>
              <a:rPr sz="1400" spc="-30" dirty="0">
                <a:solidFill>
                  <a:srgbClr val="46505A"/>
                </a:solidFill>
                <a:latin typeface="Trebuchet MS"/>
                <a:cs typeface="Trebuchet MS"/>
              </a:rPr>
              <a:t> </a:t>
            </a:r>
            <a:r>
              <a:rPr sz="1400" dirty="0">
                <a:solidFill>
                  <a:srgbClr val="46505A"/>
                </a:solidFill>
                <a:latin typeface="Trebuchet MS"/>
                <a:cs typeface="Trebuchet MS"/>
              </a:rPr>
              <a:t>pratiques</a:t>
            </a:r>
            <a:r>
              <a:rPr sz="1400" spc="-30" dirty="0">
                <a:solidFill>
                  <a:srgbClr val="46505A"/>
                </a:solidFill>
                <a:latin typeface="Trebuchet MS"/>
                <a:cs typeface="Trebuchet MS"/>
              </a:rPr>
              <a:t> </a:t>
            </a:r>
            <a:r>
              <a:rPr sz="1400" dirty="0">
                <a:solidFill>
                  <a:srgbClr val="46505A"/>
                </a:solidFill>
                <a:latin typeface="Trebuchet MS"/>
                <a:cs typeface="Trebuchet MS"/>
              </a:rPr>
              <a:t>de</a:t>
            </a:r>
            <a:r>
              <a:rPr sz="1400" spc="-35" dirty="0">
                <a:solidFill>
                  <a:srgbClr val="46505A"/>
                </a:solidFill>
                <a:latin typeface="Trebuchet MS"/>
                <a:cs typeface="Trebuchet MS"/>
              </a:rPr>
              <a:t> </a:t>
            </a:r>
            <a:r>
              <a:rPr sz="1400" dirty="0">
                <a:solidFill>
                  <a:srgbClr val="46505A"/>
                </a:solidFill>
                <a:latin typeface="Trebuchet MS"/>
                <a:cs typeface="Trebuchet MS"/>
              </a:rPr>
              <a:t>réduction</a:t>
            </a:r>
            <a:r>
              <a:rPr sz="1400" spc="-30" dirty="0">
                <a:solidFill>
                  <a:srgbClr val="46505A"/>
                </a:solidFill>
                <a:latin typeface="Trebuchet MS"/>
                <a:cs typeface="Trebuchet MS"/>
              </a:rPr>
              <a:t> </a:t>
            </a:r>
            <a:r>
              <a:rPr sz="1400" dirty="0">
                <a:solidFill>
                  <a:srgbClr val="46505A"/>
                </a:solidFill>
                <a:latin typeface="Trebuchet MS"/>
                <a:cs typeface="Trebuchet MS"/>
              </a:rPr>
              <a:t>des</a:t>
            </a:r>
            <a:r>
              <a:rPr sz="1400" spc="-30" dirty="0">
                <a:solidFill>
                  <a:srgbClr val="46505A"/>
                </a:solidFill>
                <a:latin typeface="Trebuchet MS"/>
                <a:cs typeface="Trebuchet MS"/>
              </a:rPr>
              <a:t> </a:t>
            </a:r>
            <a:r>
              <a:rPr sz="1400" spc="-10" dirty="0" err="1">
                <a:solidFill>
                  <a:srgbClr val="46505A"/>
                </a:solidFill>
                <a:latin typeface="Trebuchet MS"/>
                <a:cs typeface="Trebuchet MS"/>
              </a:rPr>
              <a:t>consommations</a:t>
            </a:r>
            <a:r>
              <a:rPr lang="fr-FR" sz="1400" spc="-10" dirty="0">
                <a:solidFill>
                  <a:srgbClr val="46505A"/>
                </a:solidFill>
                <a:latin typeface="Trebuchet MS"/>
                <a:cs typeface="Trebuchet MS"/>
              </a:rPr>
              <a:t> </a:t>
            </a:r>
            <a:r>
              <a:rPr sz="1400" spc="-10" dirty="0">
                <a:solidFill>
                  <a:srgbClr val="46505A"/>
                </a:solidFill>
                <a:latin typeface="Trebuchet MS"/>
                <a:cs typeface="Trebuchet MS"/>
              </a:rPr>
              <a:t>d’eau</a:t>
            </a:r>
            <a:r>
              <a:rPr lang="fr-FR" sz="1400" spc="-10" dirty="0">
                <a:solidFill>
                  <a:srgbClr val="46505A"/>
                </a:solidFill>
                <a:latin typeface="Trebuchet MS"/>
                <a:cs typeface="Trebuchet MS"/>
              </a:rPr>
              <a:t> p</a:t>
            </a:r>
            <a:r>
              <a:rPr lang="fr-FR" sz="1400" dirty="0">
                <a:solidFill>
                  <a:srgbClr val="46505A"/>
                </a:solidFill>
                <a:latin typeface="Trebuchet MS"/>
                <a:cs typeface="Trebuchet MS"/>
              </a:rPr>
              <a:t>otable,</a:t>
            </a:r>
            <a:r>
              <a:rPr lang="fr-FR" sz="1400" spc="-30" dirty="0">
                <a:solidFill>
                  <a:srgbClr val="46505A"/>
                </a:solidFill>
                <a:latin typeface="Trebuchet MS"/>
                <a:cs typeface="Trebuchet MS"/>
              </a:rPr>
              <a:t> </a:t>
            </a:r>
            <a:r>
              <a:rPr lang="fr-FR" sz="1400" dirty="0">
                <a:solidFill>
                  <a:srgbClr val="46505A"/>
                </a:solidFill>
                <a:latin typeface="Trebuchet MS"/>
                <a:cs typeface="Trebuchet MS"/>
              </a:rPr>
              <a:t>et</a:t>
            </a:r>
            <a:r>
              <a:rPr lang="fr-FR" sz="1400" spc="-25" dirty="0">
                <a:solidFill>
                  <a:srgbClr val="46505A"/>
                </a:solidFill>
                <a:latin typeface="Trebuchet MS"/>
                <a:cs typeface="Trebuchet MS"/>
              </a:rPr>
              <a:t> </a:t>
            </a:r>
            <a:r>
              <a:rPr lang="fr-FR" sz="1400" dirty="0">
                <a:solidFill>
                  <a:srgbClr val="46505A"/>
                </a:solidFill>
                <a:latin typeface="Trebuchet MS"/>
                <a:cs typeface="Trebuchet MS"/>
              </a:rPr>
              <a:t>prendre</a:t>
            </a:r>
            <a:r>
              <a:rPr lang="fr-FR" sz="1400" spc="-30" dirty="0">
                <a:solidFill>
                  <a:srgbClr val="46505A"/>
                </a:solidFill>
                <a:latin typeface="Trebuchet MS"/>
                <a:cs typeface="Trebuchet MS"/>
              </a:rPr>
              <a:t> </a:t>
            </a:r>
            <a:r>
              <a:rPr lang="fr-FR" sz="1400" dirty="0">
                <a:solidFill>
                  <a:srgbClr val="46505A"/>
                </a:solidFill>
                <a:latin typeface="Trebuchet MS"/>
                <a:cs typeface="Trebuchet MS"/>
              </a:rPr>
              <a:t>en</a:t>
            </a:r>
            <a:r>
              <a:rPr lang="fr-FR" sz="1400" spc="-25" dirty="0">
                <a:solidFill>
                  <a:srgbClr val="46505A"/>
                </a:solidFill>
                <a:latin typeface="Trebuchet MS"/>
                <a:cs typeface="Trebuchet MS"/>
              </a:rPr>
              <a:t> </a:t>
            </a:r>
            <a:r>
              <a:rPr lang="fr-FR" sz="1400" dirty="0">
                <a:solidFill>
                  <a:srgbClr val="46505A"/>
                </a:solidFill>
                <a:latin typeface="Trebuchet MS"/>
                <a:cs typeface="Trebuchet MS"/>
              </a:rPr>
              <a:t>compte</a:t>
            </a:r>
            <a:r>
              <a:rPr lang="fr-FR" sz="1400" spc="-30" dirty="0">
                <a:solidFill>
                  <a:srgbClr val="46505A"/>
                </a:solidFill>
                <a:latin typeface="Trebuchet MS"/>
                <a:cs typeface="Trebuchet MS"/>
              </a:rPr>
              <a:t> </a:t>
            </a:r>
            <a:r>
              <a:rPr lang="fr-FR" sz="1400" dirty="0">
                <a:solidFill>
                  <a:srgbClr val="46505A"/>
                </a:solidFill>
                <a:latin typeface="Trebuchet MS"/>
                <a:cs typeface="Trebuchet MS"/>
              </a:rPr>
              <a:t>les</a:t>
            </a:r>
            <a:r>
              <a:rPr lang="fr-FR" sz="1400" spc="-25" dirty="0">
                <a:solidFill>
                  <a:srgbClr val="46505A"/>
                </a:solidFill>
                <a:latin typeface="Trebuchet MS"/>
                <a:cs typeface="Trebuchet MS"/>
              </a:rPr>
              <a:t> </a:t>
            </a:r>
            <a:r>
              <a:rPr lang="fr-FR" sz="1400" dirty="0">
                <a:solidFill>
                  <a:srgbClr val="46505A"/>
                </a:solidFill>
                <a:latin typeface="Trebuchet MS"/>
                <a:cs typeface="Trebuchet MS"/>
              </a:rPr>
              <a:t>enjeux</a:t>
            </a:r>
            <a:r>
              <a:rPr lang="fr-FR" sz="1400" spc="-25" dirty="0">
                <a:solidFill>
                  <a:srgbClr val="46505A"/>
                </a:solidFill>
                <a:latin typeface="Trebuchet MS"/>
                <a:cs typeface="Trebuchet MS"/>
              </a:rPr>
              <a:t> </a:t>
            </a:r>
            <a:r>
              <a:rPr lang="fr-FR" sz="1400" dirty="0">
                <a:solidFill>
                  <a:srgbClr val="46505A"/>
                </a:solidFill>
                <a:latin typeface="Trebuchet MS"/>
                <a:cs typeface="Trebuchet MS"/>
              </a:rPr>
              <a:t>opérationnels</a:t>
            </a:r>
            <a:r>
              <a:rPr lang="fr-FR" sz="1400" spc="-30" dirty="0">
                <a:solidFill>
                  <a:srgbClr val="46505A"/>
                </a:solidFill>
                <a:latin typeface="Trebuchet MS"/>
                <a:cs typeface="Trebuchet MS"/>
              </a:rPr>
              <a:t> </a:t>
            </a:r>
            <a:r>
              <a:rPr lang="fr-FR" sz="1400" dirty="0">
                <a:solidFill>
                  <a:srgbClr val="46505A"/>
                </a:solidFill>
                <a:latin typeface="Trebuchet MS"/>
                <a:cs typeface="Trebuchet MS"/>
              </a:rPr>
              <a:t>et</a:t>
            </a:r>
            <a:r>
              <a:rPr lang="fr-FR" sz="1400" spc="-25" dirty="0">
                <a:solidFill>
                  <a:srgbClr val="46505A"/>
                </a:solidFill>
                <a:latin typeface="Trebuchet MS"/>
                <a:cs typeface="Trebuchet MS"/>
              </a:rPr>
              <a:t> </a:t>
            </a:r>
            <a:r>
              <a:rPr lang="fr-FR" sz="1400" dirty="0">
                <a:solidFill>
                  <a:srgbClr val="46505A"/>
                </a:solidFill>
                <a:latin typeface="Trebuchet MS"/>
                <a:cs typeface="Trebuchet MS"/>
              </a:rPr>
              <a:t>de</a:t>
            </a:r>
            <a:r>
              <a:rPr lang="fr-FR" sz="1400" spc="-30" dirty="0">
                <a:solidFill>
                  <a:srgbClr val="46505A"/>
                </a:solidFill>
                <a:latin typeface="Trebuchet MS"/>
                <a:cs typeface="Trebuchet MS"/>
              </a:rPr>
              <a:t> </a:t>
            </a:r>
            <a:r>
              <a:rPr lang="fr-FR" sz="1400" dirty="0">
                <a:solidFill>
                  <a:srgbClr val="46505A"/>
                </a:solidFill>
                <a:latin typeface="Trebuchet MS"/>
                <a:cs typeface="Trebuchet MS"/>
              </a:rPr>
              <a:t>financement</a:t>
            </a:r>
            <a:r>
              <a:rPr lang="fr-FR" sz="1400" spc="-25" dirty="0">
                <a:solidFill>
                  <a:srgbClr val="46505A"/>
                </a:solidFill>
                <a:latin typeface="Trebuchet MS"/>
                <a:cs typeface="Trebuchet MS"/>
              </a:rPr>
              <a:t> </a:t>
            </a:r>
            <a:r>
              <a:rPr lang="fr-FR" sz="1400" dirty="0">
                <a:solidFill>
                  <a:srgbClr val="46505A"/>
                </a:solidFill>
                <a:latin typeface="Trebuchet MS"/>
                <a:cs typeface="Trebuchet MS"/>
              </a:rPr>
              <a:t>des</a:t>
            </a:r>
            <a:r>
              <a:rPr lang="fr-FR" sz="1400" spc="-25" dirty="0">
                <a:solidFill>
                  <a:srgbClr val="46505A"/>
                </a:solidFill>
                <a:latin typeface="Trebuchet MS"/>
                <a:cs typeface="Trebuchet MS"/>
              </a:rPr>
              <a:t> </a:t>
            </a:r>
            <a:r>
              <a:rPr lang="fr-FR" sz="1400" spc="-20" dirty="0">
                <a:solidFill>
                  <a:srgbClr val="46505A"/>
                </a:solidFill>
                <a:latin typeface="Trebuchet MS"/>
                <a:cs typeface="Trebuchet MS"/>
              </a:rPr>
              <a:t>SPEA</a:t>
            </a:r>
            <a:endParaRPr lang="fr-FR" sz="1400" dirty="0">
              <a:latin typeface="Trebuchet MS"/>
              <a:cs typeface="Trebuchet MS"/>
            </a:endParaRPr>
          </a:p>
          <a:p>
            <a:pPr marL="3422015" marR="200660" indent="-3218815">
              <a:lnSpc>
                <a:spcPct val="100000"/>
              </a:lnSpc>
              <a:spcBef>
                <a:spcPts val="15"/>
              </a:spcBef>
            </a:pPr>
            <a:endParaRPr sz="1400" dirty="0">
              <a:latin typeface="Trebuchet MS"/>
              <a:cs typeface="Trebuchet MS"/>
            </a:endParaRPr>
          </a:p>
        </p:txBody>
      </p:sp>
      <p:sp>
        <p:nvSpPr>
          <p:cNvPr id="18" name="object 18"/>
          <p:cNvSpPr txBox="1"/>
          <p:nvPr/>
        </p:nvSpPr>
        <p:spPr>
          <a:xfrm>
            <a:off x="854075" y="2294318"/>
            <a:ext cx="117983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46505A"/>
                </a:solidFill>
                <a:latin typeface="Trebuchet MS"/>
                <a:cs typeface="Trebuchet MS"/>
              </a:rPr>
              <a:t>Comment</a:t>
            </a:r>
            <a:r>
              <a:rPr sz="1800" spc="-105" dirty="0">
                <a:solidFill>
                  <a:srgbClr val="46505A"/>
                </a:solidFill>
                <a:latin typeface="Trebuchet MS"/>
                <a:cs typeface="Trebuchet MS"/>
              </a:rPr>
              <a:t> </a:t>
            </a:r>
            <a:r>
              <a:rPr sz="1800" spc="-50" dirty="0">
                <a:solidFill>
                  <a:srgbClr val="46505A"/>
                </a:solidFill>
                <a:latin typeface="Calibri"/>
                <a:cs typeface="Calibri"/>
              </a:rPr>
              <a:t>?</a:t>
            </a:r>
            <a:endParaRPr sz="1800">
              <a:latin typeface="Calibri"/>
              <a:cs typeface="Calibri"/>
            </a:endParaRPr>
          </a:p>
        </p:txBody>
      </p:sp>
      <p:sp>
        <p:nvSpPr>
          <p:cNvPr id="19" name="object 19"/>
          <p:cNvSpPr txBox="1"/>
          <p:nvPr/>
        </p:nvSpPr>
        <p:spPr>
          <a:xfrm>
            <a:off x="5357876" y="2395601"/>
            <a:ext cx="1038225" cy="438150"/>
          </a:xfrm>
          <a:prstGeom prst="rect">
            <a:avLst/>
          </a:prstGeom>
          <a:solidFill>
            <a:srgbClr val="D4F4F7"/>
          </a:solidFill>
          <a:ln w="28574">
            <a:solidFill>
              <a:srgbClr val="21B8CE"/>
            </a:solidFill>
          </a:ln>
        </p:spPr>
        <p:txBody>
          <a:bodyPr vert="horz" wrap="square" lIns="0" tIns="19050" rIns="0" bIns="0" rtlCol="0">
            <a:spAutoFit/>
          </a:bodyPr>
          <a:lstStyle/>
          <a:p>
            <a:pPr marL="174625" marR="167005" indent="121920">
              <a:lnSpc>
                <a:spcPct val="102299"/>
              </a:lnSpc>
              <a:spcBef>
                <a:spcPts val="150"/>
              </a:spcBef>
            </a:pPr>
            <a:r>
              <a:rPr sz="1100" spc="-10" dirty="0">
                <a:solidFill>
                  <a:srgbClr val="46505A"/>
                </a:solidFill>
                <a:latin typeface="Trebuchet MS"/>
                <a:cs typeface="Trebuchet MS"/>
              </a:rPr>
              <a:t>Lettres d’actualité</a:t>
            </a:r>
            <a:endParaRPr sz="1100">
              <a:latin typeface="Trebuchet MS"/>
              <a:cs typeface="Trebuchet MS"/>
            </a:endParaRPr>
          </a:p>
        </p:txBody>
      </p:sp>
      <p:sp>
        <p:nvSpPr>
          <p:cNvPr id="20" name="object 20"/>
          <p:cNvSpPr txBox="1"/>
          <p:nvPr/>
        </p:nvSpPr>
        <p:spPr>
          <a:xfrm>
            <a:off x="9691751" y="2433701"/>
            <a:ext cx="971550" cy="438150"/>
          </a:xfrm>
          <a:prstGeom prst="rect">
            <a:avLst/>
          </a:prstGeom>
          <a:solidFill>
            <a:srgbClr val="D4F4F7"/>
          </a:solidFill>
          <a:ln w="28574">
            <a:solidFill>
              <a:srgbClr val="21B8CE"/>
            </a:solidFill>
          </a:ln>
        </p:spPr>
        <p:txBody>
          <a:bodyPr vert="horz" wrap="square" lIns="0" tIns="6350" rIns="0" bIns="0" rtlCol="0">
            <a:spAutoFit/>
          </a:bodyPr>
          <a:lstStyle/>
          <a:p>
            <a:pPr marL="269240" marR="248920" indent="26034">
              <a:lnSpc>
                <a:spcPts val="1350"/>
              </a:lnSpc>
              <a:spcBef>
                <a:spcPts val="50"/>
              </a:spcBef>
            </a:pPr>
            <a:r>
              <a:rPr sz="1100" spc="-10" dirty="0">
                <a:solidFill>
                  <a:srgbClr val="46505A"/>
                </a:solidFill>
                <a:latin typeface="Trebuchet MS"/>
                <a:cs typeface="Trebuchet MS"/>
              </a:rPr>
              <a:t>Fiches projets</a:t>
            </a:r>
            <a:endParaRPr sz="1100">
              <a:latin typeface="Trebuchet MS"/>
              <a:cs typeface="Trebuchet MS"/>
            </a:endParaRPr>
          </a:p>
        </p:txBody>
      </p:sp>
      <p:sp>
        <p:nvSpPr>
          <p:cNvPr id="21" name="object 21"/>
          <p:cNvSpPr txBox="1"/>
          <p:nvPr/>
        </p:nvSpPr>
        <p:spPr>
          <a:xfrm>
            <a:off x="3908805" y="6266115"/>
            <a:ext cx="1554988" cy="197490"/>
          </a:xfrm>
          <a:prstGeom prst="rect">
            <a:avLst/>
          </a:prstGeom>
        </p:spPr>
        <p:txBody>
          <a:bodyPr vert="horz" wrap="square" lIns="0" tIns="12700" rIns="0" bIns="0" rtlCol="0">
            <a:spAutoFit/>
          </a:bodyPr>
          <a:lstStyle/>
          <a:p>
            <a:pPr marL="12700" marR="5080">
              <a:lnSpc>
                <a:spcPct val="100000"/>
              </a:lnSpc>
              <a:spcBef>
                <a:spcPts val="100"/>
              </a:spcBef>
            </a:pPr>
            <a:r>
              <a:rPr sz="1200" u="heavy" spc="-20" dirty="0">
                <a:solidFill>
                  <a:srgbClr val="467885"/>
                </a:solidFill>
                <a:uFill>
                  <a:solidFill>
                    <a:srgbClr val="467885"/>
                  </a:solidFill>
                </a:uFill>
                <a:latin typeface="Arial MT"/>
                <a:cs typeface="Arial MT"/>
                <a:hlinkClick r:id="rId11"/>
              </a:rPr>
              <a:t>www.club-</a:t>
            </a:r>
            <a:r>
              <a:rPr sz="1200" u="heavy" spc="-10" dirty="0">
                <a:solidFill>
                  <a:srgbClr val="467885"/>
                </a:solidFill>
                <a:uFill>
                  <a:solidFill>
                    <a:srgbClr val="467885"/>
                  </a:solidFill>
                </a:uFill>
                <a:latin typeface="Arial MT"/>
                <a:cs typeface="Arial MT"/>
                <a:hlinkClick r:id="rId11"/>
              </a:rPr>
              <a:t>ecodeau.f</a:t>
            </a:r>
            <a:r>
              <a:rPr sz="1200" spc="-50" dirty="0">
                <a:solidFill>
                  <a:srgbClr val="467885"/>
                </a:solidFill>
                <a:latin typeface="Arial MT"/>
                <a:cs typeface="Arial MT"/>
                <a:hlinkClick r:id="rId11"/>
              </a:rPr>
              <a:t>r</a:t>
            </a:r>
            <a:endParaRPr sz="1200" dirty="0">
              <a:latin typeface="Arial MT"/>
              <a:cs typeface="Arial MT"/>
            </a:endParaRPr>
          </a:p>
        </p:txBody>
      </p:sp>
      <p:grpSp>
        <p:nvGrpSpPr>
          <p:cNvPr id="22" name="object 22"/>
          <p:cNvGrpSpPr/>
          <p:nvPr/>
        </p:nvGrpSpPr>
        <p:grpSpPr>
          <a:xfrm>
            <a:off x="3921505" y="6048375"/>
            <a:ext cx="2498090" cy="589915"/>
            <a:chOff x="3921505" y="6048375"/>
            <a:chExt cx="2498090" cy="589915"/>
          </a:xfrm>
        </p:grpSpPr>
        <p:sp>
          <p:nvSpPr>
            <p:cNvPr id="23" name="object 23"/>
            <p:cNvSpPr/>
            <p:nvPr/>
          </p:nvSpPr>
          <p:spPr>
            <a:xfrm>
              <a:off x="3921505" y="6624001"/>
              <a:ext cx="50800" cy="13970"/>
            </a:xfrm>
            <a:custGeom>
              <a:avLst/>
              <a:gdLst/>
              <a:ahLst/>
              <a:cxnLst/>
              <a:rect l="l" t="t" r="r" b="b"/>
              <a:pathLst>
                <a:path w="50800" h="13970">
                  <a:moveTo>
                    <a:pt x="50750" y="13715"/>
                  </a:moveTo>
                  <a:lnTo>
                    <a:pt x="0" y="13715"/>
                  </a:lnTo>
                  <a:lnTo>
                    <a:pt x="0" y="0"/>
                  </a:lnTo>
                  <a:lnTo>
                    <a:pt x="50750" y="0"/>
                  </a:lnTo>
                  <a:lnTo>
                    <a:pt x="50750" y="13715"/>
                  </a:lnTo>
                  <a:close/>
                </a:path>
              </a:pathLst>
            </a:custGeom>
            <a:solidFill>
              <a:srgbClr val="467885"/>
            </a:solidFill>
          </p:spPr>
          <p:txBody>
            <a:bodyPr wrap="square" lIns="0" tIns="0" rIns="0" bIns="0" rtlCol="0"/>
            <a:lstStyle/>
            <a:p>
              <a:endParaRPr/>
            </a:p>
          </p:txBody>
        </p:sp>
        <p:sp>
          <p:nvSpPr>
            <p:cNvPr id="24" name="object 24"/>
            <p:cNvSpPr/>
            <p:nvPr/>
          </p:nvSpPr>
          <p:spPr>
            <a:xfrm>
              <a:off x="6086475" y="6048375"/>
              <a:ext cx="333375" cy="400050"/>
            </a:xfrm>
            <a:custGeom>
              <a:avLst/>
              <a:gdLst/>
              <a:ahLst/>
              <a:cxnLst/>
              <a:rect l="l" t="t" r="r" b="b"/>
              <a:pathLst>
                <a:path w="333375" h="400050">
                  <a:moveTo>
                    <a:pt x="167894" y="399528"/>
                  </a:moveTo>
                  <a:lnTo>
                    <a:pt x="132333" y="373201"/>
                  </a:lnTo>
                  <a:lnTo>
                    <a:pt x="128776" y="368794"/>
                  </a:lnTo>
                  <a:lnTo>
                    <a:pt x="119886" y="367994"/>
                  </a:lnTo>
                  <a:lnTo>
                    <a:pt x="111759" y="368451"/>
                  </a:lnTo>
                  <a:lnTo>
                    <a:pt x="103758" y="370978"/>
                  </a:lnTo>
                  <a:lnTo>
                    <a:pt x="95376" y="374979"/>
                  </a:lnTo>
                  <a:lnTo>
                    <a:pt x="70864" y="388530"/>
                  </a:lnTo>
                  <a:lnTo>
                    <a:pt x="52576" y="395032"/>
                  </a:lnTo>
                  <a:lnTo>
                    <a:pt x="31495" y="396239"/>
                  </a:lnTo>
                  <a:lnTo>
                    <a:pt x="6857" y="388961"/>
                  </a:lnTo>
                  <a:lnTo>
                    <a:pt x="2031" y="386561"/>
                  </a:lnTo>
                  <a:lnTo>
                    <a:pt x="0" y="380656"/>
                  </a:lnTo>
                  <a:lnTo>
                    <a:pt x="4698" y="370967"/>
                  </a:lnTo>
                  <a:lnTo>
                    <a:pt x="7492" y="369976"/>
                  </a:lnTo>
                  <a:lnTo>
                    <a:pt x="29082" y="316267"/>
                  </a:lnTo>
                  <a:lnTo>
                    <a:pt x="52958" y="273849"/>
                  </a:lnTo>
                  <a:lnTo>
                    <a:pt x="74039" y="237323"/>
                  </a:lnTo>
                  <a:lnTo>
                    <a:pt x="98170" y="201917"/>
                  </a:lnTo>
                  <a:lnTo>
                    <a:pt x="148715" y="140448"/>
                  </a:lnTo>
                  <a:lnTo>
                    <a:pt x="190119" y="104024"/>
                  </a:lnTo>
                  <a:lnTo>
                    <a:pt x="204849" y="93153"/>
                  </a:lnTo>
                  <a:lnTo>
                    <a:pt x="205485" y="92467"/>
                  </a:lnTo>
                  <a:lnTo>
                    <a:pt x="205103" y="91477"/>
                  </a:lnTo>
                  <a:lnTo>
                    <a:pt x="204596" y="91197"/>
                  </a:lnTo>
                  <a:lnTo>
                    <a:pt x="193165" y="96176"/>
                  </a:lnTo>
                  <a:lnTo>
                    <a:pt x="157860" y="121767"/>
                  </a:lnTo>
                  <a:lnTo>
                    <a:pt x="125856" y="151154"/>
                  </a:lnTo>
                  <a:lnTo>
                    <a:pt x="81786" y="206335"/>
                  </a:lnTo>
                  <a:lnTo>
                    <a:pt x="43813" y="266127"/>
                  </a:lnTo>
                  <a:lnTo>
                    <a:pt x="43560" y="266127"/>
                  </a:lnTo>
                  <a:lnTo>
                    <a:pt x="38479" y="259510"/>
                  </a:lnTo>
                  <a:lnTo>
                    <a:pt x="34924" y="251154"/>
                  </a:lnTo>
                  <a:lnTo>
                    <a:pt x="33146" y="241362"/>
                  </a:lnTo>
                  <a:lnTo>
                    <a:pt x="33273" y="229449"/>
                  </a:lnTo>
                  <a:lnTo>
                    <a:pt x="42671" y="189584"/>
                  </a:lnTo>
                  <a:lnTo>
                    <a:pt x="59435" y="149274"/>
                  </a:lnTo>
                  <a:lnTo>
                    <a:pt x="59815" y="149274"/>
                  </a:lnTo>
                  <a:lnTo>
                    <a:pt x="62101" y="157364"/>
                  </a:lnTo>
                  <a:lnTo>
                    <a:pt x="65023" y="165213"/>
                  </a:lnTo>
                  <a:lnTo>
                    <a:pt x="68706" y="172744"/>
                  </a:lnTo>
                  <a:lnTo>
                    <a:pt x="73277" y="180313"/>
                  </a:lnTo>
                  <a:lnTo>
                    <a:pt x="73786" y="180492"/>
                  </a:lnTo>
                  <a:lnTo>
                    <a:pt x="74674" y="180135"/>
                  </a:lnTo>
                  <a:lnTo>
                    <a:pt x="75056" y="179564"/>
                  </a:lnTo>
                  <a:lnTo>
                    <a:pt x="72515" y="171690"/>
                  </a:lnTo>
                  <a:lnTo>
                    <a:pt x="71246" y="164057"/>
                  </a:lnTo>
                  <a:lnTo>
                    <a:pt x="103758" y="90778"/>
                  </a:lnTo>
                  <a:lnTo>
                    <a:pt x="135381" y="62001"/>
                  </a:lnTo>
                  <a:lnTo>
                    <a:pt x="167638" y="38403"/>
                  </a:lnTo>
                  <a:lnTo>
                    <a:pt x="217042" y="12787"/>
                  </a:lnTo>
                  <a:lnTo>
                    <a:pt x="218565" y="12787"/>
                  </a:lnTo>
                  <a:lnTo>
                    <a:pt x="219454" y="13003"/>
                  </a:lnTo>
                  <a:lnTo>
                    <a:pt x="220089" y="14184"/>
                  </a:lnTo>
                  <a:lnTo>
                    <a:pt x="218565" y="22630"/>
                  </a:lnTo>
                  <a:lnTo>
                    <a:pt x="217931" y="28828"/>
                  </a:lnTo>
                  <a:lnTo>
                    <a:pt x="217931" y="38403"/>
                  </a:lnTo>
                  <a:lnTo>
                    <a:pt x="218694" y="48220"/>
                  </a:lnTo>
                  <a:lnTo>
                    <a:pt x="219074" y="48652"/>
                  </a:lnTo>
                  <a:lnTo>
                    <a:pt x="220217" y="48652"/>
                  </a:lnTo>
                  <a:lnTo>
                    <a:pt x="220598" y="48220"/>
                  </a:lnTo>
                  <a:lnTo>
                    <a:pt x="220598" y="47674"/>
                  </a:lnTo>
                  <a:lnTo>
                    <a:pt x="225170" y="30085"/>
                  </a:lnTo>
                  <a:lnTo>
                    <a:pt x="263270" y="659"/>
                  </a:lnTo>
                  <a:lnTo>
                    <a:pt x="283971" y="0"/>
                  </a:lnTo>
                  <a:lnTo>
                    <a:pt x="301497" y="3072"/>
                  </a:lnTo>
                  <a:lnTo>
                    <a:pt x="332738" y="41680"/>
                  </a:lnTo>
                  <a:lnTo>
                    <a:pt x="332994" y="52996"/>
                  </a:lnTo>
                  <a:lnTo>
                    <a:pt x="312292" y="88048"/>
                  </a:lnTo>
                  <a:lnTo>
                    <a:pt x="269874" y="100227"/>
                  </a:lnTo>
                  <a:lnTo>
                    <a:pt x="257936" y="99071"/>
                  </a:lnTo>
                  <a:lnTo>
                    <a:pt x="245744" y="96176"/>
                  </a:lnTo>
                  <a:lnTo>
                    <a:pt x="245236" y="96392"/>
                  </a:lnTo>
                  <a:lnTo>
                    <a:pt x="279779" y="112228"/>
                  </a:lnTo>
                  <a:lnTo>
                    <a:pt x="280287" y="112508"/>
                  </a:lnTo>
                  <a:lnTo>
                    <a:pt x="281303" y="113905"/>
                  </a:lnTo>
                  <a:lnTo>
                    <a:pt x="281176" y="115302"/>
                  </a:lnTo>
                  <a:lnTo>
                    <a:pt x="238632" y="147014"/>
                  </a:lnTo>
                  <a:lnTo>
                    <a:pt x="208024" y="174269"/>
                  </a:lnTo>
                  <a:lnTo>
                    <a:pt x="199515" y="183361"/>
                  </a:lnTo>
                  <a:lnTo>
                    <a:pt x="191261" y="192797"/>
                  </a:lnTo>
                  <a:lnTo>
                    <a:pt x="176910" y="206145"/>
                  </a:lnTo>
                  <a:lnTo>
                    <a:pt x="159892" y="215213"/>
                  </a:lnTo>
                  <a:lnTo>
                    <a:pt x="141096" y="219632"/>
                  </a:lnTo>
                  <a:lnTo>
                    <a:pt x="120902" y="219099"/>
                  </a:lnTo>
                  <a:lnTo>
                    <a:pt x="120522" y="219315"/>
                  </a:lnTo>
                  <a:lnTo>
                    <a:pt x="159384" y="230122"/>
                  </a:lnTo>
                  <a:lnTo>
                    <a:pt x="159384" y="230389"/>
                  </a:lnTo>
                  <a:lnTo>
                    <a:pt x="153542" y="237628"/>
                  </a:lnTo>
                  <a:lnTo>
                    <a:pt x="121411" y="265530"/>
                  </a:lnTo>
                  <a:lnTo>
                    <a:pt x="79754" y="279729"/>
                  </a:lnTo>
                  <a:lnTo>
                    <a:pt x="77976" y="279869"/>
                  </a:lnTo>
                  <a:lnTo>
                    <a:pt x="71119" y="279729"/>
                  </a:lnTo>
                  <a:lnTo>
                    <a:pt x="55371" y="305497"/>
                  </a:lnTo>
                  <a:lnTo>
                    <a:pt x="45084" y="325094"/>
                  </a:lnTo>
                  <a:lnTo>
                    <a:pt x="39496" y="337653"/>
                  </a:lnTo>
                  <a:lnTo>
                    <a:pt x="37719" y="342238"/>
                  </a:lnTo>
                  <a:lnTo>
                    <a:pt x="29589" y="348499"/>
                  </a:lnTo>
                  <a:lnTo>
                    <a:pt x="21970" y="355230"/>
                  </a:lnTo>
                  <a:lnTo>
                    <a:pt x="14858" y="362444"/>
                  </a:lnTo>
                  <a:lnTo>
                    <a:pt x="8508" y="369619"/>
                  </a:lnTo>
                  <a:lnTo>
                    <a:pt x="10412" y="368908"/>
                  </a:lnTo>
                  <a:lnTo>
                    <a:pt x="15238" y="371119"/>
                  </a:lnTo>
                  <a:lnTo>
                    <a:pt x="33146" y="376592"/>
                  </a:lnTo>
                  <a:lnTo>
                    <a:pt x="48639" y="375753"/>
                  </a:lnTo>
                  <a:lnTo>
                    <a:pt x="62863" y="370521"/>
                  </a:lnTo>
                  <a:lnTo>
                    <a:pt x="87248" y="356996"/>
                  </a:lnTo>
                  <a:lnTo>
                    <a:pt x="98044" y="352017"/>
                  </a:lnTo>
                  <a:lnTo>
                    <a:pt x="109346" y="348829"/>
                  </a:lnTo>
                  <a:lnTo>
                    <a:pt x="121664" y="348347"/>
                  </a:lnTo>
                  <a:lnTo>
                    <a:pt x="133602" y="351192"/>
                  </a:lnTo>
                  <a:lnTo>
                    <a:pt x="142365" y="356449"/>
                  </a:lnTo>
                  <a:lnTo>
                    <a:pt x="148844" y="362914"/>
                  </a:lnTo>
                  <a:lnTo>
                    <a:pt x="153669" y="369429"/>
                  </a:lnTo>
                  <a:lnTo>
                    <a:pt x="158622" y="375690"/>
                  </a:lnTo>
                  <a:lnTo>
                    <a:pt x="164210" y="379309"/>
                  </a:lnTo>
                  <a:lnTo>
                    <a:pt x="172592" y="379462"/>
                  </a:lnTo>
                  <a:lnTo>
                    <a:pt x="185799" y="375347"/>
                  </a:lnTo>
                  <a:lnTo>
                    <a:pt x="190752" y="373315"/>
                  </a:lnTo>
                  <a:lnTo>
                    <a:pt x="196469" y="375779"/>
                  </a:lnTo>
                  <a:lnTo>
                    <a:pt x="200532" y="385901"/>
                  </a:lnTo>
                  <a:lnTo>
                    <a:pt x="198119" y="391642"/>
                  </a:lnTo>
                  <a:lnTo>
                    <a:pt x="186944" y="396010"/>
                  </a:lnTo>
                  <a:lnTo>
                    <a:pt x="180720" y="397788"/>
                  </a:lnTo>
                  <a:lnTo>
                    <a:pt x="174370" y="398969"/>
                  </a:lnTo>
                  <a:lnTo>
                    <a:pt x="167894" y="399528"/>
                  </a:lnTo>
                  <a:close/>
                </a:path>
              </a:pathLst>
            </a:custGeom>
            <a:solidFill>
              <a:srgbClr val="C00000"/>
            </a:solidFill>
          </p:spPr>
          <p:txBody>
            <a:bodyPr wrap="square" lIns="0" tIns="0" rIns="0" bIns="0" rtlCol="0"/>
            <a:lstStyle/>
            <a:p>
              <a:endParaRPr/>
            </a:p>
          </p:txBody>
        </p:sp>
      </p:grpSp>
      <p:sp>
        <p:nvSpPr>
          <p:cNvPr id="25" name="object 25"/>
          <p:cNvSpPr txBox="1"/>
          <p:nvPr/>
        </p:nvSpPr>
        <p:spPr>
          <a:xfrm>
            <a:off x="6587743" y="6231508"/>
            <a:ext cx="2026039" cy="197490"/>
          </a:xfrm>
          <a:prstGeom prst="rect">
            <a:avLst/>
          </a:prstGeom>
        </p:spPr>
        <p:txBody>
          <a:bodyPr vert="horz" wrap="square" lIns="0" tIns="12700" rIns="0" bIns="0" rtlCol="0">
            <a:spAutoFit/>
          </a:bodyPr>
          <a:lstStyle/>
          <a:p>
            <a:pPr marL="12700" marR="5080">
              <a:lnSpc>
                <a:spcPct val="100000"/>
              </a:lnSpc>
              <a:spcBef>
                <a:spcPts val="100"/>
              </a:spcBef>
            </a:pPr>
            <a:r>
              <a:rPr sz="1200" u="heavy" spc="-10" dirty="0">
                <a:solidFill>
                  <a:srgbClr val="467885"/>
                </a:solidFill>
                <a:uFill>
                  <a:solidFill>
                    <a:srgbClr val="467885"/>
                  </a:solidFill>
                </a:uFill>
                <a:latin typeface="Arial MT"/>
                <a:cs typeface="Arial MT"/>
                <a:hlinkClick r:id="rId12"/>
              </a:rPr>
              <a:t>club.ecodeau@fnccr.asso.f</a:t>
            </a:r>
            <a:r>
              <a:rPr sz="1200" spc="-50" dirty="0">
                <a:solidFill>
                  <a:srgbClr val="467885"/>
                </a:solidFill>
                <a:latin typeface="Arial MT"/>
                <a:cs typeface="Arial MT"/>
                <a:hlinkClick r:id="rId12"/>
              </a:rPr>
              <a:t>r</a:t>
            </a:r>
            <a:endParaRPr sz="1200" dirty="0">
              <a:latin typeface="Arial MT"/>
              <a:cs typeface="Arial MT"/>
            </a:endParaRPr>
          </a:p>
        </p:txBody>
      </p:sp>
      <p:grpSp>
        <p:nvGrpSpPr>
          <p:cNvPr id="26" name="object 26"/>
          <p:cNvGrpSpPr/>
          <p:nvPr/>
        </p:nvGrpSpPr>
        <p:grpSpPr>
          <a:xfrm>
            <a:off x="6600443" y="2981325"/>
            <a:ext cx="5591810" cy="3876675"/>
            <a:chOff x="6600443" y="2981325"/>
            <a:chExt cx="5591810" cy="3876675"/>
          </a:xfrm>
        </p:grpSpPr>
        <p:sp>
          <p:nvSpPr>
            <p:cNvPr id="27" name="object 27"/>
            <p:cNvSpPr/>
            <p:nvPr/>
          </p:nvSpPr>
          <p:spPr>
            <a:xfrm>
              <a:off x="6600443" y="6589394"/>
              <a:ext cx="50800" cy="13970"/>
            </a:xfrm>
            <a:custGeom>
              <a:avLst/>
              <a:gdLst/>
              <a:ahLst/>
              <a:cxnLst/>
              <a:rect l="l" t="t" r="r" b="b"/>
              <a:pathLst>
                <a:path w="50800" h="13970">
                  <a:moveTo>
                    <a:pt x="50750" y="13715"/>
                  </a:moveTo>
                  <a:lnTo>
                    <a:pt x="0" y="13715"/>
                  </a:lnTo>
                  <a:lnTo>
                    <a:pt x="0" y="0"/>
                  </a:lnTo>
                  <a:lnTo>
                    <a:pt x="50750" y="0"/>
                  </a:lnTo>
                  <a:lnTo>
                    <a:pt x="50750" y="13715"/>
                  </a:lnTo>
                  <a:close/>
                </a:path>
              </a:pathLst>
            </a:custGeom>
            <a:solidFill>
              <a:srgbClr val="467885"/>
            </a:solidFill>
          </p:spPr>
          <p:txBody>
            <a:bodyPr wrap="square" lIns="0" tIns="0" rIns="0" bIns="0" rtlCol="0"/>
            <a:lstStyle/>
            <a:p>
              <a:endParaRPr/>
            </a:p>
          </p:txBody>
        </p:sp>
        <p:pic>
          <p:nvPicPr>
            <p:cNvPr id="28" name="object 28"/>
            <p:cNvPicPr/>
            <p:nvPr/>
          </p:nvPicPr>
          <p:blipFill>
            <a:blip r:embed="rId13" cstate="print"/>
            <a:stretch>
              <a:fillRect/>
            </a:stretch>
          </p:blipFill>
          <p:spPr>
            <a:xfrm>
              <a:off x="7496175" y="2981325"/>
              <a:ext cx="1457324" cy="2048632"/>
            </a:xfrm>
            <a:prstGeom prst="rect">
              <a:avLst/>
            </a:prstGeom>
          </p:spPr>
        </p:pic>
        <p:pic>
          <p:nvPicPr>
            <p:cNvPr id="29" name="object 29"/>
            <p:cNvPicPr/>
            <p:nvPr/>
          </p:nvPicPr>
          <p:blipFill>
            <a:blip r:embed="rId14" cstate="print"/>
            <a:stretch>
              <a:fillRect/>
            </a:stretch>
          </p:blipFill>
          <p:spPr>
            <a:xfrm>
              <a:off x="11334750" y="5895974"/>
              <a:ext cx="857249" cy="962024"/>
            </a:xfrm>
            <a:prstGeom prst="rect">
              <a:avLst/>
            </a:prstGeom>
          </p:spPr>
        </p:pic>
        <p:pic>
          <p:nvPicPr>
            <p:cNvPr id="30" name="object 30"/>
            <p:cNvPicPr/>
            <p:nvPr/>
          </p:nvPicPr>
          <p:blipFill>
            <a:blip r:embed="rId15" cstate="print"/>
            <a:stretch>
              <a:fillRect/>
            </a:stretch>
          </p:blipFill>
          <p:spPr>
            <a:xfrm>
              <a:off x="10229475" y="6085020"/>
              <a:ext cx="1011146" cy="558847"/>
            </a:xfrm>
            <a:prstGeom prst="rect">
              <a:avLst/>
            </a:prstGeom>
          </p:spPr>
        </p:pic>
      </p:grpSp>
      <p:sp>
        <p:nvSpPr>
          <p:cNvPr id="31" name="object 31"/>
          <p:cNvSpPr txBox="1"/>
          <p:nvPr/>
        </p:nvSpPr>
        <p:spPr>
          <a:xfrm>
            <a:off x="5677534" y="5285168"/>
            <a:ext cx="1042669" cy="574040"/>
          </a:xfrm>
          <a:prstGeom prst="rect">
            <a:avLst/>
          </a:prstGeom>
        </p:spPr>
        <p:txBody>
          <a:bodyPr vert="horz" wrap="square" lIns="0" tIns="12700" rIns="0" bIns="0" rtlCol="0">
            <a:spAutoFit/>
          </a:bodyPr>
          <a:lstStyle/>
          <a:p>
            <a:pPr marL="12700">
              <a:lnSpc>
                <a:spcPct val="100000"/>
              </a:lnSpc>
              <a:spcBef>
                <a:spcPts val="100"/>
              </a:spcBef>
            </a:pPr>
            <a:r>
              <a:rPr sz="1800" dirty="0">
                <a:latin typeface="Trebuchet MS"/>
                <a:cs typeface="Trebuchet MS"/>
              </a:rPr>
              <a:t>+</a:t>
            </a:r>
            <a:r>
              <a:rPr sz="1800" spc="-15" dirty="0">
                <a:latin typeface="Trebuchet MS"/>
                <a:cs typeface="Trebuchet MS"/>
              </a:rPr>
              <a:t> </a:t>
            </a:r>
            <a:r>
              <a:rPr sz="1800" spc="-20" dirty="0">
                <a:latin typeface="Trebuchet MS"/>
                <a:cs typeface="Trebuchet MS"/>
              </a:rPr>
              <a:t>2000</a:t>
            </a:r>
            <a:endParaRPr sz="1800">
              <a:latin typeface="Trebuchet MS"/>
              <a:cs typeface="Trebuchet MS"/>
            </a:endParaRPr>
          </a:p>
          <a:p>
            <a:pPr marL="12700">
              <a:lnSpc>
                <a:spcPct val="100000"/>
              </a:lnSpc>
            </a:pPr>
            <a:r>
              <a:rPr sz="1800" spc="-10" dirty="0">
                <a:latin typeface="Trebuchet MS"/>
                <a:cs typeface="Trebuchet MS"/>
              </a:rPr>
              <a:t>adhérents</a:t>
            </a:r>
            <a:endParaRPr sz="1800">
              <a:latin typeface="Trebuchet MS"/>
              <a:cs typeface="Trebuchet MS"/>
            </a:endParaRPr>
          </a:p>
        </p:txBody>
      </p:sp>
      <p:sp>
        <p:nvSpPr>
          <p:cNvPr id="32" name="object 32"/>
          <p:cNvSpPr txBox="1"/>
          <p:nvPr/>
        </p:nvSpPr>
        <p:spPr>
          <a:xfrm>
            <a:off x="2748026" y="2509901"/>
            <a:ext cx="1038225" cy="209550"/>
          </a:xfrm>
          <a:prstGeom prst="rect">
            <a:avLst/>
          </a:prstGeom>
          <a:solidFill>
            <a:srgbClr val="D4F4F7"/>
          </a:solidFill>
          <a:ln w="28574">
            <a:solidFill>
              <a:srgbClr val="21B8CE"/>
            </a:solidFill>
          </a:ln>
        </p:spPr>
        <p:txBody>
          <a:bodyPr vert="horz" wrap="square" lIns="0" tIns="22860" rIns="0" bIns="0" rtlCol="0">
            <a:spAutoFit/>
          </a:bodyPr>
          <a:lstStyle/>
          <a:p>
            <a:pPr marL="229870">
              <a:lnSpc>
                <a:spcPct val="100000"/>
              </a:lnSpc>
              <a:spcBef>
                <a:spcPts val="180"/>
              </a:spcBef>
            </a:pPr>
            <a:r>
              <a:rPr sz="1100" spc="-10" dirty="0">
                <a:latin typeface="Trebuchet MS"/>
                <a:cs typeface="Trebuchet MS"/>
              </a:rPr>
              <a:t>Trophées</a:t>
            </a:r>
            <a:endParaRPr sz="1100">
              <a:latin typeface="Trebuchet MS"/>
              <a:cs typeface="Trebuchet MS"/>
            </a:endParaRPr>
          </a:p>
        </p:txBody>
      </p:sp>
      <p:sp>
        <p:nvSpPr>
          <p:cNvPr id="33" name="object 33"/>
          <p:cNvSpPr txBox="1"/>
          <p:nvPr/>
        </p:nvSpPr>
        <p:spPr>
          <a:xfrm>
            <a:off x="7605775" y="2395601"/>
            <a:ext cx="1457323" cy="334579"/>
          </a:xfrm>
          <a:prstGeom prst="rect">
            <a:avLst/>
          </a:prstGeom>
          <a:solidFill>
            <a:srgbClr val="D4F4F7"/>
          </a:solidFill>
          <a:ln w="28574">
            <a:solidFill>
              <a:srgbClr val="21B8CE"/>
            </a:solidFill>
          </a:ln>
        </p:spPr>
        <p:txBody>
          <a:bodyPr vert="horz" wrap="square" lIns="0" tIns="0" rIns="0" bIns="0" rtlCol="0">
            <a:spAutoFit/>
          </a:bodyPr>
          <a:lstStyle/>
          <a:p>
            <a:pPr marL="92075" marR="142240" indent="358775">
              <a:lnSpc>
                <a:spcPct val="102400"/>
              </a:lnSpc>
            </a:pPr>
            <a:r>
              <a:rPr sz="1100" spc="-10" dirty="0">
                <a:solidFill>
                  <a:srgbClr val="46505A"/>
                </a:solidFill>
                <a:latin typeface="Trebuchet MS"/>
                <a:cs typeface="Trebuchet MS"/>
              </a:rPr>
              <a:t>Fiches </a:t>
            </a:r>
            <a:r>
              <a:rPr sz="1100" spc="-10" dirty="0" err="1">
                <a:solidFill>
                  <a:srgbClr val="46505A"/>
                </a:solidFill>
                <a:latin typeface="Trebuchet MS"/>
                <a:cs typeface="Trebuchet MS"/>
              </a:rPr>
              <a:t>recomm</a:t>
            </a:r>
            <a:r>
              <a:rPr lang="fr-FR" sz="1100" spc="-10" dirty="0">
                <a:solidFill>
                  <a:srgbClr val="46505A"/>
                </a:solidFill>
                <a:latin typeface="Trebuchet MS"/>
                <a:cs typeface="Trebuchet MS"/>
              </a:rPr>
              <a:t>a</a:t>
            </a:r>
            <a:r>
              <a:rPr sz="1100" spc="-10" dirty="0" err="1">
                <a:solidFill>
                  <a:srgbClr val="46505A"/>
                </a:solidFill>
                <a:latin typeface="Trebuchet MS"/>
                <a:cs typeface="Trebuchet MS"/>
              </a:rPr>
              <a:t>ndation</a:t>
            </a:r>
            <a:r>
              <a:rPr lang="fr-FR" sz="1100" spc="-10" dirty="0">
                <a:solidFill>
                  <a:srgbClr val="46505A"/>
                </a:solidFill>
                <a:latin typeface="Trebuchet MS"/>
                <a:cs typeface="Trebuchet MS"/>
              </a:rPr>
              <a:t>s</a:t>
            </a:r>
            <a:endParaRPr sz="1100" dirty="0">
              <a:latin typeface="Trebuchet MS"/>
              <a:cs typeface="Trebuchet M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53614" y="1786380"/>
            <a:ext cx="5742940" cy="1214120"/>
          </a:xfrm>
          <a:prstGeom prst="rect">
            <a:avLst/>
          </a:prstGeom>
        </p:spPr>
        <p:txBody>
          <a:bodyPr vert="horz" wrap="square" lIns="0" tIns="12700" rIns="0" bIns="0" rtlCol="0">
            <a:spAutoFit/>
          </a:bodyPr>
          <a:lstStyle/>
          <a:p>
            <a:pPr marL="12700" marR="5080">
              <a:lnSpc>
                <a:spcPct val="108300"/>
              </a:lnSpc>
              <a:spcBef>
                <a:spcPts val="100"/>
              </a:spcBef>
            </a:pPr>
            <a:r>
              <a:rPr sz="3600" i="1" dirty="0">
                <a:solidFill>
                  <a:srgbClr val="FFFFFF"/>
                </a:solidFill>
                <a:latin typeface="Trebuchet MS"/>
                <a:cs typeface="Trebuchet MS"/>
              </a:rPr>
              <a:t>Equiper</a:t>
            </a:r>
            <a:r>
              <a:rPr sz="3600" i="1" spc="-35" dirty="0">
                <a:solidFill>
                  <a:srgbClr val="FFFFFF"/>
                </a:solidFill>
                <a:latin typeface="Trebuchet MS"/>
                <a:cs typeface="Trebuchet MS"/>
              </a:rPr>
              <a:t> </a:t>
            </a:r>
            <a:r>
              <a:rPr sz="3600" i="1" dirty="0">
                <a:solidFill>
                  <a:srgbClr val="FFFFFF"/>
                </a:solidFill>
                <a:latin typeface="Trebuchet MS"/>
                <a:cs typeface="Trebuchet MS"/>
              </a:rPr>
              <a:t>le</a:t>
            </a:r>
            <a:r>
              <a:rPr sz="3600" i="1" spc="-35" dirty="0">
                <a:solidFill>
                  <a:srgbClr val="FFFFFF"/>
                </a:solidFill>
                <a:latin typeface="Trebuchet MS"/>
                <a:cs typeface="Trebuchet MS"/>
              </a:rPr>
              <a:t> </a:t>
            </a:r>
            <a:r>
              <a:rPr sz="3600" i="1" dirty="0">
                <a:solidFill>
                  <a:srgbClr val="FFFFFF"/>
                </a:solidFill>
                <a:latin typeface="Trebuchet MS"/>
                <a:cs typeface="Trebuchet MS"/>
              </a:rPr>
              <a:t>hall</a:t>
            </a:r>
            <a:r>
              <a:rPr sz="3600" i="1" spc="-35" dirty="0">
                <a:solidFill>
                  <a:srgbClr val="FFFFFF"/>
                </a:solidFill>
                <a:latin typeface="Trebuchet MS"/>
                <a:cs typeface="Trebuchet MS"/>
              </a:rPr>
              <a:t> </a:t>
            </a:r>
            <a:r>
              <a:rPr sz="3600" i="1" dirty="0">
                <a:solidFill>
                  <a:srgbClr val="FFFFFF"/>
                </a:solidFill>
                <a:latin typeface="Trebuchet MS"/>
                <a:cs typeface="Trebuchet MS"/>
              </a:rPr>
              <a:t>bassin</a:t>
            </a:r>
            <a:r>
              <a:rPr sz="3600" i="1" spc="-35" dirty="0">
                <a:solidFill>
                  <a:srgbClr val="FFFFFF"/>
                </a:solidFill>
                <a:latin typeface="Trebuchet MS"/>
                <a:cs typeface="Trebuchet MS"/>
              </a:rPr>
              <a:t> </a:t>
            </a:r>
            <a:r>
              <a:rPr sz="3600" i="1" dirty="0">
                <a:solidFill>
                  <a:srgbClr val="FFFFFF"/>
                </a:solidFill>
                <a:latin typeface="Trebuchet MS"/>
                <a:cs typeface="Trebuchet MS"/>
              </a:rPr>
              <a:t>et</a:t>
            </a:r>
            <a:r>
              <a:rPr sz="3600" i="1" spc="-35" dirty="0">
                <a:solidFill>
                  <a:srgbClr val="FFFFFF"/>
                </a:solidFill>
                <a:latin typeface="Trebuchet MS"/>
                <a:cs typeface="Trebuchet MS"/>
              </a:rPr>
              <a:t> </a:t>
            </a:r>
            <a:r>
              <a:rPr sz="3600" i="1" spc="-25" dirty="0">
                <a:solidFill>
                  <a:srgbClr val="FFFFFF"/>
                </a:solidFill>
                <a:latin typeface="Trebuchet MS"/>
                <a:cs typeface="Trebuchet MS"/>
              </a:rPr>
              <a:t>les </a:t>
            </a:r>
            <a:r>
              <a:rPr sz="3600" i="1" spc="-10" dirty="0">
                <a:solidFill>
                  <a:srgbClr val="FFFFFF"/>
                </a:solidFill>
                <a:latin typeface="Trebuchet MS"/>
                <a:cs typeface="Trebuchet MS"/>
              </a:rPr>
              <a:t>sanitaires</a:t>
            </a:r>
            <a:endParaRPr sz="3600">
              <a:latin typeface="Trebuchet MS"/>
              <a:cs typeface="Trebuchet MS"/>
            </a:endParaRPr>
          </a:p>
        </p:txBody>
      </p:sp>
      <p:pic>
        <p:nvPicPr>
          <p:cNvPr id="3" name="object 3"/>
          <p:cNvPicPr/>
          <p:nvPr/>
        </p:nvPicPr>
        <p:blipFill>
          <a:blip r:embed="rId2" cstate="print"/>
          <a:stretch>
            <a:fillRect/>
          </a:stretch>
        </p:blipFill>
        <p:spPr>
          <a:xfrm>
            <a:off x="158152" y="5912699"/>
            <a:ext cx="740968" cy="694050"/>
          </a:xfrm>
          <a:prstGeom prst="rect">
            <a:avLst/>
          </a:prstGeom>
        </p:spPr>
      </p:pic>
      <p:grpSp>
        <p:nvGrpSpPr>
          <p:cNvPr id="4" name="object 4"/>
          <p:cNvGrpSpPr/>
          <p:nvPr/>
        </p:nvGrpSpPr>
        <p:grpSpPr>
          <a:xfrm>
            <a:off x="1123950" y="5943600"/>
            <a:ext cx="8953500" cy="695325"/>
            <a:chOff x="1123950" y="5943600"/>
            <a:chExt cx="8953500" cy="695325"/>
          </a:xfrm>
        </p:grpSpPr>
        <p:pic>
          <p:nvPicPr>
            <p:cNvPr id="5" name="object 5"/>
            <p:cNvPicPr/>
            <p:nvPr/>
          </p:nvPicPr>
          <p:blipFill>
            <a:blip r:embed="rId3" cstate="print"/>
            <a:stretch>
              <a:fillRect/>
            </a:stretch>
          </p:blipFill>
          <p:spPr>
            <a:xfrm>
              <a:off x="1123950" y="5943600"/>
              <a:ext cx="1266824" cy="600074"/>
            </a:xfrm>
            <a:prstGeom prst="rect">
              <a:avLst/>
            </a:prstGeom>
          </p:spPr>
        </p:pic>
        <p:pic>
          <p:nvPicPr>
            <p:cNvPr id="6" name="object 6"/>
            <p:cNvPicPr/>
            <p:nvPr/>
          </p:nvPicPr>
          <p:blipFill>
            <a:blip r:embed="rId4" cstate="print"/>
            <a:stretch>
              <a:fillRect/>
            </a:stretch>
          </p:blipFill>
          <p:spPr>
            <a:xfrm>
              <a:off x="2390775" y="6486525"/>
              <a:ext cx="7686674" cy="152399"/>
            </a:xfrm>
            <a:prstGeom prst="rect">
              <a:avLst/>
            </a:prstGeom>
          </p:spPr>
        </p:pic>
      </p:grpSp>
      <p:grpSp>
        <p:nvGrpSpPr>
          <p:cNvPr id="7" name="object 7"/>
          <p:cNvGrpSpPr/>
          <p:nvPr/>
        </p:nvGrpSpPr>
        <p:grpSpPr>
          <a:xfrm>
            <a:off x="10229475" y="5867398"/>
            <a:ext cx="1962785" cy="990600"/>
            <a:chOff x="10229475" y="5867398"/>
            <a:chExt cx="1962785" cy="990600"/>
          </a:xfrm>
        </p:grpSpPr>
        <p:pic>
          <p:nvPicPr>
            <p:cNvPr id="8" name="object 8"/>
            <p:cNvPicPr/>
            <p:nvPr/>
          </p:nvPicPr>
          <p:blipFill>
            <a:blip r:embed="rId5" cstate="print"/>
            <a:stretch>
              <a:fillRect/>
            </a:stretch>
          </p:blipFill>
          <p:spPr>
            <a:xfrm>
              <a:off x="11334749" y="5867398"/>
              <a:ext cx="857249" cy="990598"/>
            </a:xfrm>
            <a:prstGeom prst="rect">
              <a:avLst/>
            </a:prstGeom>
          </p:spPr>
        </p:pic>
        <p:pic>
          <p:nvPicPr>
            <p:cNvPr id="9" name="object 9"/>
            <p:cNvPicPr/>
            <p:nvPr/>
          </p:nvPicPr>
          <p:blipFill>
            <a:blip r:embed="rId6" cstate="print"/>
            <a:stretch>
              <a:fillRect/>
            </a:stretch>
          </p:blipFill>
          <p:spPr>
            <a:xfrm>
              <a:off x="10229475" y="6085020"/>
              <a:ext cx="1011146" cy="558847"/>
            </a:xfrm>
            <a:prstGeom prst="rect">
              <a:avLst/>
            </a:prstGeom>
          </p:spPr>
        </p:pic>
      </p:grpSp>
      <p:sp>
        <p:nvSpPr>
          <p:cNvPr id="10" name="object 10"/>
          <p:cNvSpPr txBox="1"/>
          <p:nvPr/>
        </p:nvSpPr>
        <p:spPr>
          <a:xfrm>
            <a:off x="901063" y="1704212"/>
            <a:ext cx="589915" cy="695960"/>
          </a:xfrm>
          <a:prstGeom prst="rect">
            <a:avLst/>
          </a:prstGeom>
        </p:spPr>
        <p:txBody>
          <a:bodyPr vert="horz" wrap="square" lIns="0" tIns="12700" rIns="0" bIns="0" rtlCol="0">
            <a:spAutoFit/>
          </a:bodyPr>
          <a:lstStyle/>
          <a:p>
            <a:pPr marL="12700">
              <a:lnSpc>
                <a:spcPct val="100000"/>
              </a:lnSpc>
              <a:spcBef>
                <a:spcPts val="100"/>
              </a:spcBef>
            </a:pPr>
            <a:r>
              <a:rPr sz="4400" b="1" spc="-25" dirty="0">
                <a:solidFill>
                  <a:srgbClr val="FFFFFF"/>
                </a:solidFill>
                <a:latin typeface="Trebuchet MS"/>
                <a:cs typeface="Trebuchet MS"/>
              </a:rPr>
              <a:t>D.</a:t>
            </a:r>
            <a:endParaRPr sz="4400">
              <a:latin typeface="Trebuchet MS"/>
              <a:cs typeface="Trebuchet MS"/>
            </a:endParaRPr>
          </a:p>
        </p:txBody>
      </p:sp>
      <p:sp>
        <p:nvSpPr>
          <p:cNvPr id="11" name="object 11"/>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413384">
              <a:lnSpc>
                <a:spcPct val="100000"/>
              </a:lnSpc>
              <a:spcBef>
                <a:spcPts val="100"/>
              </a:spcBef>
            </a:pPr>
            <a:r>
              <a:rPr dirty="0"/>
              <a:t>D.</a:t>
            </a:r>
            <a:r>
              <a:rPr spc="-70" dirty="0"/>
              <a:t> </a:t>
            </a:r>
            <a:r>
              <a:rPr dirty="0"/>
              <a:t>Equiper</a:t>
            </a:r>
            <a:r>
              <a:rPr spc="-70" dirty="0"/>
              <a:t> </a:t>
            </a:r>
            <a:r>
              <a:rPr dirty="0"/>
              <a:t>le</a:t>
            </a:r>
            <a:r>
              <a:rPr spc="-65" dirty="0"/>
              <a:t> </a:t>
            </a:r>
            <a:r>
              <a:rPr dirty="0"/>
              <a:t>hall</a:t>
            </a:r>
            <a:r>
              <a:rPr spc="-70" dirty="0"/>
              <a:t> </a:t>
            </a:r>
            <a:r>
              <a:rPr dirty="0"/>
              <a:t>bassin</a:t>
            </a:r>
            <a:r>
              <a:rPr spc="-70" dirty="0"/>
              <a:t> </a:t>
            </a:r>
            <a:r>
              <a:rPr dirty="0"/>
              <a:t>et</a:t>
            </a:r>
            <a:r>
              <a:rPr spc="-65" dirty="0"/>
              <a:t> </a:t>
            </a:r>
            <a:r>
              <a:rPr dirty="0"/>
              <a:t>les</a:t>
            </a:r>
            <a:r>
              <a:rPr spc="-70" dirty="0"/>
              <a:t> </a:t>
            </a:r>
            <a:r>
              <a:rPr spc="-10" dirty="0"/>
              <a:t>sanitaires</a:t>
            </a:r>
          </a:p>
        </p:txBody>
      </p:sp>
      <p:pic>
        <p:nvPicPr>
          <p:cNvPr id="3" name="object 3"/>
          <p:cNvPicPr/>
          <p:nvPr/>
        </p:nvPicPr>
        <p:blipFill>
          <a:blip r:embed="rId2" cstate="print"/>
          <a:stretch>
            <a:fillRect/>
          </a:stretch>
        </p:blipFill>
        <p:spPr>
          <a:xfrm>
            <a:off x="158152" y="5912699"/>
            <a:ext cx="740968" cy="694050"/>
          </a:xfrm>
          <a:prstGeom prst="rect">
            <a:avLst/>
          </a:prstGeom>
        </p:spPr>
      </p:pic>
      <p:grpSp>
        <p:nvGrpSpPr>
          <p:cNvPr id="4" name="object 4"/>
          <p:cNvGrpSpPr/>
          <p:nvPr/>
        </p:nvGrpSpPr>
        <p:grpSpPr>
          <a:xfrm>
            <a:off x="1123950" y="5943600"/>
            <a:ext cx="8658225" cy="714375"/>
            <a:chOff x="1123950" y="5943600"/>
            <a:chExt cx="8658225" cy="714375"/>
          </a:xfrm>
        </p:grpSpPr>
        <p:pic>
          <p:nvPicPr>
            <p:cNvPr id="5" name="object 5"/>
            <p:cNvPicPr/>
            <p:nvPr/>
          </p:nvPicPr>
          <p:blipFill>
            <a:blip r:embed="rId3" cstate="print"/>
            <a:stretch>
              <a:fillRect/>
            </a:stretch>
          </p:blipFill>
          <p:spPr>
            <a:xfrm>
              <a:off x="1123950" y="5943600"/>
              <a:ext cx="1266824" cy="600074"/>
            </a:xfrm>
            <a:prstGeom prst="rect">
              <a:avLst/>
            </a:prstGeom>
          </p:spPr>
        </p:pic>
        <p:pic>
          <p:nvPicPr>
            <p:cNvPr id="6" name="object 6"/>
            <p:cNvPicPr/>
            <p:nvPr/>
          </p:nvPicPr>
          <p:blipFill>
            <a:blip r:embed="rId4" cstate="print"/>
            <a:stretch>
              <a:fillRect/>
            </a:stretch>
          </p:blipFill>
          <p:spPr>
            <a:xfrm>
              <a:off x="2095500" y="6505575"/>
              <a:ext cx="7686674" cy="152399"/>
            </a:xfrm>
            <a:prstGeom prst="rect">
              <a:avLst/>
            </a:prstGeom>
          </p:spPr>
        </p:pic>
      </p:grpSp>
      <p:pic>
        <p:nvPicPr>
          <p:cNvPr id="7" name="object 7"/>
          <p:cNvPicPr/>
          <p:nvPr/>
        </p:nvPicPr>
        <p:blipFill>
          <a:blip r:embed="rId5" cstate="print"/>
          <a:stretch>
            <a:fillRect/>
          </a:stretch>
        </p:blipFill>
        <p:spPr>
          <a:xfrm>
            <a:off x="11334750" y="5867398"/>
            <a:ext cx="857249" cy="990598"/>
          </a:xfrm>
          <a:prstGeom prst="rect">
            <a:avLst/>
          </a:prstGeom>
        </p:spPr>
      </p:pic>
      <p:sp>
        <p:nvSpPr>
          <p:cNvPr id="8" name="object 8"/>
          <p:cNvSpPr txBox="1"/>
          <p:nvPr/>
        </p:nvSpPr>
        <p:spPr>
          <a:xfrm>
            <a:off x="591512" y="812925"/>
            <a:ext cx="7547609" cy="4861560"/>
          </a:xfrm>
          <a:prstGeom prst="rect">
            <a:avLst/>
          </a:prstGeom>
        </p:spPr>
        <p:txBody>
          <a:bodyPr vert="horz" wrap="square" lIns="0" tIns="12700" rIns="0" bIns="0" rtlCol="0">
            <a:spAutoFit/>
          </a:bodyPr>
          <a:lstStyle/>
          <a:p>
            <a:pPr marL="553085" indent="-540385">
              <a:lnSpc>
                <a:spcPct val="100000"/>
              </a:lnSpc>
              <a:spcBef>
                <a:spcPts val="100"/>
              </a:spcBef>
              <a:buAutoNum type="arabicPeriod"/>
              <a:tabLst>
                <a:tab pos="553085" algn="l"/>
              </a:tabLst>
            </a:pPr>
            <a:r>
              <a:rPr sz="2400" b="1" dirty="0">
                <a:latin typeface="Calibri"/>
                <a:cs typeface="Calibri"/>
              </a:rPr>
              <a:t>Les</a:t>
            </a:r>
            <a:r>
              <a:rPr sz="2400" b="1" spc="-50" dirty="0">
                <a:latin typeface="Calibri"/>
                <a:cs typeface="Calibri"/>
              </a:rPr>
              <a:t> </a:t>
            </a:r>
            <a:r>
              <a:rPr sz="2400" b="1" spc="-10" dirty="0">
                <a:latin typeface="Calibri"/>
                <a:cs typeface="Calibri"/>
              </a:rPr>
              <a:t>sanitaires</a:t>
            </a:r>
            <a:endParaRPr sz="2400">
              <a:latin typeface="Calibri"/>
              <a:cs typeface="Calibri"/>
            </a:endParaRPr>
          </a:p>
          <a:p>
            <a:pPr>
              <a:lnSpc>
                <a:spcPct val="100000"/>
              </a:lnSpc>
              <a:spcBef>
                <a:spcPts val="10"/>
              </a:spcBef>
              <a:buFont typeface="Calibri"/>
              <a:buAutoNum type="arabicPeriod"/>
            </a:pPr>
            <a:endParaRPr sz="2400">
              <a:latin typeface="Calibri"/>
              <a:cs typeface="Calibri"/>
            </a:endParaRPr>
          </a:p>
          <a:p>
            <a:pPr marL="95885">
              <a:lnSpc>
                <a:spcPct val="100000"/>
              </a:lnSpc>
            </a:pPr>
            <a:r>
              <a:rPr sz="2000" b="1" spc="-10" dirty="0">
                <a:latin typeface="Calibri"/>
                <a:cs typeface="Calibri"/>
              </a:rPr>
              <a:t>[Personnel</a:t>
            </a:r>
            <a:r>
              <a:rPr sz="2000" b="1" spc="-75" dirty="0">
                <a:latin typeface="Calibri"/>
                <a:cs typeface="Calibri"/>
              </a:rPr>
              <a:t> </a:t>
            </a:r>
            <a:r>
              <a:rPr sz="2000" b="1" spc="-10" dirty="0">
                <a:latin typeface="Calibri"/>
                <a:cs typeface="Calibri"/>
              </a:rPr>
              <a:t>d’entretien]</a:t>
            </a:r>
            <a:endParaRPr sz="2000">
              <a:latin typeface="Calibri"/>
              <a:cs typeface="Calibri"/>
            </a:endParaRPr>
          </a:p>
          <a:p>
            <a:pPr marL="216535" marR="1046480" lvl="1" indent="-93345">
              <a:lnSpc>
                <a:spcPct val="100000"/>
              </a:lnSpc>
              <a:spcBef>
                <a:spcPts val="605"/>
              </a:spcBef>
              <a:buSzPct val="90000"/>
              <a:buFont typeface="Arial Black"/>
              <a:buChar char="▪"/>
              <a:tabLst>
                <a:tab pos="217804" algn="l"/>
              </a:tabLst>
            </a:pPr>
            <a:r>
              <a:rPr sz="2000" b="1" spc="-10" dirty="0">
                <a:solidFill>
                  <a:srgbClr val="0914A6"/>
                </a:solidFill>
                <a:latin typeface="Calibri"/>
                <a:cs typeface="Calibri"/>
              </a:rPr>
              <a:t>Entretenir</a:t>
            </a:r>
            <a:r>
              <a:rPr sz="2000" b="1" spc="-75" dirty="0">
                <a:solidFill>
                  <a:srgbClr val="0914A6"/>
                </a:solidFill>
                <a:latin typeface="Calibri"/>
                <a:cs typeface="Calibri"/>
              </a:rPr>
              <a:t> </a:t>
            </a:r>
            <a:r>
              <a:rPr sz="2000" b="1" dirty="0">
                <a:solidFill>
                  <a:srgbClr val="0914A6"/>
                </a:solidFill>
                <a:latin typeface="Calibri"/>
                <a:cs typeface="Calibri"/>
              </a:rPr>
              <a:t>les</a:t>
            </a:r>
            <a:r>
              <a:rPr sz="2000" b="1" spc="-70" dirty="0">
                <a:solidFill>
                  <a:srgbClr val="0914A6"/>
                </a:solidFill>
                <a:latin typeface="Calibri"/>
                <a:cs typeface="Calibri"/>
              </a:rPr>
              <a:t> </a:t>
            </a:r>
            <a:r>
              <a:rPr sz="2000" b="1" spc="-10" dirty="0">
                <a:solidFill>
                  <a:srgbClr val="0914A6"/>
                </a:solidFill>
                <a:latin typeface="Calibri"/>
                <a:cs typeface="Calibri"/>
              </a:rPr>
              <a:t>équipements</a:t>
            </a:r>
            <a:r>
              <a:rPr sz="2000" b="1" spc="-55" dirty="0">
                <a:solidFill>
                  <a:srgbClr val="0914A6"/>
                </a:solidFill>
                <a:latin typeface="Calibri"/>
                <a:cs typeface="Calibri"/>
              </a:rPr>
              <a:t> </a:t>
            </a:r>
            <a:r>
              <a:rPr sz="2000" spc="-10" dirty="0">
                <a:latin typeface="Calibri"/>
                <a:cs typeface="Calibri"/>
              </a:rPr>
              <a:t>(robinets,</a:t>
            </a:r>
            <a:r>
              <a:rPr sz="2000" spc="-75" dirty="0">
                <a:latin typeface="Calibri"/>
                <a:cs typeface="Calibri"/>
              </a:rPr>
              <a:t> </a:t>
            </a:r>
            <a:r>
              <a:rPr sz="2000" dirty="0">
                <a:latin typeface="Calibri"/>
                <a:cs typeface="Calibri"/>
              </a:rPr>
              <a:t>chasses,</a:t>
            </a:r>
            <a:r>
              <a:rPr sz="2000" spc="-70" dirty="0">
                <a:latin typeface="Calibri"/>
                <a:cs typeface="Calibri"/>
              </a:rPr>
              <a:t> </a:t>
            </a:r>
            <a:r>
              <a:rPr sz="2000" spc="-25" dirty="0">
                <a:latin typeface="Calibri"/>
                <a:cs typeface="Calibri"/>
              </a:rPr>
              <a:t>d’eau,</a:t>
            </a:r>
            <a:r>
              <a:rPr sz="2000" spc="-70" dirty="0">
                <a:latin typeface="Calibri"/>
                <a:cs typeface="Calibri"/>
              </a:rPr>
              <a:t> </a:t>
            </a:r>
            <a:r>
              <a:rPr sz="2000" dirty="0">
                <a:latin typeface="Calibri"/>
                <a:cs typeface="Calibri"/>
              </a:rPr>
              <a:t>etc.)</a:t>
            </a:r>
            <a:r>
              <a:rPr sz="2000" spc="-55" dirty="0">
                <a:latin typeface="Calibri"/>
                <a:cs typeface="Calibri"/>
              </a:rPr>
              <a:t> </a:t>
            </a:r>
            <a:r>
              <a:rPr sz="2000" b="1" spc="-25" dirty="0">
                <a:solidFill>
                  <a:srgbClr val="0914A6"/>
                </a:solidFill>
                <a:latin typeface="Calibri"/>
                <a:cs typeface="Calibri"/>
              </a:rPr>
              <a:t>et 	</a:t>
            </a:r>
            <a:r>
              <a:rPr sz="2000" b="1" dirty="0">
                <a:solidFill>
                  <a:srgbClr val="0914A6"/>
                </a:solidFill>
                <a:latin typeface="Calibri"/>
                <a:cs typeface="Calibri"/>
              </a:rPr>
              <a:t>canalisations,</a:t>
            </a:r>
            <a:r>
              <a:rPr sz="2000" b="1" spc="-70" dirty="0">
                <a:solidFill>
                  <a:srgbClr val="0914A6"/>
                </a:solidFill>
                <a:latin typeface="Calibri"/>
                <a:cs typeface="Calibri"/>
              </a:rPr>
              <a:t> </a:t>
            </a:r>
            <a:r>
              <a:rPr sz="2000" b="1" dirty="0">
                <a:solidFill>
                  <a:srgbClr val="0914A6"/>
                </a:solidFill>
                <a:latin typeface="Calibri"/>
                <a:cs typeface="Calibri"/>
              </a:rPr>
              <a:t>faire</a:t>
            </a:r>
            <a:r>
              <a:rPr sz="2000" b="1" spc="-65" dirty="0">
                <a:solidFill>
                  <a:srgbClr val="0914A6"/>
                </a:solidFill>
                <a:latin typeface="Calibri"/>
                <a:cs typeface="Calibri"/>
              </a:rPr>
              <a:t> </a:t>
            </a:r>
            <a:r>
              <a:rPr sz="2000" b="1" dirty="0">
                <a:solidFill>
                  <a:srgbClr val="0914A6"/>
                </a:solidFill>
                <a:latin typeface="Calibri"/>
                <a:cs typeface="Calibri"/>
              </a:rPr>
              <a:t>la</a:t>
            </a:r>
            <a:r>
              <a:rPr sz="2000" b="1" spc="-70" dirty="0">
                <a:solidFill>
                  <a:srgbClr val="0914A6"/>
                </a:solidFill>
                <a:latin typeface="Calibri"/>
                <a:cs typeface="Calibri"/>
              </a:rPr>
              <a:t> </a:t>
            </a:r>
            <a:r>
              <a:rPr sz="2000" b="1" dirty="0">
                <a:solidFill>
                  <a:srgbClr val="0914A6"/>
                </a:solidFill>
                <a:latin typeface="Calibri"/>
                <a:cs typeface="Calibri"/>
              </a:rPr>
              <a:t>chasse</a:t>
            </a:r>
            <a:r>
              <a:rPr sz="2000" b="1" spc="-65" dirty="0">
                <a:solidFill>
                  <a:srgbClr val="0914A6"/>
                </a:solidFill>
                <a:latin typeface="Calibri"/>
                <a:cs typeface="Calibri"/>
              </a:rPr>
              <a:t> </a:t>
            </a:r>
            <a:r>
              <a:rPr sz="2000" b="1" dirty="0">
                <a:solidFill>
                  <a:srgbClr val="0914A6"/>
                </a:solidFill>
                <a:latin typeface="Calibri"/>
                <a:cs typeface="Calibri"/>
              </a:rPr>
              <a:t>aux</a:t>
            </a:r>
            <a:r>
              <a:rPr sz="2000" b="1" spc="-65" dirty="0">
                <a:solidFill>
                  <a:srgbClr val="0914A6"/>
                </a:solidFill>
                <a:latin typeface="Calibri"/>
                <a:cs typeface="Calibri"/>
              </a:rPr>
              <a:t> </a:t>
            </a:r>
            <a:r>
              <a:rPr sz="2000" b="1" spc="-10" dirty="0">
                <a:solidFill>
                  <a:srgbClr val="0914A6"/>
                </a:solidFill>
                <a:latin typeface="Calibri"/>
                <a:cs typeface="Calibri"/>
              </a:rPr>
              <a:t>fuites</a:t>
            </a:r>
            <a:endParaRPr sz="2000">
              <a:latin typeface="Calibri"/>
              <a:cs typeface="Calibri"/>
            </a:endParaRPr>
          </a:p>
          <a:p>
            <a:pPr marL="215900" marR="588645" lvl="1" indent="-93345">
              <a:lnSpc>
                <a:spcPct val="100000"/>
              </a:lnSpc>
              <a:spcBef>
                <a:spcPts val="610"/>
              </a:spcBef>
              <a:buSzPct val="90000"/>
              <a:buFont typeface="Arial Black"/>
              <a:buChar char="▪"/>
              <a:tabLst>
                <a:tab pos="217804" algn="l"/>
              </a:tabLst>
            </a:pPr>
            <a:r>
              <a:rPr sz="2000" b="1" dirty="0">
                <a:solidFill>
                  <a:srgbClr val="0914A6"/>
                </a:solidFill>
                <a:latin typeface="Calibri"/>
                <a:cs typeface="Calibri"/>
              </a:rPr>
              <a:t>Installer</a:t>
            </a:r>
            <a:r>
              <a:rPr sz="2000" b="1" spc="-65" dirty="0">
                <a:solidFill>
                  <a:srgbClr val="0914A6"/>
                </a:solidFill>
                <a:latin typeface="Calibri"/>
                <a:cs typeface="Calibri"/>
              </a:rPr>
              <a:t> </a:t>
            </a:r>
            <a:r>
              <a:rPr sz="2000" b="1" dirty="0">
                <a:solidFill>
                  <a:srgbClr val="0914A6"/>
                </a:solidFill>
                <a:latin typeface="Calibri"/>
                <a:cs typeface="Calibri"/>
              </a:rPr>
              <a:t>des</a:t>
            </a:r>
            <a:r>
              <a:rPr sz="2000" b="1" spc="-65" dirty="0">
                <a:solidFill>
                  <a:srgbClr val="0914A6"/>
                </a:solidFill>
                <a:latin typeface="Calibri"/>
                <a:cs typeface="Calibri"/>
              </a:rPr>
              <a:t> </a:t>
            </a:r>
            <a:r>
              <a:rPr sz="2000" b="1" dirty="0">
                <a:solidFill>
                  <a:srgbClr val="0914A6"/>
                </a:solidFill>
                <a:latin typeface="Calibri"/>
                <a:cs typeface="Calibri"/>
              </a:rPr>
              <a:t>dispositifs</a:t>
            </a:r>
            <a:r>
              <a:rPr sz="2000" b="1" spc="-65" dirty="0">
                <a:solidFill>
                  <a:srgbClr val="0914A6"/>
                </a:solidFill>
                <a:latin typeface="Calibri"/>
                <a:cs typeface="Calibri"/>
              </a:rPr>
              <a:t> </a:t>
            </a:r>
            <a:r>
              <a:rPr sz="2000" b="1" dirty="0">
                <a:solidFill>
                  <a:srgbClr val="0914A6"/>
                </a:solidFill>
                <a:latin typeface="Calibri"/>
                <a:cs typeface="Calibri"/>
              </a:rPr>
              <a:t>à</a:t>
            </a:r>
            <a:r>
              <a:rPr sz="2000" b="1" spc="-65" dirty="0">
                <a:solidFill>
                  <a:srgbClr val="0914A6"/>
                </a:solidFill>
                <a:latin typeface="Calibri"/>
                <a:cs typeface="Calibri"/>
              </a:rPr>
              <a:t> </a:t>
            </a:r>
            <a:r>
              <a:rPr sz="2000" b="1" dirty="0">
                <a:solidFill>
                  <a:srgbClr val="0914A6"/>
                </a:solidFill>
                <a:latin typeface="Calibri"/>
                <a:cs typeface="Calibri"/>
              </a:rPr>
              <a:t>faible</a:t>
            </a:r>
            <a:r>
              <a:rPr sz="2000" b="1" spc="-70" dirty="0">
                <a:solidFill>
                  <a:srgbClr val="0914A6"/>
                </a:solidFill>
                <a:latin typeface="Calibri"/>
                <a:cs typeface="Calibri"/>
              </a:rPr>
              <a:t> </a:t>
            </a:r>
            <a:r>
              <a:rPr sz="2000" b="1" dirty="0">
                <a:solidFill>
                  <a:srgbClr val="0914A6"/>
                </a:solidFill>
                <a:latin typeface="Calibri"/>
                <a:cs typeface="Calibri"/>
              </a:rPr>
              <a:t>débit</a:t>
            </a:r>
            <a:r>
              <a:rPr sz="2000" b="1" spc="-40" dirty="0">
                <a:solidFill>
                  <a:srgbClr val="0914A6"/>
                </a:solidFill>
                <a:latin typeface="Calibri"/>
                <a:cs typeface="Calibri"/>
              </a:rPr>
              <a:t> </a:t>
            </a:r>
            <a:r>
              <a:rPr sz="2000" dirty="0">
                <a:latin typeface="Calibri"/>
                <a:cs typeface="Calibri"/>
              </a:rPr>
              <a:t>(chasse</a:t>
            </a:r>
            <a:r>
              <a:rPr sz="2000" spc="-65" dirty="0">
                <a:latin typeface="Calibri"/>
                <a:cs typeface="Calibri"/>
              </a:rPr>
              <a:t> </a:t>
            </a:r>
            <a:r>
              <a:rPr sz="2000" spc="-25" dirty="0">
                <a:latin typeface="Calibri"/>
                <a:cs typeface="Calibri"/>
              </a:rPr>
              <a:t>d’eau</a:t>
            </a:r>
            <a:r>
              <a:rPr sz="2000" spc="-65" dirty="0">
                <a:latin typeface="Calibri"/>
                <a:cs typeface="Calibri"/>
              </a:rPr>
              <a:t> </a:t>
            </a:r>
            <a:r>
              <a:rPr sz="2000" dirty="0">
                <a:latin typeface="Calibri"/>
                <a:cs typeface="Calibri"/>
              </a:rPr>
              <a:t>à</a:t>
            </a:r>
            <a:r>
              <a:rPr sz="2000" spc="-60" dirty="0">
                <a:latin typeface="Calibri"/>
                <a:cs typeface="Calibri"/>
              </a:rPr>
              <a:t> </a:t>
            </a:r>
            <a:r>
              <a:rPr sz="2000" dirty="0">
                <a:latin typeface="Calibri"/>
                <a:cs typeface="Calibri"/>
              </a:rPr>
              <a:t>double</a:t>
            </a:r>
            <a:r>
              <a:rPr sz="2000" spc="-65" dirty="0">
                <a:latin typeface="Calibri"/>
                <a:cs typeface="Calibri"/>
              </a:rPr>
              <a:t> </a:t>
            </a:r>
            <a:r>
              <a:rPr sz="2000" spc="-10" dirty="0">
                <a:latin typeface="Calibri"/>
                <a:cs typeface="Calibri"/>
              </a:rPr>
              <a:t>flux, 	mousseurs,</a:t>
            </a:r>
            <a:r>
              <a:rPr sz="2000" spc="-80" dirty="0">
                <a:latin typeface="Calibri"/>
                <a:cs typeface="Calibri"/>
              </a:rPr>
              <a:t> </a:t>
            </a:r>
            <a:r>
              <a:rPr sz="2000" spc="-10" dirty="0">
                <a:latin typeface="Calibri"/>
                <a:cs typeface="Calibri"/>
              </a:rPr>
              <a:t>etc.)</a:t>
            </a:r>
            <a:endParaRPr sz="2000">
              <a:latin typeface="Calibri"/>
              <a:cs typeface="Calibri"/>
            </a:endParaRPr>
          </a:p>
          <a:p>
            <a:pPr marL="553085" marR="503555">
              <a:lnSpc>
                <a:spcPct val="100899"/>
              </a:lnSpc>
              <a:spcBef>
                <a:spcPts val="570"/>
              </a:spcBef>
            </a:pPr>
            <a:r>
              <a:rPr sz="1800" i="1" dirty="0">
                <a:latin typeface="Calibri"/>
                <a:cs typeface="Calibri"/>
              </a:rPr>
              <a:t>Ex</a:t>
            </a:r>
            <a:r>
              <a:rPr sz="1800" i="1" spc="-40" dirty="0">
                <a:latin typeface="Calibri"/>
                <a:cs typeface="Calibri"/>
              </a:rPr>
              <a:t> </a:t>
            </a:r>
            <a:r>
              <a:rPr sz="1800" i="1" dirty="0">
                <a:latin typeface="Calibri"/>
                <a:cs typeface="Calibri"/>
              </a:rPr>
              <a:t>pour</a:t>
            </a:r>
            <a:r>
              <a:rPr sz="1800" i="1" spc="-35" dirty="0">
                <a:latin typeface="Calibri"/>
                <a:cs typeface="Calibri"/>
              </a:rPr>
              <a:t> </a:t>
            </a:r>
            <a:r>
              <a:rPr sz="1800" i="1" dirty="0">
                <a:latin typeface="Calibri"/>
                <a:cs typeface="Calibri"/>
              </a:rPr>
              <a:t>les</a:t>
            </a:r>
            <a:r>
              <a:rPr sz="1800" i="1" spc="-40" dirty="0">
                <a:latin typeface="Calibri"/>
                <a:cs typeface="Calibri"/>
              </a:rPr>
              <a:t> </a:t>
            </a:r>
            <a:r>
              <a:rPr sz="1800" i="1" dirty="0">
                <a:latin typeface="Calibri"/>
                <a:cs typeface="Calibri"/>
              </a:rPr>
              <a:t>douches</a:t>
            </a:r>
            <a:r>
              <a:rPr sz="1800" i="1" spc="-35" dirty="0">
                <a:latin typeface="Calibri"/>
                <a:cs typeface="Calibri"/>
              </a:rPr>
              <a:t> </a:t>
            </a:r>
            <a:r>
              <a:rPr sz="1800" i="1" dirty="0">
                <a:latin typeface="Calibri"/>
                <a:cs typeface="Calibri"/>
              </a:rPr>
              <a:t>:</a:t>
            </a:r>
            <a:r>
              <a:rPr sz="1800" i="1" spc="-40" dirty="0">
                <a:latin typeface="Calibri"/>
                <a:cs typeface="Calibri"/>
              </a:rPr>
              <a:t> </a:t>
            </a:r>
            <a:r>
              <a:rPr sz="1800" i="1" dirty="0">
                <a:latin typeface="Calibri"/>
                <a:cs typeface="Calibri"/>
              </a:rPr>
              <a:t>10</a:t>
            </a:r>
            <a:r>
              <a:rPr sz="1800" i="1" spc="-35" dirty="0">
                <a:latin typeface="Calibri"/>
                <a:cs typeface="Calibri"/>
              </a:rPr>
              <a:t> </a:t>
            </a:r>
            <a:r>
              <a:rPr sz="1800" i="1" dirty="0">
                <a:latin typeface="Calibri"/>
                <a:cs typeface="Calibri"/>
              </a:rPr>
              <a:t>%</a:t>
            </a:r>
            <a:r>
              <a:rPr sz="1800" i="1" spc="-40" dirty="0">
                <a:latin typeface="Calibri"/>
                <a:cs typeface="Calibri"/>
              </a:rPr>
              <a:t> </a:t>
            </a:r>
            <a:r>
              <a:rPr sz="1800" i="1" spc="-20" dirty="0">
                <a:latin typeface="Calibri"/>
                <a:cs typeface="Calibri"/>
              </a:rPr>
              <a:t>d’économie</a:t>
            </a:r>
            <a:r>
              <a:rPr sz="1800" i="1" spc="-35" dirty="0">
                <a:latin typeface="Calibri"/>
                <a:cs typeface="Calibri"/>
              </a:rPr>
              <a:t> </a:t>
            </a:r>
            <a:r>
              <a:rPr sz="1800" i="1" dirty="0">
                <a:latin typeface="Calibri"/>
                <a:cs typeface="Calibri"/>
              </a:rPr>
              <a:t>financière</a:t>
            </a:r>
            <a:r>
              <a:rPr sz="1800" i="1" spc="-40" dirty="0">
                <a:latin typeface="Calibri"/>
                <a:cs typeface="Calibri"/>
              </a:rPr>
              <a:t> </a:t>
            </a:r>
            <a:r>
              <a:rPr sz="1800" i="1" dirty="0">
                <a:latin typeface="Calibri"/>
                <a:cs typeface="Calibri"/>
              </a:rPr>
              <a:t>sur</a:t>
            </a:r>
            <a:r>
              <a:rPr sz="1800" i="1" spc="-35" dirty="0">
                <a:latin typeface="Calibri"/>
                <a:cs typeface="Calibri"/>
              </a:rPr>
              <a:t> </a:t>
            </a:r>
            <a:r>
              <a:rPr sz="1800" i="1" dirty="0">
                <a:latin typeface="Calibri"/>
                <a:cs typeface="Calibri"/>
              </a:rPr>
              <a:t>les</a:t>
            </a:r>
            <a:r>
              <a:rPr sz="1800" i="1" spc="-40" dirty="0">
                <a:latin typeface="Calibri"/>
                <a:cs typeface="Calibri"/>
              </a:rPr>
              <a:t> </a:t>
            </a:r>
            <a:r>
              <a:rPr sz="1800" i="1" dirty="0">
                <a:latin typeface="Calibri"/>
                <a:cs typeface="Calibri"/>
              </a:rPr>
              <a:t>fluides</a:t>
            </a:r>
            <a:r>
              <a:rPr sz="1800" i="1" spc="-35" dirty="0">
                <a:latin typeface="Calibri"/>
                <a:cs typeface="Calibri"/>
              </a:rPr>
              <a:t> </a:t>
            </a:r>
            <a:r>
              <a:rPr sz="1800" i="1" dirty="0">
                <a:latin typeface="Calibri"/>
                <a:cs typeface="Calibri"/>
              </a:rPr>
              <a:t>avec</a:t>
            </a:r>
            <a:r>
              <a:rPr sz="1800" i="1" spc="-40" dirty="0">
                <a:latin typeface="Calibri"/>
                <a:cs typeface="Calibri"/>
              </a:rPr>
              <a:t> </a:t>
            </a:r>
            <a:r>
              <a:rPr sz="1800" i="1" spc="-25" dirty="0">
                <a:latin typeface="Calibri"/>
                <a:cs typeface="Calibri"/>
              </a:rPr>
              <a:t>le </a:t>
            </a:r>
            <a:r>
              <a:rPr sz="1800" i="1" dirty="0">
                <a:latin typeface="Calibri"/>
                <a:cs typeface="Calibri"/>
              </a:rPr>
              <a:t>passage</a:t>
            </a:r>
            <a:r>
              <a:rPr sz="1800" i="1" spc="-35" dirty="0">
                <a:latin typeface="Calibri"/>
                <a:cs typeface="Calibri"/>
              </a:rPr>
              <a:t> </a:t>
            </a:r>
            <a:r>
              <a:rPr sz="1800" i="1" dirty="0">
                <a:latin typeface="Calibri"/>
                <a:cs typeface="Calibri"/>
              </a:rPr>
              <a:t>du</a:t>
            </a:r>
            <a:r>
              <a:rPr sz="1800" i="1" spc="-35" dirty="0">
                <a:latin typeface="Calibri"/>
                <a:cs typeface="Calibri"/>
              </a:rPr>
              <a:t> </a:t>
            </a:r>
            <a:r>
              <a:rPr sz="1800" i="1" dirty="0">
                <a:latin typeface="Calibri"/>
                <a:cs typeface="Calibri"/>
              </a:rPr>
              <a:t>débit</a:t>
            </a:r>
            <a:r>
              <a:rPr sz="1800" i="1" spc="-30" dirty="0">
                <a:latin typeface="Calibri"/>
                <a:cs typeface="Calibri"/>
              </a:rPr>
              <a:t> </a:t>
            </a:r>
            <a:r>
              <a:rPr sz="1800" i="1" dirty="0">
                <a:latin typeface="Calibri"/>
                <a:cs typeface="Calibri"/>
              </a:rPr>
              <a:t>de</a:t>
            </a:r>
            <a:r>
              <a:rPr sz="1800" i="1" spc="-35" dirty="0">
                <a:latin typeface="Calibri"/>
                <a:cs typeface="Calibri"/>
              </a:rPr>
              <a:t> </a:t>
            </a:r>
            <a:r>
              <a:rPr sz="1800" i="1" dirty="0">
                <a:latin typeface="Calibri"/>
                <a:cs typeface="Calibri"/>
              </a:rPr>
              <a:t>12L/min</a:t>
            </a:r>
            <a:r>
              <a:rPr sz="1800" i="1" spc="-35" dirty="0">
                <a:latin typeface="Calibri"/>
                <a:cs typeface="Calibri"/>
              </a:rPr>
              <a:t> </a:t>
            </a:r>
            <a:r>
              <a:rPr sz="1800" i="1" dirty="0">
                <a:latin typeface="Calibri"/>
                <a:cs typeface="Calibri"/>
              </a:rPr>
              <a:t>à</a:t>
            </a:r>
            <a:r>
              <a:rPr sz="1800" i="1" spc="-30" dirty="0">
                <a:latin typeface="Calibri"/>
                <a:cs typeface="Calibri"/>
              </a:rPr>
              <a:t> </a:t>
            </a:r>
            <a:r>
              <a:rPr sz="1800" i="1" spc="-10" dirty="0">
                <a:latin typeface="Calibri"/>
                <a:cs typeface="Calibri"/>
              </a:rPr>
              <a:t>6L/min</a:t>
            </a:r>
            <a:endParaRPr sz="1800">
              <a:latin typeface="Calibri"/>
              <a:cs typeface="Calibri"/>
            </a:endParaRPr>
          </a:p>
          <a:p>
            <a:pPr marL="868044">
              <a:lnSpc>
                <a:spcPct val="100000"/>
              </a:lnSpc>
              <a:spcBef>
                <a:spcPts val="620"/>
              </a:spcBef>
            </a:pPr>
            <a:r>
              <a:rPr sz="1800" i="1" dirty="0">
                <a:latin typeface="Calibri"/>
                <a:cs typeface="Calibri"/>
              </a:rPr>
              <a:t>Aucune</a:t>
            </a:r>
            <a:r>
              <a:rPr sz="1800" i="1" spc="-50" dirty="0">
                <a:latin typeface="Calibri"/>
                <a:cs typeface="Calibri"/>
              </a:rPr>
              <a:t> </a:t>
            </a:r>
            <a:r>
              <a:rPr sz="1800" i="1" dirty="0">
                <a:latin typeface="Calibri"/>
                <a:cs typeface="Calibri"/>
              </a:rPr>
              <a:t>baisse</a:t>
            </a:r>
            <a:r>
              <a:rPr sz="1800" i="1" spc="-45" dirty="0">
                <a:latin typeface="Calibri"/>
                <a:cs typeface="Calibri"/>
              </a:rPr>
              <a:t> </a:t>
            </a:r>
            <a:r>
              <a:rPr sz="1800" i="1" dirty="0">
                <a:latin typeface="Calibri"/>
                <a:cs typeface="Calibri"/>
              </a:rPr>
              <a:t>de</a:t>
            </a:r>
            <a:r>
              <a:rPr sz="1800" i="1" spc="-45" dirty="0">
                <a:latin typeface="Calibri"/>
                <a:cs typeface="Calibri"/>
              </a:rPr>
              <a:t> </a:t>
            </a:r>
            <a:r>
              <a:rPr sz="1800" i="1" dirty="0">
                <a:latin typeface="Calibri"/>
                <a:cs typeface="Calibri"/>
              </a:rPr>
              <a:t>confort</a:t>
            </a:r>
            <a:r>
              <a:rPr sz="1800" i="1" spc="-45" dirty="0">
                <a:latin typeface="Calibri"/>
                <a:cs typeface="Calibri"/>
              </a:rPr>
              <a:t> </a:t>
            </a:r>
            <a:r>
              <a:rPr sz="1800" i="1" spc="-50" dirty="0">
                <a:latin typeface="Calibri"/>
                <a:cs typeface="Calibri"/>
              </a:rPr>
              <a:t>!</a:t>
            </a:r>
            <a:endParaRPr sz="1800">
              <a:latin typeface="Calibri"/>
              <a:cs typeface="Calibri"/>
            </a:endParaRPr>
          </a:p>
          <a:p>
            <a:pPr>
              <a:lnSpc>
                <a:spcPct val="100000"/>
              </a:lnSpc>
              <a:spcBef>
                <a:spcPts val="1325"/>
              </a:spcBef>
            </a:pPr>
            <a:endParaRPr sz="1800">
              <a:latin typeface="Calibri"/>
              <a:cs typeface="Calibri"/>
            </a:endParaRPr>
          </a:p>
          <a:p>
            <a:pPr marL="95885">
              <a:lnSpc>
                <a:spcPct val="100000"/>
              </a:lnSpc>
              <a:spcBef>
                <a:spcPts val="5"/>
              </a:spcBef>
            </a:pPr>
            <a:r>
              <a:rPr sz="2000" b="1" spc="-10" dirty="0">
                <a:latin typeface="Calibri"/>
                <a:cs typeface="Calibri"/>
              </a:rPr>
              <a:t>[Usagers]</a:t>
            </a:r>
            <a:endParaRPr sz="2000">
              <a:latin typeface="Calibri"/>
              <a:cs typeface="Calibri"/>
            </a:endParaRPr>
          </a:p>
          <a:p>
            <a:pPr marL="216535" marR="5080" lvl="1" indent="-93345">
              <a:lnSpc>
                <a:spcPct val="100000"/>
              </a:lnSpc>
              <a:spcBef>
                <a:spcPts val="605"/>
              </a:spcBef>
              <a:buSzPct val="90000"/>
              <a:buFont typeface="Arial Black"/>
              <a:buChar char="▪"/>
              <a:tabLst>
                <a:tab pos="217804" algn="l"/>
              </a:tabLst>
            </a:pPr>
            <a:r>
              <a:rPr sz="2000" b="1" spc="-10" dirty="0">
                <a:solidFill>
                  <a:srgbClr val="0914A6"/>
                </a:solidFill>
                <a:latin typeface="Calibri"/>
                <a:cs typeface="Calibri"/>
              </a:rPr>
              <a:t>Sensibiliser</a:t>
            </a:r>
            <a:r>
              <a:rPr sz="2000" b="1" spc="-45" dirty="0">
                <a:solidFill>
                  <a:srgbClr val="0914A6"/>
                </a:solidFill>
                <a:latin typeface="Calibri"/>
                <a:cs typeface="Calibri"/>
              </a:rPr>
              <a:t> </a:t>
            </a:r>
            <a:r>
              <a:rPr sz="2000" b="1" dirty="0">
                <a:solidFill>
                  <a:srgbClr val="0914A6"/>
                </a:solidFill>
                <a:latin typeface="Calibri"/>
                <a:cs typeface="Calibri"/>
              </a:rPr>
              <a:t>les</a:t>
            </a:r>
            <a:r>
              <a:rPr sz="2000" b="1" spc="-45" dirty="0">
                <a:solidFill>
                  <a:srgbClr val="0914A6"/>
                </a:solidFill>
                <a:latin typeface="Calibri"/>
                <a:cs typeface="Calibri"/>
              </a:rPr>
              <a:t> </a:t>
            </a:r>
            <a:r>
              <a:rPr sz="2000" b="1" spc="-10" dirty="0">
                <a:solidFill>
                  <a:srgbClr val="0914A6"/>
                </a:solidFill>
                <a:latin typeface="Calibri"/>
                <a:cs typeface="Calibri"/>
              </a:rPr>
              <a:t>usagers</a:t>
            </a:r>
            <a:r>
              <a:rPr sz="2000" b="1" spc="-40" dirty="0">
                <a:solidFill>
                  <a:srgbClr val="0914A6"/>
                </a:solidFill>
                <a:latin typeface="Calibri"/>
                <a:cs typeface="Calibri"/>
              </a:rPr>
              <a:t> </a:t>
            </a:r>
            <a:r>
              <a:rPr sz="2000" b="1" dirty="0">
                <a:solidFill>
                  <a:srgbClr val="0914A6"/>
                </a:solidFill>
                <a:latin typeface="Calibri"/>
                <a:cs typeface="Calibri"/>
              </a:rPr>
              <a:t>aux</a:t>
            </a:r>
            <a:r>
              <a:rPr sz="2000" b="1" spc="-45" dirty="0">
                <a:solidFill>
                  <a:srgbClr val="0914A6"/>
                </a:solidFill>
                <a:latin typeface="Calibri"/>
                <a:cs typeface="Calibri"/>
              </a:rPr>
              <a:t> </a:t>
            </a:r>
            <a:r>
              <a:rPr sz="2000" b="1" spc="-25" dirty="0">
                <a:solidFill>
                  <a:srgbClr val="0914A6"/>
                </a:solidFill>
                <a:latin typeface="Calibri"/>
                <a:cs typeface="Calibri"/>
              </a:rPr>
              <a:t>éco-</a:t>
            </a:r>
            <a:r>
              <a:rPr sz="2000" b="1" spc="-10" dirty="0">
                <a:solidFill>
                  <a:srgbClr val="0914A6"/>
                </a:solidFill>
                <a:latin typeface="Calibri"/>
                <a:cs typeface="Calibri"/>
              </a:rPr>
              <a:t>gestes</a:t>
            </a:r>
            <a:r>
              <a:rPr sz="2000" b="1" spc="-25" dirty="0">
                <a:solidFill>
                  <a:srgbClr val="0914A6"/>
                </a:solidFill>
                <a:latin typeface="Calibri"/>
                <a:cs typeface="Calibri"/>
              </a:rPr>
              <a:t> </a:t>
            </a:r>
            <a:r>
              <a:rPr sz="2000" spc="-10" dirty="0">
                <a:latin typeface="Calibri"/>
                <a:cs typeface="Calibri"/>
              </a:rPr>
              <a:t>(promouvoir</a:t>
            </a:r>
            <a:r>
              <a:rPr sz="2000" spc="-45" dirty="0">
                <a:latin typeface="Calibri"/>
                <a:cs typeface="Calibri"/>
              </a:rPr>
              <a:t> </a:t>
            </a:r>
            <a:r>
              <a:rPr sz="2000" dirty="0">
                <a:latin typeface="Calibri"/>
                <a:cs typeface="Calibri"/>
              </a:rPr>
              <a:t>le</a:t>
            </a:r>
            <a:r>
              <a:rPr sz="2000" spc="-40" dirty="0">
                <a:latin typeface="Calibri"/>
                <a:cs typeface="Calibri"/>
              </a:rPr>
              <a:t> </a:t>
            </a:r>
            <a:r>
              <a:rPr sz="2000" spc="-10" dirty="0">
                <a:latin typeface="Calibri"/>
                <a:cs typeface="Calibri"/>
              </a:rPr>
              <a:t>signalement</a:t>
            </a:r>
            <a:r>
              <a:rPr sz="2000" spc="-45" dirty="0">
                <a:latin typeface="Calibri"/>
                <a:cs typeface="Calibri"/>
              </a:rPr>
              <a:t> </a:t>
            </a:r>
            <a:r>
              <a:rPr sz="2000" spc="-25" dirty="0">
                <a:latin typeface="Calibri"/>
                <a:cs typeface="Calibri"/>
              </a:rPr>
              <a:t>des 	</a:t>
            </a:r>
            <a:r>
              <a:rPr sz="2000" dirty="0">
                <a:latin typeface="Calibri"/>
                <a:cs typeface="Calibri"/>
              </a:rPr>
              <a:t>fuites,</a:t>
            </a:r>
            <a:r>
              <a:rPr sz="2000" spc="-80" dirty="0">
                <a:latin typeface="Calibri"/>
                <a:cs typeface="Calibri"/>
              </a:rPr>
              <a:t> </a:t>
            </a:r>
            <a:r>
              <a:rPr sz="2000" dirty="0">
                <a:latin typeface="Calibri"/>
                <a:cs typeface="Calibri"/>
              </a:rPr>
              <a:t>les</a:t>
            </a:r>
            <a:r>
              <a:rPr sz="2000" spc="-75" dirty="0">
                <a:latin typeface="Calibri"/>
                <a:cs typeface="Calibri"/>
              </a:rPr>
              <a:t> </a:t>
            </a:r>
            <a:r>
              <a:rPr sz="2000" dirty="0">
                <a:latin typeface="Calibri"/>
                <a:cs typeface="Calibri"/>
              </a:rPr>
              <a:t>douches</a:t>
            </a:r>
            <a:r>
              <a:rPr sz="2000" spc="-80" dirty="0">
                <a:latin typeface="Calibri"/>
                <a:cs typeface="Calibri"/>
              </a:rPr>
              <a:t> </a:t>
            </a:r>
            <a:r>
              <a:rPr sz="2000" spc="-10" dirty="0">
                <a:latin typeface="Calibri"/>
                <a:cs typeface="Calibri"/>
              </a:rPr>
              <a:t>courtes,</a:t>
            </a:r>
            <a:r>
              <a:rPr sz="2000" spc="-75" dirty="0">
                <a:latin typeface="Calibri"/>
                <a:cs typeface="Calibri"/>
              </a:rPr>
              <a:t> </a:t>
            </a:r>
            <a:r>
              <a:rPr sz="2000" spc="-10" dirty="0">
                <a:latin typeface="Calibri"/>
                <a:cs typeface="Calibri"/>
              </a:rPr>
              <a:t>etc.)</a:t>
            </a:r>
            <a:endParaRPr sz="2000">
              <a:latin typeface="Calibri"/>
              <a:cs typeface="Calibri"/>
            </a:endParaRPr>
          </a:p>
        </p:txBody>
      </p:sp>
      <p:grpSp>
        <p:nvGrpSpPr>
          <p:cNvPr id="9" name="object 9"/>
          <p:cNvGrpSpPr/>
          <p:nvPr/>
        </p:nvGrpSpPr>
        <p:grpSpPr>
          <a:xfrm>
            <a:off x="995440" y="3923082"/>
            <a:ext cx="381635" cy="335915"/>
            <a:chOff x="995440" y="3923082"/>
            <a:chExt cx="381635" cy="335915"/>
          </a:xfrm>
        </p:grpSpPr>
        <p:sp>
          <p:nvSpPr>
            <p:cNvPr id="10" name="object 10"/>
            <p:cNvSpPr/>
            <p:nvPr/>
          </p:nvSpPr>
          <p:spPr>
            <a:xfrm>
              <a:off x="995440" y="3923082"/>
              <a:ext cx="381635" cy="335915"/>
            </a:xfrm>
            <a:custGeom>
              <a:avLst/>
              <a:gdLst/>
              <a:ahLst/>
              <a:cxnLst/>
              <a:rect l="l" t="t" r="r" b="b"/>
              <a:pathLst>
                <a:path w="381634" h="335914">
                  <a:moveTo>
                    <a:pt x="363272" y="335877"/>
                  </a:moveTo>
                  <a:lnTo>
                    <a:pt x="17769" y="335877"/>
                  </a:lnTo>
                  <a:lnTo>
                    <a:pt x="8642" y="333412"/>
                  </a:lnTo>
                  <a:lnTo>
                    <a:pt x="2416" y="327096"/>
                  </a:lnTo>
                  <a:lnTo>
                    <a:pt x="0" y="318542"/>
                  </a:lnTo>
                  <a:lnTo>
                    <a:pt x="2304" y="309367"/>
                  </a:lnTo>
                  <a:lnTo>
                    <a:pt x="175499" y="8946"/>
                  </a:lnTo>
                  <a:lnTo>
                    <a:pt x="182127" y="2236"/>
                  </a:lnTo>
                  <a:lnTo>
                    <a:pt x="190742" y="0"/>
                  </a:lnTo>
                  <a:lnTo>
                    <a:pt x="199357" y="2236"/>
                  </a:lnTo>
                  <a:lnTo>
                    <a:pt x="205985" y="8946"/>
                  </a:lnTo>
                  <a:lnTo>
                    <a:pt x="246632" y="79633"/>
                  </a:lnTo>
                  <a:lnTo>
                    <a:pt x="177267" y="79633"/>
                  </a:lnTo>
                  <a:lnTo>
                    <a:pt x="177267" y="234262"/>
                  </a:lnTo>
                  <a:lnTo>
                    <a:pt x="335548" y="234262"/>
                  </a:lnTo>
                  <a:lnTo>
                    <a:pt x="345710" y="251934"/>
                  </a:lnTo>
                  <a:lnTo>
                    <a:pt x="190521" y="251934"/>
                  </a:lnTo>
                  <a:lnTo>
                    <a:pt x="181850" y="253646"/>
                  </a:lnTo>
                  <a:lnTo>
                    <a:pt x="174837" y="258340"/>
                  </a:lnTo>
                  <a:lnTo>
                    <a:pt x="170142" y="265353"/>
                  </a:lnTo>
                  <a:lnTo>
                    <a:pt x="168430" y="274024"/>
                  </a:lnTo>
                  <a:lnTo>
                    <a:pt x="170142" y="282694"/>
                  </a:lnTo>
                  <a:lnTo>
                    <a:pt x="174837" y="289708"/>
                  </a:lnTo>
                  <a:lnTo>
                    <a:pt x="181850" y="294401"/>
                  </a:lnTo>
                  <a:lnTo>
                    <a:pt x="190521" y="296114"/>
                  </a:lnTo>
                  <a:lnTo>
                    <a:pt x="371115" y="296115"/>
                  </a:lnTo>
                  <a:lnTo>
                    <a:pt x="378736" y="309367"/>
                  </a:lnTo>
                  <a:lnTo>
                    <a:pt x="381042" y="318542"/>
                  </a:lnTo>
                  <a:lnTo>
                    <a:pt x="378625" y="327096"/>
                  </a:lnTo>
                  <a:lnTo>
                    <a:pt x="372399" y="333412"/>
                  </a:lnTo>
                  <a:lnTo>
                    <a:pt x="363272" y="335877"/>
                  </a:lnTo>
                  <a:close/>
                </a:path>
              </a:pathLst>
            </a:custGeom>
            <a:solidFill>
              <a:srgbClr val="FF5200"/>
            </a:solidFill>
          </p:spPr>
          <p:txBody>
            <a:bodyPr wrap="square" lIns="0" tIns="0" rIns="0" bIns="0" rtlCol="0"/>
            <a:lstStyle/>
            <a:p>
              <a:endParaRPr/>
            </a:p>
          </p:txBody>
        </p:sp>
        <p:pic>
          <p:nvPicPr>
            <p:cNvPr id="11" name="object 11"/>
            <p:cNvPicPr/>
            <p:nvPr/>
          </p:nvPicPr>
          <p:blipFill>
            <a:blip r:embed="rId6" cstate="print"/>
            <a:stretch>
              <a:fillRect/>
            </a:stretch>
          </p:blipFill>
          <p:spPr>
            <a:xfrm>
              <a:off x="1185961" y="4002716"/>
              <a:ext cx="180594" cy="216481"/>
            </a:xfrm>
            <a:prstGeom prst="rect">
              <a:avLst/>
            </a:prstGeom>
          </p:spPr>
        </p:pic>
      </p:grpSp>
      <p:pic>
        <p:nvPicPr>
          <p:cNvPr id="12" name="object 12"/>
          <p:cNvPicPr/>
          <p:nvPr/>
        </p:nvPicPr>
        <p:blipFill>
          <a:blip r:embed="rId7" cstate="print"/>
          <a:stretch>
            <a:fillRect/>
          </a:stretch>
        </p:blipFill>
        <p:spPr>
          <a:xfrm>
            <a:off x="8543925" y="3657600"/>
            <a:ext cx="3448049" cy="1943099"/>
          </a:xfrm>
          <a:prstGeom prst="rect">
            <a:avLst/>
          </a:prstGeom>
        </p:spPr>
      </p:pic>
      <p:pic>
        <p:nvPicPr>
          <p:cNvPr id="13" name="object 13"/>
          <p:cNvPicPr/>
          <p:nvPr/>
        </p:nvPicPr>
        <p:blipFill>
          <a:blip r:embed="rId8" cstate="print"/>
          <a:stretch>
            <a:fillRect/>
          </a:stretch>
        </p:blipFill>
        <p:spPr>
          <a:xfrm>
            <a:off x="9029700" y="1514475"/>
            <a:ext cx="2476499" cy="1743074"/>
          </a:xfrm>
          <a:prstGeom prst="rect">
            <a:avLst/>
          </a:prstGeom>
        </p:spPr>
      </p:pic>
      <p:pic>
        <p:nvPicPr>
          <p:cNvPr id="14" name="object 14"/>
          <p:cNvPicPr/>
          <p:nvPr/>
        </p:nvPicPr>
        <p:blipFill>
          <a:blip r:embed="rId9" cstate="print"/>
          <a:stretch>
            <a:fillRect/>
          </a:stretch>
        </p:blipFill>
        <p:spPr>
          <a:xfrm>
            <a:off x="10229475" y="6085020"/>
            <a:ext cx="1011146" cy="558847"/>
          </a:xfrm>
          <a:prstGeom prst="rect">
            <a:avLst/>
          </a:prstGeom>
        </p:spPr>
      </p:pic>
      <p:sp>
        <p:nvSpPr>
          <p:cNvPr id="15" name="object 15"/>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152" y="5912699"/>
            <a:ext cx="740968" cy="694050"/>
          </a:xfrm>
          <a:prstGeom prst="rect">
            <a:avLst/>
          </a:prstGeom>
        </p:spPr>
      </p:pic>
      <p:grpSp>
        <p:nvGrpSpPr>
          <p:cNvPr id="3" name="object 3"/>
          <p:cNvGrpSpPr/>
          <p:nvPr/>
        </p:nvGrpSpPr>
        <p:grpSpPr>
          <a:xfrm>
            <a:off x="1123950" y="5943600"/>
            <a:ext cx="8658225" cy="714375"/>
            <a:chOff x="1123950" y="5943600"/>
            <a:chExt cx="8658225" cy="714375"/>
          </a:xfrm>
        </p:grpSpPr>
        <p:pic>
          <p:nvPicPr>
            <p:cNvPr id="4" name="object 4"/>
            <p:cNvPicPr/>
            <p:nvPr/>
          </p:nvPicPr>
          <p:blipFill>
            <a:blip r:embed="rId3" cstate="print"/>
            <a:stretch>
              <a:fillRect/>
            </a:stretch>
          </p:blipFill>
          <p:spPr>
            <a:xfrm>
              <a:off x="1123950" y="5943600"/>
              <a:ext cx="1266824" cy="600074"/>
            </a:xfrm>
            <a:prstGeom prst="rect">
              <a:avLst/>
            </a:prstGeom>
          </p:spPr>
        </p:pic>
        <p:pic>
          <p:nvPicPr>
            <p:cNvPr id="5" name="object 5"/>
            <p:cNvPicPr/>
            <p:nvPr/>
          </p:nvPicPr>
          <p:blipFill>
            <a:blip r:embed="rId4" cstate="print"/>
            <a:stretch>
              <a:fillRect/>
            </a:stretch>
          </p:blipFill>
          <p:spPr>
            <a:xfrm>
              <a:off x="2095500" y="6505575"/>
              <a:ext cx="7686674" cy="152399"/>
            </a:xfrm>
            <a:prstGeom prst="rect">
              <a:avLst/>
            </a:prstGeom>
          </p:spPr>
        </p:pic>
      </p:grpSp>
      <p:pic>
        <p:nvPicPr>
          <p:cNvPr id="6" name="object 6"/>
          <p:cNvPicPr/>
          <p:nvPr/>
        </p:nvPicPr>
        <p:blipFill>
          <a:blip r:embed="rId5" cstate="print"/>
          <a:stretch>
            <a:fillRect/>
          </a:stretch>
        </p:blipFill>
        <p:spPr>
          <a:xfrm>
            <a:off x="11334750" y="5867398"/>
            <a:ext cx="857249" cy="990598"/>
          </a:xfrm>
          <a:prstGeom prst="rect">
            <a:avLst/>
          </a:prstGeom>
        </p:spPr>
      </p:pic>
      <p:sp>
        <p:nvSpPr>
          <p:cNvPr id="7" name="object 7"/>
          <p:cNvSpPr txBox="1"/>
          <p:nvPr/>
        </p:nvSpPr>
        <p:spPr>
          <a:xfrm>
            <a:off x="310524" y="886650"/>
            <a:ext cx="7500620" cy="3296285"/>
          </a:xfrm>
          <a:prstGeom prst="rect">
            <a:avLst/>
          </a:prstGeom>
        </p:spPr>
        <p:txBody>
          <a:bodyPr vert="horz" wrap="square" lIns="0" tIns="12700" rIns="0" bIns="0" rtlCol="0">
            <a:spAutoFit/>
          </a:bodyPr>
          <a:lstStyle/>
          <a:p>
            <a:pPr marL="398780" indent="-386080">
              <a:lnSpc>
                <a:spcPct val="100000"/>
              </a:lnSpc>
              <a:spcBef>
                <a:spcPts val="100"/>
              </a:spcBef>
              <a:buAutoNum type="arabicPeriod" startAt="2"/>
              <a:tabLst>
                <a:tab pos="398780" algn="l"/>
              </a:tabLst>
            </a:pPr>
            <a:r>
              <a:rPr sz="2400" b="1" dirty="0">
                <a:latin typeface="Calibri"/>
                <a:cs typeface="Calibri"/>
              </a:rPr>
              <a:t>Le</a:t>
            </a:r>
            <a:r>
              <a:rPr sz="2400" b="1" spc="-30" dirty="0">
                <a:latin typeface="Calibri"/>
                <a:cs typeface="Calibri"/>
              </a:rPr>
              <a:t> </a:t>
            </a:r>
            <a:r>
              <a:rPr sz="2400" b="1" dirty="0">
                <a:latin typeface="Calibri"/>
                <a:cs typeface="Calibri"/>
              </a:rPr>
              <a:t>hall</a:t>
            </a:r>
            <a:r>
              <a:rPr sz="2400" b="1" spc="-25" dirty="0">
                <a:latin typeface="Calibri"/>
                <a:cs typeface="Calibri"/>
              </a:rPr>
              <a:t> </a:t>
            </a:r>
            <a:r>
              <a:rPr sz="2400" b="1" spc="-10" dirty="0">
                <a:latin typeface="Calibri"/>
                <a:cs typeface="Calibri"/>
              </a:rPr>
              <a:t>bassin</a:t>
            </a:r>
            <a:endParaRPr sz="2400">
              <a:latin typeface="Calibri"/>
              <a:cs typeface="Calibri"/>
            </a:endParaRPr>
          </a:p>
          <a:p>
            <a:pPr>
              <a:lnSpc>
                <a:spcPct val="100000"/>
              </a:lnSpc>
              <a:spcBef>
                <a:spcPts val="114"/>
              </a:spcBef>
              <a:buFont typeface="Calibri"/>
              <a:buAutoNum type="arabicPeriod" startAt="2"/>
            </a:pPr>
            <a:endParaRPr sz="2400">
              <a:latin typeface="Calibri"/>
              <a:cs typeface="Calibri"/>
            </a:endParaRPr>
          </a:p>
          <a:p>
            <a:pPr marL="217804" marR="1049020" lvl="1" indent="-92710">
              <a:lnSpc>
                <a:spcPct val="100000"/>
              </a:lnSpc>
              <a:buFont typeface="Arial Black"/>
              <a:buChar char="▪"/>
              <a:tabLst>
                <a:tab pos="217804" algn="l"/>
                <a:tab pos="273050" algn="l"/>
              </a:tabLst>
            </a:pPr>
            <a:r>
              <a:rPr sz="2000" dirty="0">
                <a:solidFill>
                  <a:srgbClr val="0914A6"/>
                </a:solidFill>
                <a:latin typeface="Calibri"/>
                <a:cs typeface="Calibri"/>
              </a:rPr>
              <a:t>	</a:t>
            </a:r>
            <a:r>
              <a:rPr sz="2000" b="1" spc="-10" dirty="0">
                <a:solidFill>
                  <a:srgbClr val="0914A6"/>
                </a:solidFill>
                <a:latin typeface="Calibri"/>
                <a:cs typeface="Calibri"/>
              </a:rPr>
              <a:t>Protéger</a:t>
            </a:r>
            <a:r>
              <a:rPr sz="2000" b="1" spc="-50" dirty="0">
                <a:solidFill>
                  <a:srgbClr val="0914A6"/>
                </a:solidFill>
                <a:latin typeface="Calibri"/>
                <a:cs typeface="Calibri"/>
              </a:rPr>
              <a:t> </a:t>
            </a:r>
            <a:r>
              <a:rPr sz="2000" b="1" dirty="0">
                <a:solidFill>
                  <a:srgbClr val="0914A6"/>
                </a:solidFill>
                <a:latin typeface="Calibri"/>
                <a:cs typeface="Calibri"/>
              </a:rPr>
              <a:t>le</a:t>
            </a:r>
            <a:r>
              <a:rPr sz="2000" b="1" spc="-50" dirty="0">
                <a:solidFill>
                  <a:srgbClr val="0914A6"/>
                </a:solidFill>
                <a:latin typeface="Calibri"/>
                <a:cs typeface="Calibri"/>
              </a:rPr>
              <a:t> </a:t>
            </a:r>
            <a:r>
              <a:rPr sz="2000" b="1" dirty="0">
                <a:solidFill>
                  <a:srgbClr val="0914A6"/>
                </a:solidFill>
                <a:latin typeface="Calibri"/>
                <a:cs typeface="Calibri"/>
              </a:rPr>
              <a:t>bassin</a:t>
            </a:r>
            <a:r>
              <a:rPr sz="2000" b="1" spc="-50" dirty="0">
                <a:solidFill>
                  <a:srgbClr val="0914A6"/>
                </a:solidFill>
                <a:latin typeface="Calibri"/>
                <a:cs typeface="Calibri"/>
              </a:rPr>
              <a:t> </a:t>
            </a:r>
            <a:r>
              <a:rPr sz="2000" b="1" dirty="0">
                <a:solidFill>
                  <a:srgbClr val="0914A6"/>
                </a:solidFill>
                <a:latin typeface="Calibri"/>
                <a:cs typeface="Calibri"/>
              </a:rPr>
              <a:t>:</a:t>
            </a:r>
            <a:r>
              <a:rPr sz="2000" b="1" spc="-40" dirty="0">
                <a:solidFill>
                  <a:srgbClr val="0914A6"/>
                </a:solidFill>
                <a:latin typeface="Calibri"/>
                <a:cs typeface="Calibri"/>
              </a:rPr>
              <a:t> </a:t>
            </a:r>
            <a:r>
              <a:rPr sz="2000" dirty="0">
                <a:latin typeface="Calibri"/>
                <a:cs typeface="Calibri"/>
              </a:rPr>
              <a:t>pour</a:t>
            </a:r>
            <a:r>
              <a:rPr sz="2000" spc="-45" dirty="0">
                <a:latin typeface="Calibri"/>
                <a:cs typeface="Calibri"/>
              </a:rPr>
              <a:t> </a:t>
            </a:r>
            <a:r>
              <a:rPr sz="2000" dirty="0">
                <a:latin typeface="Calibri"/>
                <a:cs typeface="Calibri"/>
              </a:rPr>
              <a:t>limiter</a:t>
            </a:r>
            <a:r>
              <a:rPr sz="2000" spc="-50" dirty="0">
                <a:latin typeface="Calibri"/>
                <a:cs typeface="Calibri"/>
              </a:rPr>
              <a:t> </a:t>
            </a:r>
            <a:r>
              <a:rPr sz="2000" dirty="0">
                <a:latin typeface="Calibri"/>
                <a:cs typeface="Calibri"/>
              </a:rPr>
              <a:t>les</a:t>
            </a:r>
            <a:r>
              <a:rPr sz="2000" spc="-50" dirty="0">
                <a:latin typeface="Calibri"/>
                <a:cs typeface="Calibri"/>
              </a:rPr>
              <a:t> </a:t>
            </a:r>
            <a:r>
              <a:rPr sz="2000" spc="-10" dirty="0">
                <a:latin typeface="Calibri"/>
                <a:cs typeface="Calibri"/>
              </a:rPr>
              <a:t>déperditions</a:t>
            </a:r>
            <a:r>
              <a:rPr sz="2000" spc="-50" dirty="0">
                <a:latin typeface="Calibri"/>
                <a:cs typeface="Calibri"/>
              </a:rPr>
              <a:t> </a:t>
            </a:r>
            <a:r>
              <a:rPr sz="2000" dirty="0">
                <a:latin typeface="Calibri"/>
                <a:cs typeface="Calibri"/>
              </a:rPr>
              <a:t>de</a:t>
            </a:r>
            <a:r>
              <a:rPr sz="2000" spc="-45" dirty="0">
                <a:latin typeface="Calibri"/>
                <a:cs typeface="Calibri"/>
              </a:rPr>
              <a:t> </a:t>
            </a:r>
            <a:r>
              <a:rPr sz="2000" spc="-10" dirty="0">
                <a:latin typeface="Calibri"/>
                <a:cs typeface="Calibri"/>
              </a:rPr>
              <a:t>chaleur, </a:t>
            </a:r>
            <a:r>
              <a:rPr sz="2000" spc="-30" dirty="0">
                <a:latin typeface="Calibri"/>
                <a:cs typeface="Calibri"/>
              </a:rPr>
              <a:t>l’évaporation</a:t>
            </a:r>
            <a:r>
              <a:rPr sz="2000" spc="-35" dirty="0">
                <a:latin typeface="Calibri"/>
                <a:cs typeface="Calibri"/>
              </a:rPr>
              <a:t> </a:t>
            </a:r>
            <a:r>
              <a:rPr sz="2000" dirty="0">
                <a:latin typeface="Calibri"/>
                <a:cs typeface="Calibri"/>
              </a:rPr>
              <a:t>et</a:t>
            </a:r>
            <a:r>
              <a:rPr sz="2000" spc="-35" dirty="0">
                <a:latin typeface="Calibri"/>
                <a:cs typeface="Calibri"/>
              </a:rPr>
              <a:t> </a:t>
            </a:r>
            <a:r>
              <a:rPr sz="2000" dirty="0">
                <a:latin typeface="Calibri"/>
                <a:cs typeface="Calibri"/>
              </a:rPr>
              <a:t>les</a:t>
            </a:r>
            <a:r>
              <a:rPr sz="2000" spc="-35" dirty="0">
                <a:latin typeface="Calibri"/>
                <a:cs typeface="Calibri"/>
              </a:rPr>
              <a:t> </a:t>
            </a:r>
            <a:r>
              <a:rPr sz="2000" dirty="0">
                <a:latin typeface="Calibri"/>
                <a:cs typeface="Calibri"/>
              </a:rPr>
              <a:t>besoins</a:t>
            </a:r>
            <a:r>
              <a:rPr sz="2000" spc="-35" dirty="0">
                <a:latin typeface="Calibri"/>
                <a:cs typeface="Calibri"/>
              </a:rPr>
              <a:t> </a:t>
            </a:r>
            <a:r>
              <a:rPr sz="2000" dirty="0">
                <a:latin typeface="Calibri"/>
                <a:cs typeface="Calibri"/>
              </a:rPr>
              <a:t>de</a:t>
            </a:r>
            <a:r>
              <a:rPr sz="2000" spc="-35" dirty="0">
                <a:latin typeface="Calibri"/>
                <a:cs typeface="Calibri"/>
              </a:rPr>
              <a:t> </a:t>
            </a:r>
            <a:r>
              <a:rPr sz="2000" spc="-20" dirty="0">
                <a:latin typeface="Calibri"/>
                <a:cs typeface="Calibri"/>
              </a:rPr>
              <a:t>traitement</a:t>
            </a:r>
            <a:r>
              <a:rPr sz="2000" spc="-35" dirty="0">
                <a:latin typeface="Calibri"/>
                <a:cs typeface="Calibri"/>
              </a:rPr>
              <a:t> </a:t>
            </a:r>
            <a:r>
              <a:rPr sz="2000" dirty="0">
                <a:latin typeface="Calibri"/>
                <a:cs typeface="Calibri"/>
              </a:rPr>
              <a:t>de</a:t>
            </a:r>
            <a:r>
              <a:rPr sz="2000" spc="-35" dirty="0">
                <a:latin typeface="Calibri"/>
                <a:cs typeface="Calibri"/>
              </a:rPr>
              <a:t> </a:t>
            </a:r>
            <a:r>
              <a:rPr sz="2000" spc="-10" dirty="0">
                <a:latin typeface="Calibri"/>
                <a:cs typeface="Calibri"/>
              </a:rPr>
              <a:t>l’air</a:t>
            </a:r>
            <a:endParaRPr sz="2000">
              <a:latin typeface="Calibri"/>
              <a:cs typeface="Calibri"/>
            </a:endParaRPr>
          </a:p>
          <a:p>
            <a:pPr marL="274955" indent="-178435">
              <a:lnSpc>
                <a:spcPct val="100000"/>
              </a:lnSpc>
              <a:spcBef>
                <a:spcPts val="980"/>
              </a:spcBef>
              <a:buChar char="&gt;"/>
              <a:tabLst>
                <a:tab pos="274955" algn="l"/>
              </a:tabLst>
            </a:pPr>
            <a:r>
              <a:rPr sz="2000" spc="-10" dirty="0">
                <a:latin typeface="Calibri"/>
                <a:cs typeface="Calibri"/>
              </a:rPr>
              <a:t>Couvertures</a:t>
            </a:r>
            <a:r>
              <a:rPr sz="2000" spc="-45" dirty="0">
                <a:latin typeface="Calibri"/>
                <a:cs typeface="Calibri"/>
              </a:rPr>
              <a:t> </a:t>
            </a:r>
            <a:r>
              <a:rPr sz="2000" spc="-10" dirty="0">
                <a:latin typeface="Calibri"/>
                <a:cs typeface="Calibri"/>
              </a:rPr>
              <a:t>isothermiques</a:t>
            </a:r>
            <a:endParaRPr sz="2000">
              <a:latin typeface="Calibri"/>
              <a:cs typeface="Calibri"/>
            </a:endParaRPr>
          </a:p>
          <a:p>
            <a:pPr marL="573405" marR="5080">
              <a:lnSpc>
                <a:spcPct val="100000"/>
              </a:lnSpc>
              <a:spcBef>
                <a:spcPts val="1055"/>
              </a:spcBef>
            </a:pPr>
            <a:r>
              <a:rPr sz="2000" i="1" spc="-10" dirty="0">
                <a:latin typeface="Calibri"/>
                <a:cs typeface="Calibri"/>
              </a:rPr>
              <a:t>Jusqu’à</a:t>
            </a:r>
            <a:r>
              <a:rPr sz="2000" i="1" spc="-45" dirty="0">
                <a:latin typeface="Calibri"/>
                <a:cs typeface="Calibri"/>
              </a:rPr>
              <a:t> </a:t>
            </a:r>
            <a:r>
              <a:rPr sz="2000" i="1" dirty="0">
                <a:latin typeface="Calibri"/>
                <a:cs typeface="Calibri"/>
              </a:rPr>
              <a:t>40</a:t>
            </a:r>
            <a:r>
              <a:rPr sz="2000" i="1" spc="-45" dirty="0">
                <a:latin typeface="Calibri"/>
                <a:cs typeface="Calibri"/>
              </a:rPr>
              <a:t> </a:t>
            </a:r>
            <a:r>
              <a:rPr sz="2000" i="1" dirty="0">
                <a:latin typeface="Calibri"/>
                <a:cs typeface="Calibri"/>
              </a:rPr>
              <a:t>%</a:t>
            </a:r>
            <a:r>
              <a:rPr sz="2000" i="1" spc="-45" dirty="0">
                <a:latin typeface="Calibri"/>
                <a:cs typeface="Calibri"/>
              </a:rPr>
              <a:t> </a:t>
            </a:r>
            <a:r>
              <a:rPr sz="2000" i="1" spc="-10" dirty="0">
                <a:latin typeface="Calibri"/>
                <a:cs typeface="Calibri"/>
              </a:rPr>
              <a:t>d’économies</a:t>
            </a:r>
            <a:r>
              <a:rPr sz="2000" i="1" spc="-45" dirty="0">
                <a:latin typeface="Calibri"/>
                <a:cs typeface="Calibri"/>
              </a:rPr>
              <a:t> </a:t>
            </a:r>
            <a:r>
              <a:rPr sz="2000" i="1" spc="-10" dirty="0">
                <a:latin typeface="Calibri"/>
                <a:cs typeface="Calibri"/>
              </a:rPr>
              <a:t>d’énergie</a:t>
            </a:r>
            <a:r>
              <a:rPr sz="2000" i="1" spc="-40" dirty="0">
                <a:latin typeface="Calibri"/>
                <a:cs typeface="Calibri"/>
              </a:rPr>
              <a:t> </a:t>
            </a:r>
            <a:r>
              <a:rPr sz="2000" i="1" dirty="0">
                <a:latin typeface="Calibri"/>
                <a:cs typeface="Calibri"/>
              </a:rPr>
              <a:t>sur</a:t>
            </a:r>
            <a:r>
              <a:rPr sz="2000" i="1" spc="-45" dirty="0">
                <a:latin typeface="Calibri"/>
                <a:cs typeface="Calibri"/>
              </a:rPr>
              <a:t> </a:t>
            </a:r>
            <a:r>
              <a:rPr sz="2000" i="1" dirty="0">
                <a:latin typeface="Calibri"/>
                <a:cs typeface="Calibri"/>
              </a:rPr>
              <a:t>le</a:t>
            </a:r>
            <a:r>
              <a:rPr sz="2000" i="1" spc="-45" dirty="0">
                <a:latin typeface="Calibri"/>
                <a:cs typeface="Calibri"/>
              </a:rPr>
              <a:t> </a:t>
            </a:r>
            <a:r>
              <a:rPr sz="2000" i="1" dirty="0">
                <a:latin typeface="Calibri"/>
                <a:cs typeface="Calibri"/>
              </a:rPr>
              <a:t>chauffage</a:t>
            </a:r>
            <a:r>
              <a:rPr sz="2000" i="1" spc="-45" dirty="0">
                <a:latin typeface="Calibri"/>
                <a:cs typeface="Calibri"/>
              </a:rPr>
              <a:t> </a:t>
            </a:r>
            <a:r>
              <a:rPr sz="2000" i="1" dirty="0">
                <a:latin typeface="Calibri"/>
                <a:cs typeface="Calibri"/>
              </a:rPr>
              <a:t>de</a:t>
            </a:r>
            <a:r>
              <a:rPr sz="2000" i="1" spc="-40" dirty="0">
                <a:latin typeface="Calibri"/>
                <a:cs typeface="Calibri"/>
              </a:rPr>
              <a:t> </a:t>
            </a:r>
            <a:r>
              <a:rPr sz="2000" i="1" spc="-20" dirty="0">
                <a:latin typeface="Calibri"/>
                <a:cs typeface="Calibri"/>
              </a:rPr>
              <a:t>l’eau</a:t>
            </a:r>
            <a:r>
              <a:rPr sz="2000" i="1" spc="-45" dirty="0">
                <a:latin typeface="Calibri"/>
                <a:cs typeface="Calibri"/>
              </a:rPr>
              <a:t> </a:t>
            </a:r>
            <a:r>
              <a:rPr sz="2000" i="1" dirty="0">
                <a:latin typeface="Calibri"/>
                <a:cs typeface="Calibri"/>
              </a:rPr>
              <a:t>par</a:t>
            </a:r>
            <a:r>
              <a:rPr sz="2000" i="1" spc="-20" dirty="0">
                <a:latin typeface="Calibri"/>
                <a:cs typeface="Calibri"/>
              </a:rPr>
              <a:t> </a:t>
            </a:r>
            <a:r>
              <a:rPr sz="2000" i="1" spc="-25" dirty="0">
                <a:latin typeface="Calibri"/>
                <a:cs typeface="Calibri"/>
              </a:rPr>
              <a:t>an </a:t>
            </a:r>
            <a:r>
              <a:rPr sz="2000" i="1" dirty="0">
                <a:latin typeface="Calibri"/>
                <a:cs typeface="Calibri"/>
              </a:rPr>
              <a:t>pour</a:t>
            </a:r>
            <a:r>
              <a:rPr sz="2000" i="1" spc="-35" dirty="0">
                <a:latin typeface="Calibri"/>
                <a:cs typeface="Calibri"/>
              </a:rPr>
              <a:t> </a:t>
            </a:r>
            <a:r>
              <a:rPr sz="2000" i="1" dirty="0">
                <a:latin typeface="Calibri"/>
                <a:cs typeface="Calibri"/>
              </a:rPr>
              <a:t>une</a:t>
            </a:r>
            <a:r>
              <a:rPr sz="2000" i="1" spc="-30" dirty="0">
                <a:latin typeface="Calibri"/>
                <a:cs typeface="Calibri"/>
              </a:rPr>
              <a:t> </a:t>
            </a:r>
            <a:r>
              <a:rPr sz="2000" i="1" dirty="0">
                <a:latin typeface="Calibri"/>
                <a:cs typeface="Calibri"/>
              </a:rPr>
              <a:t>piscine</a:t>
            </a:r>
            <a:r>
              <a:rPr sz="2000" i="1" spc="-30" dirty="0">
                <a:latin typeface="Calibri"/>
                <a:cs typeface="Calibri"/>
              </a:rPr>
              <a:t> </a:t>
            </a:r>
            <a:r>
              <a:rPr sz="2000" i="1" dirty="0">
                <a:latin typeface="Calibri"/>
                <a:cs typeface="Calibri"/>
              </a:rPr>
              <a:t>d’intérieur</a:t>
            </a:r>
            <a:r>
              <a:rPr sz="2000" i="1" spc="-30" dirty="0">
                <a:latin typeface="Calibri"/>
                <a:cs typeface="Calibri"/>
              </a:rPr>
              <a:t> </a:t>
            </a:r>
            <a:r>
              <a:rPr sz="2000" i="1" dirty="0">
                <a:latin typeface="Calibri"/>
                <a:cs typeface="Calibri"/>
              </a:rPr>
              <a:t>et</a:t>
            </a:r>
            <a:r>
              <a:rPr sz="2000" i="1" spc="-30" dirty="0">
                <a:latin typeface="Calibri"/>
                <a:cs typeface="Calibri"/>
              </a:rPr>
              <a:t> </a:t>
            </a:r>
            <a:r>
              <a:rPr sz="2000" i="1" dirty="0">
                <a:latin typeface="Calibri"/>
                <a:cs typeface="Calibri"/>
              </a:rPr>
              <a:t>au</a:t>
            </a:r>
            <a:r>
              <a:rPr sz="2000" i="1" spc="-30" dirty="0">
                <a:latin typeface="Calibri"/>
                <a:cs typeface="Calibri"/>
              </a:rPr>
              <a:t> </a:t>
            </a:r>
            <a:r>
              <a:rPr sz="2000" i="1" dirty="0">
                <a:latin typeface="Calibri"/>
                <a:cs typeface="Calibri"/>
              </a:rPr>
              <a:t>moins</a:t>
            </a:r>
            <a:r>
              <a:rPr sz="2000" i="1" spc="-30" dirty="0">
                <a:latin typeface="Calibri"/>
                <a:cs typeface="Calibri"/>
              </a:rPr>
              <a:t> </a:t>
            </a:r>
            <a:r>
              <a:rPr sz="2000" i="1" dirty="0">
                <a:latin typeface="Calibri"/>
                <a:cs typeface="Calibri"/>
              </a:rPr>
              <a:t>50</a:t>
            </a:r>
            <a:r>
              <a:rPr sz="2000" i="1" spc="-30" dirty="0">
                <a:latin typeface="Calibri"/>
                <a:cs typeface="Calibri"/>
              </a:rPr>
              <a:t> </a:t>
            </a:r>
            <a:r>
              <a:rPr sz="2000" i="1" dirty="0">
                <a:latin typeface="Calibri"/>
                <a:cs typeface="Calibri"/>
              </a:rPr>
              <a:t>%</a:t>
            </a:r>
            <a:r>
              <a:rPr sz="2000" i="1" spc="-30" dirty="0">
                <a:latin typeface="Calibri"/>
                <a:cs typeface="Calibri"/>
              </a:rPr>
              <a:t> </a:t>
            </a:r>
            <a:r>
              <a:rPr sz="2000" i="1" dirty="0">
                <a:latin typeface="Calibri"/>
                <a:cs typeface="Calibri"/>
              </a:rPr>
              <a:t>pour</a:t>
            </a:r>
            <a:r>
              <a:rPr sz="2000" i="1" spc="-30" dirty="0">
                <a:latin typeface="Calibri"/>
                <a:cs typeface="Calibri"/>
              </a:rPr>
              <a:t> </a:t>
            </a:r>
            <a:r>
              <a:rPr sz="2000" i="1" dirty="0">
                <a:latin typeface="Calibri"/>
                <a:cs typeface="Calibri"/>
              </a:rPr>
              <a:t>une</a:t>
            </a:r>
            <a:r>
              <a:rPr sz="2000" i="1" spc="-30" dirty="0">
                <a:latin typeface="Calibri"/>
                <a:cs typeface="Calibri"/>
              </a:rPr>
              <a:t> </a:t>
            </a:r>
            <a:r>
              <a:rPr sz="2000" i="1" spc="-10" dirty="0">
                <a:latin typeface="Calibri"/>
                <a:cs typeface="Calibri"/>
              </a:rPr>
              <a:t>piscine </a:t>
            </a:r>
            <a:r>
              <a:rPr sz="2000" i="1" dirty="0">
                <a:latin typeface="Calibri"/>
                <a:cs typeface="Calibri"/>
              </a:rPr>
              <a:t>extérieure</a:t>
            </a:r>
            <a:r>
              <a:rPr sz="2000" i="1" spc="-65" dirty="0">
                <a:latin typeface="Calibri"/>
                <a:cs typeface="Calibri"/>
              </a:rPr>
              <a:t> </a:t>
            </a:r>
            <a:r>
              <a:rPr sz="2000" i="1" dirty="0">
                <a:latin typeface="Calibri"/>
                <a:cs typeface="Calibri"/>
              </a:rPr>
              <a:t>–</a:t>
            </a:r>
            <a:r>
              <a:rPr sz="2000" i="1" spc="-65" dirty="0">
                <a:latin typeface="Calibri"/>
                <a:cs typeface="Calibri"/>
              </a:rPr>
              <a:t> </a:t>
            </a:r>
            <a:r>
              <a:rPr sz="2000" i="1" spc="-10" dirty="0">
                <a:latin typeface="Calibri"/>
                <a:cs typeface="Calibri"/>
              </a:rPr>
              <a:t>ADEME</a:t>
            </a:r>
            <a:endParaRPr sz="2000">
              <a:latin typeface="Calibri"/>
              <a:cs typeface="Calibri"/>
            </a:endParaRPr>
          </a:p>
          <a:p>
            <a:pPr marL="274955" indent="-178435">
              <a:lnSpc>
                <a:spcPct val="100000"/>
              </a:lnSpc>
              <a:spcBef>
                <a:spcPts val="990"/>
              </a:spcBef>
              <a:buChar char="&gt;"/>
              <a:tabLst>
                <a:tab pos="274955" algn="l"/>
              </a:tabLst>
            </a:pPr>
            <a:r>
              <a:rPr sz="2000" dirty="0">
                <a:latin typeface="Calibri"/>
                <a:cs typeface="Calibri"/>
              </a:rPr>
              <a:t>Brise</a:t>
            </a:r>
            <a:r>
              <a:rPr sz="2000" spc="-60" dirty="0">
                <a:latin typeface="Calibri"/>
                <a:cs typeface="Calibri"/>
              </a:rPr>
              <a:t> </a:t>
            </a:r>
            <a:r>
              <a:rPr sz="2000" dirty="0">
                <a:latin typeface="Calibri"/>
                <a:cs typeface="Calibri"/>
              </a:rPr>
              <a:t>vent</a:t>
            </a:r>
            <a:r>
              <a:rPr sz="2000" spc="-60" dirty="0">
                <a:latin typeface="Calibri"/>
                <a:cs typeface="Calibri"/>
              </a:rPr>
              <a:t> </a:t>
            </a:r>
            <a:r>
              <a:rPr sz="2000" dirty="0">
                <a:latin typeface="Calibri"/>
                <a:cs typeface="Calibri"/>
              </a:rPr>
              <a:t>pour</a:t>
            </a:r>
            <a:r>
              <a:rPr sz="2000" spc="-60" dirty="0">
                <a:latin typeface="Calibri"/>
                <a:cs typeface="Calibri"/>
              </a:rPr>
              <a:t> </a:t>
            </a:r>
            <a:r>
              <a:rPr sz="2000" dirty="0">
                <a:latin typeface="Calibri"/>
                <a:cs typeface="Calibri"/>
              </a:rPr>
              <a:t>les</a:t>
            </a:r>
            <a:r>
              <a:rPr sz="2000" spc="-60" dirty="0">
                <a:latin typeface="Calibri"/>
                <a:cs typeface="Calibri"/>
              </a:rPr>
              <a:t> </a:t>
            </a:r>
            <a:r>
              <a:rPr sz="2000" dirty="0">
                <a:latin typeface="Calibri"/>
                <a:cs typeface="Calibri"/>
              </a:rPr>
              <a:t>bassins</a:t>
            </a:r>
            <a:r>
              <a:rPr sz="2000" spc="-55" dirty="0">
                <a:latin typeface="Calibri"/>
                <a:cs typeface="Calibri"/>
              </a:rPr>
              <a:t> </a:t>
            </a:r>
            <a:r>
              <a:rPr sz="2000" spc="-10" dirty="0">
                <a:latin typeface="Calibri"/>
                <a:cs typeface="Calibri"/>
              </a:rPr>
              <a:t>extérieurs</a:t>
            </a:r>
            <a:endParaRPr sz="2000">
              <a:latin typeface="Calibri"/>
              <a:cs typeface="Calibri"/>
            </a:endParaRPr>
          </a:p>
        </p:txBody>
      </p:sp>
      <p:sp>
        <p:nvSpPr>
          <p:cNvPr id="8" name="object 8"/>
          <p:cNvSpPr txBox="1"/>
          <p:nvPr/>
        </p:nvSpPr>
        <p:spPr>
          <a:xfrm>
            <a:off x="426055" y="4714429"/>
            <a:ext cx="115570" cy="330200"/>
          </a:xfrm>
          <a:prstGeom prst="rect">
            <a:avLst/>
          </a:prstGeom>
        </p:spPr>
        <p:txBody>
          <a:bodyPr vert="horz" wrap="square" lIns="0" tIns="12700" rIns="0" bIns="0" rtlCol="0">
            <a:spAutoFit/>
          </a:bodyPr>
          <a:lstStyle/>
          <a:p>
            <a:pPr marL="12700">
              <a:lnSpc>
                <a:spcPct val="100000"/>
              </a:lnSpc>
              <a:spcBef>
                <a:spcPts val="100"/>
              </a:spcBef>
            </a:pPr>
            <a:r>
              <a:rPr sz="2000" spc="-365" dirty="0">
                <a:solidFill>
                  <a:srgbClr val="0914A6"/>
                </a:solidFill>
                <a:latin typeface="Lucida Sans Unicode"/>
                <a:cs typeface="Lucida Sans Unicode"/>
              </a:rPr>
              <a:t>▪</a:t>
            </a:r>
            <a:endParaRPr sz="2000">
              <a:latin typeface="Lucida Sans Unicode"/>
              <a:cs typeface="Lucida Sans Unicode"/>
            </a:endParaRPr>
          </a:p>
        </p:txBody>
      </p:sp>
      <p:sp>
        <p:nvSpPr>
          <p:cNvPr id="9" name="object 9"/>
          <p:cNvSpPr txBox="1"/>
          <p:nvPr/>
        </p:nvSpPr>
        <p:spPr>
          <a:xfrm>
            <a:off x="838517" y="4714429"/>
            <a:ext cx="1564005" cy="330200"/>
          </a:xfrm>
          <a:prstGeom prst="rect">
            <a:avLst/>
          </a:prstGeom>
        </p:spPr>
        <p:txBody>
          <a:bodyPr vert="horz" wrap="square" lIns="0" tIns="12700" rIns="0" bIns="0" rtlCol="0">
            <a:spAutoFit/>
          </a:bodyPr>
          <a:lstStyle/>
          <a:p>
            <a:pPr marL="12700">
              <a:lnSpc>
                <a:spcPct val="100000"/>
              </a:lnSpc>
              <a:spcBef>
                <a:spcPts val="100"/>
              </a:spcBef>
              <a:tabLst>
                <a:tab pos="1259840" algn="l"/>
              </a:tabLst>
            </a:pPr>
            <a:r>
              <a:rPr sz="2000" b="1" spc="-10" dirty="0">
                <a:solidFill>
                  <a:srgbClr val="0914A6"/>
                </a:solidFill>
                <a:latin typeface="Calibri"/>
                <a:cs typeface="Calibri"/>
              </a:rPr>
              <a:t>Optimiser</a:t>
            </a:r>
            <a:r>
              <a:rPr sz="2000" b="1" dirty="0">
                <a:solidFill>
                  <a:srgbClr val="0914A6"/>
                </a:solidFill>
                <a:latin typeface="Calibri"/>
                <a:cs typeface="Calibri"/>
              </a:rPr>
              <a:t>	</a:t>
            </a:r>
            <a:r>
              <a:rPr sz="2000" b="1" spc="-25" dirty="0">
                <a:solidFill>
                  <a:srgbClr val="0914A6"/>
                </a:solidFill>
                <a:latin typeface="Calibri"/>
                <a:cs typeface="Calibri"/>
              </a:rPr>
              <a:t>les</a:t>
            </a:r>
            <a:endParaRPr sz="2000">
              <a:latin typeface="Calibri"/>
              <a:cs typeface="Calibri"/>
            </a:endParaRPr>
          </a:p>
        </p:txBody>
      </p:sp>
      <p:sp>
        <p:nvSpPr>
          <p:cNvPr id="10" name="object 10"/>
          <p:cNvSpPr txBox="1"/>
          <p:nvPr/>
        </p:nvSpPr>
        <p:spPr>
          <a:xfrm>
            <a:off x="2578853" y="4714429"/>
            <a:ext cx="838200" cy="330200"/>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0914A6"/>
                </a:solidFill>
                <a:latin typeface="Calibri"/>
                <a:cs typeface="Calibri"/>
              </a:rPr>
              <a:t>apports</a:t>
            </a:r>
            <a:endParaRPr sz="2000">
              <a:latin typeface="Calibri"/>
              <a:cs typeface="Calibri"/>
            </a:endParaRPr>
          </a:p>
        </p:txBody>
      </p:sp>
      <p:sp>
        <p:nvSpPr>
          <p:cNvPr id="11" name="object 11"/>
          <p:cNvSpPr txBox="1"/>
          <p:nvPr/>
        </p:nvSpPr>
        <p:spPr>
          <a:xfrm>
            <a:off x="3593605" y="4714429"/>
            <a:ext cx="1395095" cy="330200"/>
          </a:xfrm>
          <a:prstGeom prst="rect">
            <a:avLst/>
          </a:prstGeom>
        </p:spPr>
        <p:txBody>
          <a:bodyPr vert="horz" wrap="square" lIns="0" tIns="12700" rIns="0" bIns="0" rtlCol="0">
            <a:spAutoFit/>
          </a:bodyPr>
          <a:lstStyle/>
          <a:p>
            <a:pPr marL="12700">
              <a:lnSpc>
                <a:spcPct val="100000"/>
              </a:lnSpc>
              <a:spcBef>
                <a:spcPts val="100"/>
              </a:spcBef>
              <a:tabLst>
                <a:tab pos="1087120" algn="l"/>
              </a:tabLst>
            </a:pPr>
            <a:r>
              <a:rPr sz="2000" b="1" spc="-10" dirty="0">
                <a:solidFill>
                  <a:srgbClr val="0914A6"/>
                </a:solidFill>
                <a:latin typeface="Calibri"/>
                <a:cs typeface="Calibri"/>
              </a:rPr>
              <a:t>solaires</a:t>
            </a:r>
            <a:r>
              <a:rPr sz="2000" b="1" spc="-10" dirty="0">
                <a:latin typeface="Calibri"/>
                <a:cs typeface="Calibri"/>
              </a:rPr>
              <a:t>,</a:t>
            </a:r>
            <a:r>
              <a:rPr sz="2000" b="1" dirty="0">
                <a:latin typeface="Calibri"/>
                <a:cs typeface="Calibri"/>
              </a:rPr>
              <a:t>	</a:t>
            </a:r>
            <a:r>
              <a:rPr sz="2000" spc="-25" dirty="0">
                <a:latin typeface="Calibri"/>
                <a:cs typeface="Calibri"/>
              </a:rPr>
              <a:t>via</a:t>
            </a:r>
            <a:endParaRPr sz="2000">
              <a:latin typeface="Calibri"/>
              <a:cs typeface="Calibri"/>
            </a:endParaRPr>
          </a:p>
        </p:txBody>
      </p:sp>
      <p:sp>
        <p:nvSpPr>
          <p:cNvPr id="12" name="object 12"/>
          <p:cNvSpPr txBox="1"/>
          <p:nvPr/>
        </p:nvSpPr>
        <p:spPr>
          <a:xfrm>
            <a:off x="5165371" y="4714429"/>
            <a:ext cx="1764030" cy="330200"/>
          </a:xfrm>
          <a:prstGeom prst="rect">
            <a:avLst/>
          </a:prstGeom>
        </p:spPr>
        <p:txBody>
          <a:bodyPr vert="horz" wrap="square" lIns="0" tIns="12700" rIns="0" bIns="0" rtlCol="0">
            <a:spAutoFit/>
          </a:bodyPr>
          <a:lstStyle/>
          <a:p>
            <a:pPr marL="12700">
              <a:lnSpc>
                <a:spcPct val="100000"/>
              </a:lnSpc>
              <a:spcBef>
                <a:spcPts val="100"/>
              </a:spcBef>
              <a:tabLst>
                <a:tab pos="573405" algn="l"/>
              </a:tabLst>
            </a:pPr>
            <a:r>
              <a:rPr sz="2000" spc="-25" dirty="0">
                <a:latin typeface="Calibri"/>
                <a:cs typeface="Calibri"/>
              </a:rPr>
              <a:t>des</a:t>
            </a:r>
            <a:r>
              <a:rPr sz="2000" dirty="0">
                <a:latin typeface="Calibri"/>
                <a:cs typeface="Calibri"/>
              </a:rPr>
              <a:t>	</a:t>
            </a:r>
            <a:r>
              <a:rPr sz="2000" spc="-10" dirty="0">
                <a:latin typeface="Calibri"/>
                <a:cs typeface="Calibri"/>
              </a:rPr>
              <a:t>protections</a:t>
            </a:r>
            <a:endParaRPr sz="2000">
              <a:latin typeface="Calibri"/>
              <a:cs typeface="Calibri"/>
            </a:endParaRPr>
          </a:p>
        </p:txBody>
      </p:sp>
      <p:sp>
        <p:nvSpPr>
          <p:cNvPr id="13" name="object 13"/>
          <p:cNvSpPr txBox="1"/>
          <p:nvPr/>
        </p:nvSpPr>
        <p:spPr>
          <a:xfrm>
            <a:off x="7106130" y="4714429"/>
            <a:ext cx="807085" cy="330200"/>
          </a:xfrm>
          <a:prstGeom prst="rect">
            <a:avLst/>
          </a:prstGeom>
        </p:spPr>
        <p:txBody>
          <a:bodyPr vert="horz" wrap="square" lIns="0" tIns="12700" rIns="0" bIns="0" rtlCol="0">
            <a:spAutoFit/>
          </a:bodyPr>
          <a:lstStyle/>
          <a:p>
            <a:pPr marL="12700">
              <a:lnSpc>
                <a:spcPct val="100000"/>
              </a:lnSpc>
              <a:spcBef>
                <a:spcPts val="100"/>
              </a:spcBef>
            </a:pPr>
            <a:r>
              <a:rPr sz="2000" spc="-10" dirty="0">
                <a:latin typeface="Calibri"/>
                <a:cs typeface="Calibri"/>
              </a:rPr>
              <a:t>solaires</a:t>
            </a:r>
            <a:endParaRPr sz="2000">
              <a:latin typeface="Calibri"/>
              <a:cs typeface="Calibri"/>
            </a:endParaRPr>
          </a:p>
        </p:txBody>
      </p:sp>
      <p:sp>
        <p:nvSpPr>
          <p:cNvPr id="14" name="object 14"/>
          <p:cNvSpPr txBox="1"/>
          <p:nvPr/>
        </p:nvSpPr>
        <p:spPr>
          <a:xfrm>
            <a:off x="515937" y="5019229"/>
            <a:ext cx="4810125" cy="330200"/>
          </a:xfrm>
          <a:prstGeom prst="rect">
            <a:avLst/>
          </a:prstGeom>
        </p:spPr>
        <p:txBody>
          <a:bodyPr vert="horz" wrap="square" lIns="0" tIns="12700" rIns="0" bIns="0" rtlCol="0">
            <a:spAutoFit/>
          </a:bodyPr>
          <a:lstStyle/>
          <a:p>
            <a:pPr marL="12700">
              <a:lnSpc>
                <a:spcPct val="100000"/>
              </a:lnSpc>
              <a:spcBef>
                <a:spcPts val="100"/>
              </a:spcBef>
              <a:tabLst>
                <a:tab pos="1459230" algn="l"/>
                <a:tab pos="2677795" algn="l"/>
                <a:tab pos="3626485" algn="l"/>
              </a:tabLst>
            </a:pPr>
            <a:r>
              <a:rPr sz="2000" spc="-10" dirty="0">
                <a:latin typeface="Calibri"/>
                <a:cs typeface="Calibri"/>
              </a:rPr>
              <a:t>horizontales</a:t>
            </a:r>
            <a:r>
              <a:rPr sz="2000" dirty="0">
                <a:latin typeface="Calibri"/>
                <a:cs typeface="Calibri"/>
              </a:rPr>
              <a:t>	</a:t>
            </a:r>
            <a:r>
              <a:rPr sz="2000" spc="-10" dirty="0">
                <a:latin typeface="Calibri"/>
                <a:cs typeface="Calibri"/>
              </a:rPr>
              <a:t>ajustables</a:t>
            </a:r>
            <a:r>
              <a:rPr sz="2000" dirty="0">
                <a:latin typeface="Calibri"/>
                <a:cs typeface="Calibri"/>
              </a:rPr>
              <a:t>	</a:t>
            </a:r>
            <a:r>
              <a:rPr sz="2000" spc="-10" dirty="0">
                <a:latin typeface="Calibri"/>
                <a:cs typeface="Calibri"/>
              </a:rPr>
              <a:t>(stores,</a:t>
            </a:r>
            <a:r>
              <a:rPr sz="2000" dirty="0">
                <a:latin typeface="Calibri"/>
                <a:cs typeface="Calibri"/>
              </a:rPr>
              <a:t>	</a:t>
            </a:r>
            <a:r>
              <a:rPr sz="2000" spc="-10" dirty="0">
                <a:latin typeface="Calibri"/>
                <a:cs typeface="Calibri"/>
              </a:rPr>
              <a:t>casquettes,</a:t>
            </a:r>
            <a:endParaRPr sz="2000">
              <a:latin typeface="Calibri"/>
              <a:cs typeface="Calibri"/>
            </a:endParaRPr>
          </a:p>
        </p:txBody>
      </p:sp>
      <p:sp>
        <p:nvSpPr>
          <p:cNvPr id="15" name="object 15"/>
          <p:cNvSpPr txBox="1"/>
          <p:nvPr/>
        </p:nvSpPr>
        <p:spPr>
          <a:xfrm>
            <a:off x="5485583" y="5019229"/>
            <a:ext cx="2467610" cy="330200"/>
          </a:xfrm>
          <a:prstGeom prst="rect">
            <a:avLst/>
          </a:prstGeom>
        </p:spPr>
        <p:txBody>
          <a:bodyPr vert="horz" wrap="square" lIns="0" tIns="12700" rIns="0" bIns="0" rtlCol="0">
            <a:spAutoFit/>
          </a:bodyPr>
          <a:lstStyle/>
          <a:p>
            <a:pPr marL="12700">
              <a:lnSpc>
                <a:spcPct val="100000"/>
              </a:lnSpc>
              <a:spcBef>
                <a:spcPts val="100"/>
              </a:spcBef>
              <a:tabLst>
                <a:tab pos="715645" algn="l"/>
                <a:tab pos="1390015" algn="l"/>
                <a:tab pos="2170430" algn="l"/>
              </a:tabLst>
            </a:pPr>
            <a:r>
              <a:rPr sz="2000" spc="-10" dirty="0">
                <a:latin typeface="Calibri"/>
                <a:cs typeface="Calibri"/>
              </a:rPr>
              <a:t>etc.),</a:t>
            </a:r>
            <a:r>
              <a:rPr sz="2000" dirty="0">
                <a:latin typeface="Calibri"/>
                <a:cs typeface="Calibri"/>
              </a:rPr>
              <a:t>	</a:t>
            </a:r>
            <a:r>
              <a:rPr sz="2000" spc="-20" dirty="0">
                <a:latin typeface="Calibri"/>
                <a:cs typeface="Calibri"/>
              </a:rPr>
              <a:t>pour</a:t>
            </a:r>
            <a:r>
              <a:rPr sz="2000" dirty="0">
                <a:latin typeface="Calibri"/>
                <a:cs typeface="Calibri"/>
              </a:rPr>
              <a:t>	</a:t>
            </a:r>
            <a:r>
              <a:rPr sz="2000" spc="-10" dirty="0">
                <a:latin typeface="Calibri"/>
                <a:cs typeface="Calibri"/>
              </a:rPr>
              <a:t>éviter</a:t>
            </a:r>
            <a:r>
              <a:rPr sz="2000" dirty="0">
                <a:latin typeface="Calibri"/>
                <a:cs typeface="Calibri"/>
              </a:rPr>
              <a:t>	</a:t>
            </a:r>
            <a:r>
              <a:rPr sz="2000" spc="-25" dirty="0">
                <a:latin typeface="Calibri"/>
                <a:cs typeface="Calibri"/>
              </a:rPr>
              <a:t>les</a:t>
            </a:r>
            <a:endParaRPr sz="2000">
              <a:latin typeface="Calibri"/>
              <a:cs typeface="Calibri"/>
            </a:endParaRPr>
          </a:p>
        </p:txBody>
      </p:sp>
      <p:sp>
        <p:nvSpPr>
          <p:cNvPr id="16" name="object 16"/>
          <p:cNvSpPr txBox="1"/>
          <p:nvPr/>
        </p:nvSpPr>
        <p:spPr>
          <a:xfrm>
            <a:off x="515937" y="5324029"/>
            <a:ext cx="3982085" cy="330200"/>
          </a:xfrm>
          <a:prstGeom prst="rect">
            <a:avLst/>
          </a:prstGeom>
        </p:spPr>
        <p:txBody>
          <a:bodyPr vert="horz" wrap="square" lIns="0" tIns="12700" rIns="0" bIns="0" rtlCol="0">
            <a:spAutoFit/>
          </a:bodyPr>
          <a:lstStyle/>
          <a:p>
            <a:pPr marL="12700">
              <a:lnSpc>
                <a:spcPct val="100000"/>
              </a:lnSpc>
              <a:spcBef>
                <a:spcPts val="100"/>
              </a:spcBef>
            </a:pPr>
            <a:r>
              <a:rPr sz="2000" spc="-20" dirty="0">
                <a:latin typeface="Calibri"/>
                <a:cs typeface="Calibri"/>
              </a:rPr>
              <a:t>surchauffes </a:t>
            </a:r>
            <a:r>
              <a:rPr sz="2000" dirty="0">
                <a:latin typeface="Calibri"/>
                <a:cs typeface="Calibri"/>
              </a:rPr>
              <a:t>(et</a:t>
            </a:r>
            <a:r>
              <a:rPr sz="2000" spc="-15" dirty="0">
                <a:latin typeface="Calibri"/>
                <a:cs typeface="Calibri"/>
              </a:rPr>
              <a:t> </a:t>
            </a:r>
            <a:r>
              <a:rPr sz="2000" dirty="0">
                <a:latin typeface="Calibri"/>
                <a:cs typeface="Calibri"/>
              </a:rPr>
              <a:t>donc</a:t>
            </a:r>
            <a:r>
              <a:rPr sz="2000" spc="-15" dirty="0">
                <a:latin typeface="Calibri"/>
                <a:cs typeface="Calibri"/>
              </a:rPr>
              <a:t> </a:t>
            </a:r>
            <a:r>
              <a:rPr sz="2000" dirty="0">
                <a:latin typeface="Calibri"/>
                <a:cs typeface="Calibri"/>
              </a:rPr>
              <a:t>la</a:t>
            </a:r>
            <a:r>
              <a:rPr sz="2000" spc="-15" dirty="0">
                <a:latin typeface="Calibri"/>
                <a:cs typeface="Calibri"/>
              </a:rPr>
              <a:t> </a:t>
            </a:r>
            <a:r>
              <a:rPr sz="2000" spc="-40" dirty="0">
                <a:latin typeface="Calibri"/>
                <a:cs typeface="Calibri"/>
              </a:rPr>
              <a:t>sur-</a:t>
            </a:r>
            <a:r>
              <a:rPr sz="2000" spc="-10" dirty="0">
                <a:latin typeface="Calibri"/>
                <a:cs typeface="Calibri"/>
              </a:rPr>
              <a:t>ventilation)</a:t>
            </a:r>
            <a:endParaRPr sz="2000">
              <a:latin typeface="Calibri"/>
              <a:cs typeface="Calibri"/>
            </a:endParaRPr>
          </a:p>
        </p:txBody>
      </p:sp>
      <p:pic>
        <p:nvPicPr>
          <p:cNvPr id="17" name="object 17"/>
          <p:cNvPicPr/>
          <p:nvPr/>
        </p:nvPicPr>
        <p:blipFill>
          <a:blip r:embed="rId6" cstate="print"/>
          <a:stretch>
            <a:fillRect/>
          </a:stretch>
        </p:blipFill>
        <p:spPr>
          <a:xfrm>
            <a:off x="8829675" y="3609975"/>
            <a:ext cx="2628899" cy="1962149"/>
          </a:xfrm>
          <a:prstGeom prst="rect">
            <a:avLst/>
          </a:prstGeom>
        </p:spPr>
      </p:pic>
      <p:sp>
        <p:nvSpPr>
          <p:cNvPr id="18" name="object 18"/>
          <p:cNvSpPr txBox="1">
            <a:spLocks noGrp="1"/>
          </p:cNvSpPr>
          <p:nvPr>
            <p:ph type="title"/>
          </p:nvPr>
        </p:nvSpPr>
        <p:spPr>
          <a:prstGeom prst="rect">
            <a:avLst/>
          </a:prstGeom>
        </p:spPr>
        <p:txBody>
          <a:bodyPr vert="horz" wrap="square" lIns="0" tIns="12700" rIns="0" bIns="0" rtlCol="0">
            <a:spAutoFit/>
          </a:bodyPr>
          <a:lstStyle/>
          <a:p>
            <a:pPr marL="413384">
              <a:lnSpc>
                <a:spcPct val="100000"/>
              </a:lnSpc>
              <a:spcBef>
                <a:spcPts val="100"/>
              </a:spcBef>
            </a:pPr>
            <a:r>
              <a:rPr dirty="0"/>
              <a:t>D.</a:t>
            </a:r>
            <a:r>
              <a:rPr spc="-70" dirty="0"/>
              <a:t> </a:t>
            </a:r>
            <a:r>
              <a:rPr dirty="0"/>
              <a:t>Equiper</a:t>
            </a:r>
            <a:r>
              <a:rPr spc="-70" dirty="0"/>
              <a:t> </a:t>
            </a:r>
            <a:r>
              <a:rPr dirty="0"/>
              <a:t>le</a:t>
            </a:r>
            <a:r>
              <a:rPr spc="-65" dirty="0"/>
              <a:t> </a:t>
            </a:r>
            <a:r>
              <a:rPr dirty="0"/>
              <a:t>hall</a:t>
            </a:r>
            <a:r>
              <a:rPr spc="-70" dirty="0"/>
              <a:t> </a:t>
            </a:r>
            <a:r>
              <a:rPr dirty="0"/>
              <a:t>bassin</a:t>
            </a:r>
            <a:r>
              <a:rPr spc="-70" dirty="0"/>
              <a:t> </a:t>
            </a:r>
            <a:r>
              <a:rPr dirty="0"/>
              <a:t>et</a:t>
            </a:r>
            <a:r>
              <a:rPr spc="-65" dirty="0"/>
              <a:t> </a:t>
            </a:r>
            <a:r>
              <a:rPr dirty="0"/>
              <a:t>les</a:t>
            </a:r>
            <a:r>
              <a:rPr spc="-70" dirty="0"/>
              <a:t> </a:t>
            </a:r>
            <a:r>
              <a:rPr spc="-10" dirty="0"/>
              <a:t>sanitaires</a:t>
            </a:r>
          </a:p>
        </p:txBody>
      </p:sp>
      <p:pic>
        <p:nvPicPr>
          <p:cNvPr id="19" name="object 19"/>
          <p:cNvPicPr/>
          <p:nvPr/>
        </p:nvPicPr>
        <p:blipFill>
          <a:blip r:embed="rId7" cstate="print"/>
          <a:stretch>
            <a:fillRect/>
          </a:stretch>
        </p:blipFill>
        <p:spPr>
          <a:xfrm>
            <a:off x="10229475" y="6085020"/>
            <a:ext cx="1011146" cy="558847"/>
          </a:xfrm>
          <a:prstGeom prst="rect">
            <a:avLst/>
          </a:prstGeom>
        </p:spPr>
      </p:pic>
      <p:pic>
        <p:nvPicPr>
          <p:cNvPr id="20" name="object 20"/>
          <p:cNvPicPr/>
          <p:nvPr/>
        </p:nvPicPr>
        <p:blipFill>
          <a:blip r:embed="rId8" cstate="print"/>
          <a:stretch>
            <a:fillRect/>
          </a:stretch>
        </p:blipFill>
        <p:spPr>
          <a:xfrm>
            <a:off x="8162925" y="1104900"/>
            <a:ext cx="3800474" cy="2133599"/>
          </a:xfrm>
          <a:prstGeom prst="rect">
            <a:avLst/>
          </a:prstGeom>
        </p:spPr>
      </p:pic>
      <p:sp>
        <p:nvSpPr>
          <p:cNvPr id="21" name="object 21"/>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5867399"/>
            </a:xfrm>
            <a:prstGeom prst="rect">
              <a:avLst/>
            </a:prstGeom>
          </p:spPr>
        </p:pic>
        <p:pic>
          <p:nvPicPr>
            <p:cNvPr id="4" name="object 4"/>
            <p:cNvPicPr/>
            <p:nvPr/>
          </p:nvPicPr>
          <p:blipFill>
            <a:blip r:embed="rId3" cstate="print"/>
            <a:stretch>
              <a:fillRect/>
            </a:stretch>
          </p:blipFill>
          <p:spPr>
            <a:xfrm>
              <a:off x="66675" y="5848350"/>
              <a:ext cx="923924" cy="790574"/>
            </a:xfrm>
            <a:prstGeom prst="rect">
              <a:avLst/>
            </a:prstGeom>
          </p:spPr>
        </p:pic>
        <p:pic>
          <p:nvPicPr>
            <p:cNvPr id="5" name="object 5"/>
            <p:cNvPicPr/>
            <p:nvPr/>
          </p:nvPicPr>
          <p:blipFill>
            <a:blip r:embed="rId4" cstate="print"/>
            <a:stretch>
              <a:fillRect/>
            </a:stretch>
          </p:blipFill>
          <p:spPr>
            <a:xfrm>
              <a:off x="1123950" y="5943600"/>
              <a:ext cx="1266824" cy="600074"/>
            </a:xfrm>
            <a:prstGeom prst="rect">
              <a:avLst/>
            </a:prstGeom>
          </p:spPr>
        </p:pic>
        <p:pic>
          <p:nvPicPr>
            <p:cNvPr id="6" name="object 6"/>
            <p:cNvPicPr/>
            <p:nvPr/>
          </p:nvPicPr>
          <p:blipFill>
            <a:blip r:embed="rId5" cstate="print"/>
            <a:stretch>
              <a:fillRect/>
            </a:stretch>
          </p:blipFill>
          <p:spPr>
            <a:xfrm>
              <a:off x="2390775" y="6486525"/>
              <a:ext cx="7686674" cy="152399"/>
            </a:xfrm>
            <a:prstGeom prst="rect">
              <a:avLst/>
            </a:prstGeom>
          </p:spPr>
        </p:pic>
        <p:pic>
          <p:nvPicPr>
            <p:cNvPr id="7" name="object 7"/>
            <p:cNvPicPr/>
            <p:nvPr/>
          </p:nvPicPr>
          <p:blipFill>
            <a:blip r:embed="rId6" cstate="print"/>
            <a:stretch>
              <a:fillRect/>
            </a:stretch>
          </p:blipFill>
          <p:spPr>
            <a:xfrm>
              <a:off x="11334750" y="5867398"/>
              <a:ext cx="857249" cy="990598"/>
            </a:xfrm>
            <a:prstGeom prst="rect">
              <a:avLst/>
            </a:prstGeom>
          </p:spPr>
        </p:pic>
        <p:pic>
          <p:nvPicPr>
            <p:cNvPr id="8" name="object 8"/>
            <p:cNvPicPr/>
            <p:nvPr/>
          </p:nvPicPr>
          <p:blipFill>
            <a:blip r:embed="rId7" cstate="print"/>
            <a:stretch>
              <a:fillRect/>
            </a:stretch>
          </p:blipFill>
          <p:spPr>
            <a:xfrm>
              <a:off x="10229475" y="6085020"/>
              <a:ext cx="1011146" cy="558847"/>
            </a:xfrm>
            <a:prstGeom prst="rect">
              <a:avLst/>
            </a:prstGeom>
          </p:spPr>
        </p:pic>
      </p:grpSp>
      <p:sp>
        <p:nvSpPr>
          <p:cNvPr id="9" name="object 9"/>
          <p:cNvSpPr txBox="1">
            <a:spLocks noGrp="1"/>
          </p:cNvSpPr>
          <p:nvPr>
            <p:ph type="title"/>
          </p:nvPr>
        </p:nvSpPr>
        <p:spPr>
          <a:xfrm>
            <a:off x="1162050" y="2194495"/>
            <a:ext cx="6252845" cy="574040"/>
          </a:xfrm>
          <a:prstGeom prst="rect">
            <a:avLst/>
          </a:prstGeom>
        </p:spPr>
        <p:txBody>
          <a:bodyPr vert="horz" wrap="square" lIns="0" tIns="0" rIns="0" bIns="0" rtlCol="0">
            <a:spAutoFit/>
          </a:bodyPr>
          <a:lstStyle/>
          <a:p>
            <a:pPr marL="12700">
              <a:lnSpc>
                <a:spcPts val="4490"/>
              </a:lnSpc>
              <a:tabLst>
                <a:tab pos="1409700" algn="l"/>
              </a:tabLst>
            </a:pPr>
            <a:r>
              <a:rPr sz="3950" b="1" spc="-25" dirty="0">
                <a:solidFill>
                  <a:srgbClr val="FFFFFF"/>
                </a:solidFill>
                <a:latin typeface="Trebuchet MS"/>
                <a:cs typeface="Trebuchet MS"/>
              </a:rPr>
              <a:t>II.</a:t>
            </a:r>
            <a:r>
              <a:rPr sz="3950" b="1" dirty="0">
                <a:solidFill>
                  <a:srgbClr val="FFFFFF"/>
                </a:solidFill>
                <a:latin typeface="Trebuchet MS"/>
                <a:cs typeface="Trebuchet MS"/>
              </a:rPr>
              <a:t>	</a:t>
            </a:r>
            <a:r>
              <a:rPr sz="3600" i="1" dirty="0">
                <a:solidFill>
                  <a:srgbClr val="FFFFFF"/>
                </a:solidFill>
                <a:latin typeface="Trebuchet MS"/>
                <a:cs typeface="Trebuchet MS"/>
              </a:rPr>
              <a:t>Les</a:t>
            </a:r>
            <a:r>
              <a:rPr sz="3600" i="1" spc="-40" dirty="0">
                <a:solidFill>
                  <a:srgbClr val="FFFFFF"/>
                </a:solidFill>
                <a:latin typeface="Trebuchet MS"/>
                <a:cs typeface="Trebuchet MS"/>
              </a:rPr>
              <a:t> </a:t>
            </a:r>
            <a:r>
              <a:rPr sz="3600" i="1" dirty="0">
                <a:solidFill>
                  <a:srgbClr val="FFFFFF"/>
                </a:solidFill>
                <a:latin typeface="Trebuchet MS"/>
                <a:cs typeface="Trebuchet MS"/>
              </a:rPr>
              <a:t>travaux</a:t>
            </a:r>
            <a:r>
              <a:rPr sz="3600" i="1" spc="-35" dirty="0">
                <a:solidFill>
                  <a:srgbClr val="FFFFFF"/>
                </a:solidFill>
                <a:latin typeface="Trebuchet MS"/>
                <a:cs typeface="Trebuchet MS"/>
              </a:rPr>
              <a:t> </a:t>
            </a:r>
            <a:r>
              <a:rPr sz="3600" i="1" dirty="0">
                <a:solidFill>
                  <a:srgbClr val="FFFFFF"/>
                </a:solidFill>
                <a:latin typeface="Trebuchet MS"/>
                <a:cs typeface="Trebuchet MS"/>
              </a:rPr>
              <a:t>à</a:t>
            </a:r>
            <a:r>
              <a:rPr sz="3600" i="1" spc="-35" dirty="0">
                <a:solidFill>
                  <a:srgbClr val="FFFFFF"/>
                </a:solidFill>
                <a:latin typeface="Trebuchet MS"/>
                <a:cs typeface="Trebuchet MS"/>
              </a:rPr>
              <a:t> </a:t>
            </a:r>
            <a:r>
              <a:rPr sz="3600" i="1" spc="-10" dirty="0">
                <a:solidFill>
                  <a:srgbClr val="FFFFFF"/>
                </a:solidFill>
                <a:latin typeface="Trebuchet MS"/>
                <a:cs typeface="Trebuchet MS"/>
              </a:rPr>
              <a:t>envisager</a:t>
            </a:r>
            <a:endParaRPr sz="3600">
              <a:latin typeface="Trebuchet MS"/>
              <a:cs typeface="Trebuchet MS"/>
            </a:endParaRPr>
          </a:p>
        </p:txBody>
      </p:sp>
      <p:sp>
        <p:nvSpPr>
          <p:cNvPr id="10" name="object 10"/>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152" y="5912699"/>
            <a:ext cx="740968" cy="694050"/>
          </a:xfrm>
          <a:prstGeom prst="rect">
            <a:avLst/>
          </a:prstGeom>
        </p:spPr>
      </p:pic>
      <p:grpSp>
        <p:nvGrpSpPr>
          <p:cNvPr id="3" name="object 3"/>
          <p:cNvGrpSpPr/>
          <p:nvPr/>
        </p:nvGrpSpPr>
        <p:grpSpPr>
          <a:xfrm>
            <a:off x="1123950" y="5943600"/>
            <a:ext cx="8658225" cy="714375"/>
            <a:chOff x="1123950" y="5943600"/>
            <a:chExt cx="8658225" cy="714375"/>
          </a:xfrm>
        </p:grpSpPr>
        <p:pic>
          <p:nvPicPr>
            <p:cNvPr id="4" name="object 4"/>
            <p:cNvPicPr/>
            <p:nvPr/>
          </p:nvPicPr>
          <p:blipFill>
            <a:blip r:embed="rId3" cstate="print"/>
            <a:stretch>
              <a:fillRect/>
            </a:stretch>
          </p:blipFill>
          <p:spPr>
            <a:xfrm>
              <a:off x="1123950" y="5943600"/>
              <a:ext cx="1266824" cy="600074"/>
            </a:xfrm>
            <a:prstGeom prst="rect">
              <a:avLst/>
            </a:prstGeom>
          </p:spPr>
        </p:pic>
        <p:pic>
          <p:nvPicPr>
            <p:cNvPr id="5" name="object 5"/>
            <p:cNvPicPr/>
            <p:nvPr/>
          </p:nvPicPr>
          <p:blipFill>
            <a:blip r:embed="rId4" cstate="print"/>
            <a:stretch>
              <a:fillRect/>
            </a:stretch>
          </p:blipFill>
          <p:spPr>
            <a:xfrm>
              <a:off x="2095500" y="6505575"/>
              <a:ext cx="7686674" cy="152399"/>
            </a:xfrm>
            <a:prstGeom prst="rect">
              <a:avLst/>
            </a:prstGeom>
          </p:spPr>
        </p:pic>
      </p:grpSp>
      <p:pic>
        <p:nvPicPr>
          <p:cNvPr id="6" name="object 6"/>
          <p:cNvPicPr/>
          <p:nvPr/>
        </p:nvPicPr>
        <p:blipFill>
          <a:blip r:embed="rId5" cstate="print"/>
          <a:stretch>
            <a:fillRect/>
          </a:stretch>
        </p:blipFill>
        <p:spPr>
          <a:xfrm>
            <a:off x="11334750" y="5867398"/>
            <a:ext cx="857249" cy="990598"/>
          </a:xfrm>
          <a:prstGeom prst="rect">
            <a:avLst/>
          </a:prstGeom>
        </p:spPr>
      </p:pic>
      <p:sp>
        <p:nvSpPr>
          <p:cNvPr id="7" name="object 7"/>
          <p:cNvSpPr txBox="1">
            <a:spLocks noGrp="1"/>
          </p:cNvSpPr>
          <p:nvPr>
            <p:ph type="title"/>
          </p:nvPr>
        </p:nvSpPr>
        <p:spPr>
          <a:xfrm>
            <a:off x="353059" y="281177"/>
            <a:ext cx="5640705" cy="391160"/>
          </a:xfrm>
          <a:prstGeom prst="rect">
            <a:avLst/>
          </a:prstGeom>
        </p:spPr>
        <p:txBody>
          <a:bodyPr vert="horz" wrap="square" lIns="0" tIns="12700" rIns="0" bIns="0" rtlCol="0">
            <a:spAutoFit/>
          </a:bodyPr>
          <a:lstStyle/>
          <a:p>
            <a:pPr marL="12700">
              <a:lnSpc>
                <a:spcPct val="100000"/>
              </a:lnSpc>
              <a:spcBef>
                <a:spcPts val="100"/>
              </a:spcBef>
            </a:pPr>
            <a:r>
              <a:rPr sz="2400" b="1" i="1" dirty="0">
                <a:solidFill>
                  <a:srgbClr val="000000"/>
                </a:solidFill>
                <a:latin typeface="Calibri"/>
                <a:cs typeface="Calibri"/>
              </a:rPr>
              <a:t>Prérequis</a:t>
            </a:r>
            <a:r>
              <a:rPr sz="2400" b="1" i="1" spc="-40" dirty="0">
                <a:solidFill>
                  <a:srgbClr val="000000"/>
                </a:solidFill>
                <a:latin typeface="Calibri"/>
                <a:cs typeface="Calibri"/>
              </a:rPr>
              <a:t> </a:t>
            </a:r>
            <a:r>
              <a:rPr sz="2400" b="1" i="1" dirty="0">
                <a:solidFill>
                  <a:srgbClr val="000000"/>
                </a:solidFill>
                <a:latin typeface="Calibri"/>
                <a:cs typeface="Calibri"/>
              </a:rPr>
              <a:t>:</a:t>
            </a:r>
            <a:r>
              <a:rPr sz="2400" b="1" i="1" spc="-35" dirty="0">
                <a:solidFill>
                  <a:srgbClr val="000000"/>
                </a:solidFill>
                <a:latin typeface="Calibri"/>
                <a:cs typeface="Calibri"/>
              </a:rPr>
              <a:t> </a:t>
            </a:r>
            <a:r>
              <a:rPr sz="2400" b="1" i="1" dirty="0">
                <a:solidFill>
                  <a:srgbClr val="000000"/>
                </a:solidFill>
                <a:latin typeface="Calibri"/>
                <a:cs typeface="Calibri"/>
              </a:rPr>
              <a:t>questionner</a:t>
            </a:r>
            <a:r>
              <a:rPr sz="2400" b="1" i="1" spc="-35" dirty="0">
                <a:solidFill>
                  <a:srgbClr val="000000"/>
                </a:solidFill>
                <a:latin typeface="Calibri"/>
                <a:cs typeface="Calibri"/>
              </a:rPr>
              <a:t> </a:t>
            </a:r>
            <a:r>
              <a:rPr sz="2400" b="1" i="1" dirty="0">
                <a:solidFill>
                  <a:srgbClr val="000000"/>
                </a:solidFill>
                <a:latin typeface="Calibri"/>
                <a:cs typeface="Calibri"/>
              </a:rPr>
              <a:t>les</a:t>
            </a:r>
            <a:r>
              <a:rPr sz="2400" b="1" i="1" spc="-35" dirty="0">
                <a:solidFill>
                  <a:srgbClr val="000000"/>
                </a:solidFill>
                <a:latin typeface="Calibri"/>
                <a:cs typeface="Calibri"/>
              </a:rPr>
              <a:t> </a:t>
            </a:r>
            <a:r>
              <a:rPr sz="2400" b="1" i="1" dirty="0">
                <a:solidFill>
                  <a:srgbClr val="000000"/>
                </a:solidFill>
                <a:latin typeface="Calibri"/>
                <a:cs typeface="Calibri"/>
              </a:rPr>
              <a:t>besoins</a:t>
            </a:r>
            <a:r>
              <a:rPr sz="2400" b="1" i="1" spc="-35" dirty="0">
                <a:solidFill>
                  <a:srgbClr val="000000"/>
                </a:solidFill>
                <a:latin typeface="Calibri"/>
                <a:cs typeface="Calibri"/>
              </a:rPr>
              <a:t> </a:t>
            </a:r>
            <a:r>
              <a:rPr sz="2400" b="1" i="1" dirty="0">
                <a:solidFill>
                  <a:srgbClr val="000000"/>
                </a:solidFill>
                <a:latin typeface="Calibri"/>
                <a:cs typeface="Calibri"/>
              </a:rPr>
              <a:t>et</a:t>
            </a:r>
            <a:r>
              <a:rPr sz="2400" b="1" i="1" spc="-35" dirty="0">
                <a:solidFill>
                  <a:srgbClr val="000000"/>
                </a:solidFill>
                <a:latin typeface="Calibri"/>
                <a:cs typeface="Calibri"/>
              </a:rPr>
              <a:t> </a:t>
            </a:r>
            <a:r>
              <a:rPr sz="2400" b="1" i="1" spc="-10" dirty="0">
                <a:solidFill>
                  <a:srgbClr val="000000"/>
                </a:solidFill>
                <a:latin typeface="Calibri"/>
                <a:cs typeface="Calibri"/>
              </a:rPr>
              <a:t>usages</a:t>
            </a:r>
            <a:endParaRPr sz="2400">
              <a:latin typeface="Calibri"/>
              <a:cs typeface="Calibri"/>
            </a:endParaRPr>
          </a:p>
        </p:txBody>
      </p:sp>
      <p:sp>
        <p:nvSpPr>
          <p:cNvPr id="8" name="object 8"/>
          <p:cNvSpPr txBox="1"/>
          <p:nvPr/>
        </p:nvSpPr>
        <p:spPr>
          <a:xfrm>
            <a:off x="1528824" y="966849"/>
            <a:ext cx="9134475" cy="4572000"/>
          </a:xfrm>
          <a:prstGeom prst="rect">
            <a:avLst/>
          </a:prstGeom>
          <a:ln w="25399">
            <a:solidFill>
              <a:srgbClr val="0914A6"/>
            </a:solidFill>
          </a:ln>
        </p:spPr>
        <p:txBody>
          <a:bodyPr vert="horz" wrap="square" lIns="0" tIns="245745" rIns="0" bIns="0" rtlCol="0">
            <a:spAutoFit/>
          </a:bodyPr>
          <a:lstStyle/>
          <a:p>
            <a:pPr marL="179705">
              <a:lnSpc>
                <a:spcPct val="100000"/>
              </a:lnSpc>
              <a:spcBef>
                <a:spcPts val="1935"/>
              </a:spcBef>
            </a:pPr>
            <a:r>
              <a:rPr sz="2000" b="1" spc="-10" dirty="0">
                <a:solidFill>
                  <a:srgbClr val="0914A6"/>
                </a:solidFill>
                <a:latin typeface="Calibri"/>
                <a:cs typeface="Calibri"/>
              </a:rPr>
              <a:t>Questionner</a:t>
            </a:r>
            <a:r>
              <a:rPr sz="2000" b="1" spc="-60" dirty="0">
                <a:solidFill>
                  <a:srgbClr val="0914A6"/>
                </a:solidFill>
                <a:latin typeface="Calibri"/>
                <a:cs typeface="Calibri"/>
              </a:rPr>
              <a:t> </a:t>
            </a:r>
            <a:r>
              <a:rPr sz="2000" b="1" dirty="0">
                <a:solidFill>
                  <a:srgbClr val="0914A6"/>
                </a:solidFill>
                <a:latin typeface="Calibri"/>
                <a:cs typeface="Calibri"/>
              </a:rPr>
              <a:t>les</a:t>
            </a:r>
            <a:r>
              <a:rPr sz="2000" b="1" spc="-60" dirty="0">
                <a:solidFill>
                  <a:srgbClr val="0914A6"/>
                </a:solidFill>
                <a:latin typeface="Calibri"/>
                <a:cs typeface="Calibri"/>
              </a:rPr>
              <a:t> </a:t>
            </a:r>
            <a:r>
              <a:rPr sz="2000" b="1" dirty="0">
                <a:solidFill>
                  <a:srgbClr val="0914A6"/>
                </a:solidFill>
                <a:latin typeface="Calibri"/>
                <a:cs typeface="Calibri"/>
              </a:rPr>
              <a:t>besoins</a:t>
            </a:r>
            <a:r>
              <a:rPr sz="2000" b="1" spc="-60" dirty="0">
                <a:solidFill>
                  <a:srgbClr val="0914A6"/>
                </a:solidFill>
                <a:latin typeface="Calibri"/>
                <a:cs typeface="Calibri"/>
              </a:rPr>
              <a:t> </a:t>
            </a:r>
            <a:r>
              <a:rPr sz="2000" b="1" dirty="0">
                <a:solidFill>
                  <a:srgbClr val="0914A6"/>
                </a:solidFill>
                <a:latin typeface="Calibri"/>
                <a:cs typeface="Calibri"/>
              </a:rPr>
              <a:t>à</a:t>
            </a:r>
            <a:r>
              <a:rPr sz="2000" b="1" spc="-55" dirty="0">
                <a:solidFill>
                  <a:srgbClr val="0914A6"/>
                </a:solidFill>
                <a:latin typeface="Calibri"/>
                <a:cs typeface="Calibri"/>
              </a:rPr>
              <a:t> </a:t>
            </a:r>
            <a:r>
              <a:rPr sz="2000" b="1" spc="-20" dirty="0">
                <a:solidFill>
                  <a:srgbClr val="0914A6"/>
                </a:solidFill>
                <a:latin typeface="Calibri"/>
                <a:cs typeface="Calibri"/>
              </a:rPr>
              <a:t>l’échelle</a:t>
            </a:r>
            <a:r>
              <a:rPr sz="2000" b="1" spc="-60" dirty="0">
                <a:solidFill>
                  <a:srgbClr val="0914A6"/>
                </a:solidFill>
                <a:latin typeface="Calibri"/>
                <a:cs typeface="Calibri"/>
              </a:rPr>
              <a:t> </a:t>
            </a:r>
            <a:r>
              <a:rPr sz="2000" b="1" dirty="0">
                <a:solidFill>
                  <a:srgbClr val="0914A6"/>
                </a:solidFill>
                <a:latin typeface="Calibri"/>
                <a:cs typeface="Calibri"/>
              </a:rPr>
              <a:t>d’un</a:t>
            </a:r>
            <a:r>
              <a:rPr sz="2000" b="1" spc="-60" dirty="0">
                <a:solidFill>
                  <a:srgbClr val="0914A6"/>
                </a:solidFill>
                <a:latin typeface="Calibri"/>
                <a:cs typeface="Calibri"/>
              </a:rPr>
              <a:t> </a:t>
            </a:r>
            <a:r>
              <a:rPr sz="2000" b="1" spc="-10" dirty="0">
                <a:solidFill>
                  <a:srgbClr val="0914A6"/>
                </a:solidFill>
                <a:latin typeface="Calibri"/>
                <a:cs typeface="Calibri"/>
              </a:rPr>
              <a:t>territoire</a:t>
            </a:r>
            <a:endParaRPr sz="2000">
              <a:latin typeface="Calibri"/>
              <a:cs typeface="Calibri"/>
            </a:endParaRPr>
          </a:p>
          <a:p>
            <a:pPr marL="449580" indent="-233045">
              <a:lnSpc>
                <a:spcPct val="100000"/>
              </a:lnSpc>
              <a:spcBef>
                <a:spcPts val="755"/>
              </a:spcBef>
              <a:buFont typeface="Lucida Sans Unicode"/>
              <a:buChar char="▪"/>
              <a:tabLst>
                <a:tab pos="449580" algn="l"/>
              </a:tabLst>
            </a:pPr>
            <a:r>
              <a:rPr sz="2000" dirty="0">
                <a:latin typeface="Calibri"/>
                <a:cs typeface="Calibri"/>
              </a:rPr>
              <a:t>Espaces</a:t>
            </a:r>
            <a:r>
              <a:rPr sz="2000" spc="-50" dirty="0">
                <a:latin typeface="Calibri"/>
                <a:cs typeface="Calibri"/>
              </a:rPr>
              <a:t> </a:t>
            </a:r>
            <a:r>
              <a:rPr sz="2000" spc="-10" dirty="0">
                <a:latin typeface="Calibri"/>
                <a:cs typeface="Calibri"/>
              </a:rPr>
              <a:t>naturels</a:t>
            </a:r>
            <a:r>
              <a:rPr sz="2000" spc="-45" dirty="0">
                <a:latin typeface="Calibri"/>
                <a:cs typeface="Calibri"/>
              </a:rPr>
              <a:t> </a:t>
            </a:r>
            <a:r>
              <a:rPr sz="2000" spc="-10" dirty="0">
                <a:latin typeface="Calibri"/>
                <a:cs typeface="Calibri"/>
              </a:rPr>
              <a:t>aquatiques</a:t>
            </a:r>
            <a:r>
              <a:rPr sz="2000" spc="-50" dirty="0">
                <a:latin typeface="Calibri"/>
                <a:cs typeface="Calibri"/>
              </a:rPr>
              <a:t> </a:t>
            </a:r>
            <a:r>
              <a:rPr sz="2000" dirty="0">
                <a:latin typeface="Calibri"/>
                <a:cs typeface="Calibri"/>
              </a:rPr>
              <a:t>à</a:t>
            </a:r>
            <a:r>
              <a:rPr sz="2000" spc="-45" dirty="0">
                <a:latin typeface="Calibri"/>
                <a:cs typeface="Calibri"/>
              </a:rPr>
              <a:t> </a:t>
            </a:r>
            <a:r>
              <a:rPr sz="2000" spc="-20" dirty="0">
                <a:latin typeface="Calibri"/>
                <a:cs typeface="Calibri"/>
              </a:rPr>
              <a:t>proximité</a:t>
            </a:r>
            <a:r>
              <a:rPr sz="2000" spc="-45" dirty="0">
                <a:latin typeface="Calibri"/>
                <a:cs typeface="Calibri"/>
              </a:rPr>
              <a:t> </a:t>
            </a:r>
            <a:r>
              <a:rPr sz="2000" spc="-50" dirty="0">
                <a:latin typeface="Calibri"/>
                <a:cs typeface="Calibri"/>
              </a:rPr>
              <a:t>?</a:t>
            </a:r>
            <a:endParaRPr sz="2000">
              <a:latin typeface="Calibri"/>
              <a:cs typeface="Calibri"/>
            </a:endParaRPr>
          </a:p>
          <a:p>
            <a:pPr marL="449580" indent="-233045">
              <a:lnSpc>
                <a:spcPct val="100000"/>
              </a:lnSpc>
              <a:spcBef>
                <a:spcPts val="750"/>
              </a:spcBef>
              <a:buFont typeface="Lucida Sans Unicode"/>
              <a:buChar char="▪"/>
              <a:tabLst>
                <a:tab pos="449580" algn="l"/>
              </a:tabLst>
            </a:pPr>
            <a:r>
              <a:rPr sz="2000" dirty="0">
                <a:latin typeface="Calibri"/>
                <a:cs typeface="Calibri"/>
              </a:rPr>
              <a:t>Schéma</a:t>
            </a:r>
            <a:r>
              <a:rPr sz="2000" spc="-80" dirty="0">
                <a:latin typeface="Calibri"/>
                <a:cs typeface="Calibri"/>
              </a:rPr>
              <a:t> </a:t>
            </a:r>
            <a:r>
              <a:rPr sz="2000" spc="-10" dirty="0">
                <a:latin typeface="Calibri"/>
                <a:cs typeface="Calibri"/>
              </a:rPr>
              <a:t>directeur</a:t>
            </a:r>
            <a:r>
              <a:rPr sz="2000" spc="-80" dirty="0">
                <a:latin typeface="Calibri"/>
                <a:cs typeface="Calibri"/>
              </a:rPr>
              <a:t> </a:t>
            </a:r>
            <a:r>
              <a:rPr sz="2000" dirty="0">
                <a:latin typeface="Calibri"/>
                <a:cs typeface="Calibri"/>
              </a:rPr>
              <a:t>piscine</a:t>
            </a:r>
            <a:r>
              <a:rPr sz="2000" spc="-80" dirty="0">
                <a:latin typeface="Calibri"/>
                <a:cs typeface="Calibri"/>
              </a:rPr>
              <a:t> </a:t>
            </a:r>
            <a:r>
              <a:rPr sz="2000" spc="-50" dirty="0">
                <a:latin typeface="Calibri"/>
                <a:cs typeface="Calibri"/>
              </a:rPr>
              <a:t>?</a:t>
            </a:r>
            <a:endParaRPr sz="2000">
              <a:latin typeface="Calibri"/>
              <a:cs typeface="Calibri"/>
            </a:endParaRPr>
          </a:p>
          <a:p>
            <a:pPr>
              <a:lnSpc>
                <a:spcPct val="100000"/>
              </a:lnSpc>
              <a:spcBef>
                <a:spcPts val="1505"/>
              </a:spcBef>
              <a:buFont typeface="Lucida Sans Unicode"/>
              <a:buChar char="▪"/>
            </a:pPr>
            <a:endParaRPr sz="2000">
              <a:latin typeface="Calibri"/>
              <a:cs typeface="Calibri"/>
            </a:endParaRPr>
          </a:p>
          <a:p>
            <a:pPr marL="179705">
              <a:lnSpc>
                <a:spcPct val="100000"/>
              </a:lnSpc>
            </a:pPr>
            <a:r>
              <a:rPr sz="2000" b="1" spc="-10" dirty="0">
                <a:solidFill>
                  <a:srgbClr val="0914A6"/>
                </a:solidFill>
                <a:latin typeface="Calibri"/>
                <a:cs typeface="Calibri"/>
              </a:rPr>
              <a:t>Questionner</a:t>
            </a:r>
            <a:r>
              <a:rPr sz="2000" b="1" spc="-55" dirty="0">
                <a:solidFill>
                  <a:srgbClr val="0914A6"/>
                </a:solidFill>
                <a:latin typeface="Calibri"/>
                <a:cs typeface="Calibri"/>
              </a:rPr>
              <a:t> </a:t>
            </a:r>
            <a:r>
              <a:rPr sz="2000" b="1" dirty="0">
                <a:solidFill>
                  <a:srgbClr val="0914A6"/>
                </a:solidFill>
                <a:latin typeface="Calibri"/>
                <a:cs typeface="Calibri"/>
              </a:rPr>
              <a:t>les</a:t>
            </a:r>
            <a:r>
              <a:rPr sz="2000" b="1" spc="-50" dirty="0">
                <a:solidFill>
                  <a:srgbClr val="0914A6"/>
                </a:solidFill>
                <a:latin typeface="Calibri"/>
                <a:cs typeface="Calibri"/>
              </a:rPr>
              <a:t> </a:t>
            </a:r>
            <a:r>
              <a:rPr sz="2000" b="1" dirty="0">
                <a:solidFill>
                  <a:srgbClr val="0914A6"/>
                </a:solidFill>
                <a:latin typeface="Calibri"/>
                <a:cs typeface="Calibri"/>
              </a:rPr>
              <a:t>usages</a:t>
            </a:r>
            <a:r>
              <a:rPr sz="2000" b="1" spc="-50" dirty="0">
                <a:solidFill>
                  <a:srgbClr val="0914A6"/>
                </a:solidFill>
                <a:latin typeface="Calibri"/>
                <a:cs typeface="Calibri"/>
              </a:rPr>
              <a:t> </a:t>
            </a:r>
            <a:r>
              <a:rPr sz="2000" b="1" dirty="0">
                <a:solidFill>
                  <a:srgbClr val="0914A6"/>
                </a:solidFill>
                <a:latin typeface="Calibri"/>
                <a:cs typeface="Calibri"/>
              </a:rPr>
              <a:t>de</a:t>
            </a:r>
            <a:r>
              <a:rPr sz="2000" b="1" spc="-50" dirty="0">
                <a:solidFill>
                  <a:srgbClr val="0914A6"/>
                </a:solidFill>
                <a:latin typeface="Calibri"/>
                <a:cs typeface="Calibri"/>
              </a:rPr>
              <a:t> </a:t>
            </a:r>
            <a:r>
              <a:rPr sz="2000" b="1" dirty="0">
                <a:solidFill>
                  <a:srgbClr val="0914A6"/>
                </a:solidFill>
                <a:latin typeface="Calibri"/>
                <a:cs typeface="Calibri"/>
              </a:rPr>
              <a:t>la</a:t>
            </a:r>
            <a:r>
              <a:rPr sz="2000" b="1" spc="-50" dirty="0">
                <a:solidFill>
                  <a:srgbClr val="0914A6"/>
                </a:solidFill>
                <a:latin typeface="Calibri"/>
                <a:cs typeface="Calibri"/>
              </a:rPr>
              <a:t> </a:t>
            </a:r>
            <a:r>
              <a:rPr sz="2000" b="1" spc="-10" dirty="0">
                <a:solidFill>
                  <a:srgbClr val="0914A6"/>
                </a:solidFill>
                <a:latin typeface="Calibri"/>
                <a:cs typeface="Calibri"/>
              </a:rPr>
              <a:t>piscine</a:t>
            </a:r>
            <a:endParaRPr sz="2000">
              <a:latin typeface="Calibri"/>
              <a:cs typeface="Calibri"/>
            </a:endParaRPr>
          </a:p>
          <a:p>
            <a:pPr marL="449580" marR="298450" indent="-233045">
              <a:lnSpc>
                <a:spcPct val="114500"/>
              </a:lnSpc>
              <a:spcBef>
                <a:spcPts val="405"/>
              </a:spcBef>
              <a:buFont typeface="Lucida Sans Unicode"/>
              <a:buChar char="▪"/>
              <a:tabLst>
                <a:tab pos="449580" algn="l"/>
              </a:tabLst>
            </a:pPr>
            <a:r>
              <a:rPr sz="2000" dirty="0">
                <a:latin typeface="Calibri"/>
                <a:cs typeface="Calibri"/>
              </a:rPr>
              <a:t>Etudier</a:t>
            </a:r>
            <a:r>
              <a:rPr sz="2000" spc="-55" dirty="0">
                <a:latin typeface="Calibri"/>
                <a:cs typeface="Calibri"/>
              </a:rPr>
              <a:t> </a:t>
            </a:r>
            <a:r>
              <a:rPr sz="2000" dirty="0">
                <a:latin typeface="Calibri"/>
                <a:cs typeface="Calibri"/>
              </a:rPr>
              <a:t>la</a:t>
            </a:r>
            <a:r>
              <a:rPr sz="2000" spc="-50" dirty="0">
                <a:latin typeface="Calibri"/>
                <a:cs typeface="Calibri"/>
              </a:rPr>
              <a:t> </a:t>
            </a:r>
            <a:r>
              <a:rPr sz="2000" spc="-20" dirty="0">
                <a:latin typeface="Calibri"/>
                <a:cs typeface="Calibri"/>
              </a:rPr>
              <a:t>fréquentation</a:t>
            </a:r>
            <a:r>
              <a:rPr sz="2000" spc="-55" dirty="0">
                <a:latin typeface="Calibri"/>
                <a:cs typeface="Calibri"/>
              </a:rPr>
              <a:t> </a:t>
            </a:r>
            <a:r>
              <a:rPr sz="2000" dirty="0">
                <a:latin typeface="Calibri"/>
                <a:cs typeface="Calibri"/>
              </a:rPr>
              <a:t>actuelle</a:t>
            </a:r>
            <a:r>
              <a:rPr sz="2000" spc="-50" dirty="0">
                <a:latin typeface="Calibri"/>
                <a:cs typeface="Calibri"/>
              </a:rPr>
              <a:t> </a:t>
            </a:r>
            <a:r>
              <a:rPr sz="2000" dirty="0">
                <a:latin typeface="Calibri"/>
                <a:cs typeface="Calibri"/>
              </a:rPr>
              <a:t>et</a:t>
            </a:r>
            <a:r>
              <a:rPr sz="2000" spc="-50" dirty="0">
                <a:latin typeface="Calibri"/>
                <a:cs typeface="Calibri"/>
              </a:rPr>
              <a:t> </a:t>
            </a:r>
            <a:r>
              <a:rPr sz="2000" dirty="0">
                <a:latin typeface="Calibri"/>
                <a:cs typeface="Calibri"/>
              </a:rPr>
              <a:t>durée</a:t>
            </a:r>
            <a:r>
              <a:rPr sz="2000" spc="-55" dirty="0">
                <a:latin typeface="Calibri"/>
                <a:cs typeface="Calibri"/>
              </a:rPr>
              <a:t> </a:t>
            </a:r>
            <a:r>
              <a:rPr sz="2000" dirty="0">
                <a:latin typeface="Calibri"/>
                <a:cs typeface="Calibri"/>
              </a:rPr>
              <a:t>de</a:t>
            </a:r>
            <a:r>
              <a:rPr sz="2000" spc="-50" dirty="0">
                <a:latin typeface="Calibri"/>
                <a:cs typeface="Calibri"/>
              </a:rPr>
              <a:t> </a:t>
            </a:r>
            <a:r>
              <a:rPr sz="2000" dirty="0">
                <a:latin typeface="Calibri"/>
                <a:cs typeface="Calibri"/>
              </a:rPr>
              <a:t>la</a:t>
            </a:r>
            <a:r>
              <a:rPr sz="2000" spc="-50" dirty="0">
                <a:latin typeface="Calibri"/>
                <a:cs typeface="Calibri"/>
              </a:rPr>
              <a:t> </a:t>
            </a:r>
            <a:r>
              <a:rPr sz="2000" dirty="0">
                <a:latin typeface="Calibri"/>
                <a:cs typeface="Calibri"/>
              </a:rPr>
              <a:t>visite</a:t>
            </a:r>
            <a:r>
              <a:rPr sz="2000" spc="-55" dirty="0">
                <a:latin typeface="Calibri"/>
                <a:cs typeface="Calibri"/>
              </a:rPr>
              <a:t> </a:t>
            </a:r>
            <a:r>
              <a:rPr sz="2000" dirty="0">
                <a:latin typeface="Calibri"/>
                <a:cs typeface="Calibri"/>
              </a:rPr>
              <a:t>pour</a:t>
            </a:r>
            <a:r>
              <a:rPr sz="2000" spc="-50" dirty="0">
                <a:latin typeface="Calibri"/>
                <a:cs typeface="Calibri"/>
              </a:rPr>
              <a:t> </a:t>
            </a:r>
            <a:r>
              <a:rPr sz="2000" spc="-10" dirty="0">
                <a:latin typeface="Calibri"/>
                <a:cs typeface="Calibri"/>
              </a:rPr>
              <a:t>établir</a:t>
            </a:r>
            <a:r>
              <a:rPr sz="2000" spc="-50" dirty="0">
                <a:latin typeface="Calibri"/>
                <a:cs typeface="Calibri"/>
              </a:rPr>
              <a:t> </a:t>
            </a:r>
            <a:r>
              <a:rPr sz="2000" dirty="0">
                <a:latin typeface="Calibri"/>
                <a:cs typeface="Calibri"/>
              </a:rPr>
              <a:t>des</a:t>
            </a:r>
            <a:r>
              <a:rPr sz="2000" spc="-55" dirty="0">
                <a:latin typeface="Calibri"/>
                <a:cs typeface="Calibri"/>
              </a:rPr>
              <a:t> </a:t>
            </a:r>
            <a:r>
              <a:rPr sz="2000" spc="-10" dirty="0">
                <a:latin typeface="Calibri"/>
                <a:cs typeface="Calibri"/>
              </a:rPr>
              <a:t>projections, </a:t>
            </a:r>
            <a:r>
              <a:rPr sz="2000" dirty="0">
                <a:latin typeface="Calibri"/>
                <a:cs typeface="Calibri"/>
              </a:rPr>
              <a:t>la</a:t>
            </a:r>
            <a:r>
              <a:rPr sz="2000" spc="-65" dirty="0">
                <a:latin typeface="Calibri"/>
                <a:cs typeface="Calibri"/>
              </a:rPr>
              <a:t> </a:t>
            </a:r>
            <a:r>
              <a:rPr sz="2000" dirty="0">
                <a:latin typeface="Calibri"/>
                <a:cs typeface="Calibri"/>
              </a:rPr>
              <a:t>période</a:t>
            </a:r>
            <a:r>
              <a:rPr sz="2000" spc="-60" dirty="0">
                <a:latin typeface="Calibri"/>
                <a:cs typeface="Calibri"/>
              </a:rPr>
              <a:t> </a:t>
            </a:r>
            <a:r>
              <a:rPr sz="2000" dirty="0">
                <a:latin typeface="Calibri"/>
                <a:cs typeface="Calibri"/>
              </a:rPr>
              <a:t>de</a:t>
            </a:r>
            <a:r>
              <a:rPr sz="2000" spc="-60" dirty="0">
                <a:latin typeface="Calibri"/>
                <a:cs typeface="Calibri"/>
              </a:rPr>
              <a:t> </a:t>
            </a:r>
            <a:r>
              <a:rPr sz="2000" dirty="0">
                <a:latin typeface="Calibri"/>
                <a:cs typeface="Calibri"/>
              </a:rPr>
              <a:t>pointe</a:t>
            </a:r>
            <a:r>
              <a:rPr sz="2000" spc="-60" dirty="0">
                <a:latin typeface="Calibri"/>
                <a:cs typeface="Calibri"/>
              </a:rPr>
              <a:t> </a:t>
            </a:r>
            <a:r>
              <a:rPr sz="2000" dirty="0">
                <a:latin typeface="Calibri"/>
                <a:cs typeface="Calibri"/>
              </a:rPr>
              <a:t>(dans</a:t>
            </a:r>
            <a:r>
              <a:rPr sz="2000" spc="-60" dirty="0">
                <a:latin typeface="Calibri"/>
                <a:cs typeface="Calibri"/>
              </a:rPr>
              <a:t> </a:t>
            </a:r>
            <a:r>
              <a:rPr sz="2000" dirty="0">
                <a:latin typeface="Calibri"/>
                <a:cs typeface="Calibri"/>
              </a:rPr>
              <a:t>la</a:t>
            </a:r>
            <a:r>
              <a:rPr sz="2000" spc="-65" dirty="0">
                <a:latin typeface="Calibri"/>
                <a:cs typeface="Calibri"/>
              </a:rPr>
              <a:t> </a:t>
            </a:r>
            <a:r>
              <a:rPr sz="2000" dirty="0">
                <a:latin typeface="Calibri"/>
                <a:cs typeface="Calibri"/>
              </a:rPr>
              <a:t>journée,</a:t>
            </a:r>
            <a:r>
              <a:rPr sz="2000" spc="-60" dirty="0">
                <a:latin typeface="Calibri"/>
                <a:cs typeface="Calibri"/>
              </a:rPr>
              <a:t> </a:t>
            </a:r>
            <a:r>
              <a:rPr sz="2000" spc="-10" dirty="0">
                <a:latin typeface="Calibri"/>
                <a:cs typeface="Calibri"/>
              </a:rPr>
              <a:t>l’année)</a:t>
            </a:r>
            <a:endParaRPr sz="2000">
              <a:latin typeface="Calibri"/>
              <a:cs typeface="Calibri"/>
            </a:endParaRPr>
          </a:p>
          <a:p>
            <a:pPr marL="449580" indent="-233045">
              <a:lnSpc>
                <a:spcPct val="100000"/>
              </a:lnSpc>
              <a:spcBef>
                <a:spcPts val="1105"/>
              </a:spcBef>
              <a:buFont typeface="Lucida Sans Unicode"/>
              <a:buChar char="▪"/>
              <a:tabLst>
                <a:tab pos="449580" algn="l"/>
              </a:tabLst>
            </a:pPr>
            <a:r>
              <a:rPr sz="2000" dirty="0">
                <a:latin typeface="Calibri"/>
                <a:cs typeface="Calibri"/>
              </a:rPr>
              <a:t>Etudier</a:t>
            </a:r>
            <a:r>
              <a:rPr sz="2000" spc="-80" dirty="0">
                <a:latin typeface="Calibri"/>
                <a:cs typeface="Calibri"/>
              </a:rPr>
              <a:t> </a:t>
            </a:r>
            <a:r>
              <a:rPr sz="2000" dirty="0">
                <a:latin typeface="Calibri"/>
                <a:cs typeface="Calibri"/>
              </a:rPr>
              <a:t>le</a:t>
            </a:r>
            <a:r>
              <a:rPr sz="2000" spc="-75" dirty="0">
                <a:latin typeface="Calibri"/>
                <a:cs typeface="Calibri"/>
              </a:rPr>
              <a:t> </a:t>
            </a:r>
            <a:r>
              <a:rPr sz="2000" dirty="0">
                <a:latin typeface="Calibri"/>
                <a:cs typeface="Calibri"/>
              </a:rPr>
              <a:t>profil</a:t>
            </a:r>
            <a:r>
              <a:rPr sz="2000" spc="-75" dirty="0">
                <a:latin typeface="Calibri"/>
                <a:cs typeface="Calibri"/>
              </a:rPr>
              <a:t> </a:t>
            </a:r>
            <a:r>
              <a:rPr sz="2000" dirty="0">
                <a:latin typeface="Calibri"/>
                <a:cs typeface="Calibri"/>
              </a:rPr>
              <a:t>des</a:t>
            </a:r>
            <a:r>
              <a:rPr sz="2000" spc="-80" dirty="0">
                <a:latin typeface="Calibri"/>
                <a:cs typeface="Calibri"/>
              </a:rPr>
              <a:t> </a:t>
            </a:r>
            <a:r>
              <a:rPr sz="2000" spc="-10" dirty="0">
                <a:latin typeface="Calibri"/>
                <a:cs typeface="Calibri"/>
              </a:rPr>
              <a:t>visiteurs</a:t>
            </a:r>
            <a:r>
              <a:rPr sz="2000" spc="-75" dirty="0">
                <a:latin typeface="Calibri"/>
                <a:cs typeface="Calibri"/>
              </a:rPr>
              <a:t> </a:t>
            </a:r>
            <a:r>
              <a:rPr sz="2000" dirty="0">
                <a:latin typeface="Calibri"/>
                <a:cs typeface="Calibri"/>
              </a:rPr>
              <a:t>(âges,</a:t>
            </a:r>
            <a:r>
              <a:rPr sz="2000" spc="-75" dirty="0">
                <a:latin typeface="Calibri"/>
                <a:cs typeface="Calibri"/>
              </a:rPr>
              <a:t> </a:t>
            </a:r>
            <a:r>
              <a:rPr sz="2000" spc="-10" dirty="0">
                <a:latin typeface="Calibri"/>
                <a:cs typeface="Calibri"/>
              </a:rPr>
              <a:t>pratiques,</a:t>
            </a:r>
            <a:r>
              <a:rPr sz="2000" spc="-75" dirty="0">
                <a:latin typeface="Calibri"/>
                <a:cs typeface="Calibri"/>
              </a:rPr>
              <a:t> </a:t>
            </a:r>
            <a:r>
              <a:rPr sz="2000" spc="-10" dirty="0">
                <a:latin typeface="Calibri"/>
                <a:cs typeface="Calibri"/>
              </a:rPr>
              <a:t>provenance)</a:t>
            </a:r>
            <a:endParaRPr sz="2000">
              <a:latin typeface="Calibri"/>
              <a:cs typeface="Calibri"/>
            </a:endParaRPr>
          </a:p>
          <a:p>
            <a:pPr marL="449580" indent="-233045">
              <a:lnSpc>
                <a:spcPct val="100000"/>
              </a:lnSpc>
              <a:spcBef>
                <a:spcPts val="750"/>
              </a:spcBef>
              <a:buFont typeface="Lucida Sans Unicode"/>
              <a:buChar char="▪"/>
              <a:tabLst>
                <a:tab pos="449580" algn="l"/>
              </a:tabLst>
            </a:pPr>
            <a:r>
              <a:rPr sz="2000" dirty="0">
                <a:latin typeface="Calibri"/>
                <a:cs typeface="Calibri"/>
              </a:rPr>
              <a:t>Etudier</a:t>
            </a:r>
            <a:r>
              <a:rPr sz="2000" spc="-65" dirty="0">
                <a:latin typeface="Calibri"/>
                <a:cs typeface="Calibri"/>
              </a:rPr>
              <a:t> </a:t>
            </a:r>
            <a:r>
              <a:rPr sz="2000" dirty="0">
                <a:latin typeface="Calibri"/>
                <a:cs typeface="Calibri"/>
              </a:rPr>
              <a:t>les</a:t>
            </a:r>
            <a:r>
              <a:rPr sz="2000" spc="-65" dirty="0">
                <a:latin typeface="Calibri"/>
                <a:cs typeface="Calibri"/>
              </a:rPr>
              <a:t> </a:t>
            </a:r>
            <a:r>
              <a:rPr sz="2000" dirty="0">
                <a:latin typeface="Calibri"/>
                <a:cs typeface="Calibri"/>
              </a:rPr>
              <a:t>besoins</a:t>
            </a:r>
            <a:r>
              <a:rPr sz="2000" spc="-65" dirty="0">
                <a:latin typeface="Calibri"/>
                <a:cs typeface="Calibri"/>
              </a:rPr>
              <a:t> </a:t>
            </a:r>
            <a:r>
              <a:rPr sz="2000" dirty="0">
                <a:latin typeface="Calibri"/>
                <a:cs typeface="Calibri"/>
              </a:rPr>
              <a:t>des</a:t>
            </a:r>
            <a:r>
              <a:rPr sz="2000" spc="-60" dirty="0">
                <a:latin typeface="Calibri"/>
                <a:cs typeface="Calibri"/>
              </a:rPr>
              <a:t> </a:t>
            </a:r>
            <a:r>
              <a:rPr sz="2000" dirty="0">
                <a:latin typeface="Calibri"/>
                <a:cs typeface="Calibri"/>
              </a:rPr>
              <a:t>classes</a:t>
            </a:r>
            <a:r>
              <a:rPr sz="2000" spc="-65" dirty="0">
                <a:latin typeface="Calibri"/>
                <a:cs typeface="Calibri"/>
              </a:rPr>
              <a:t> </a:t>
            </a:r>
            <a:r>
              <a:rPr sz="2000" spc="-10" dirty="0">
                <a:latin typeface="Calibri"/>
                <a:cs typeface="Calibri"/>
              </a:rPr>
              <a:t>scolaires,</a:t>
            </a:r>
            <a:r>
              <a:rPr sz="2000" spc="-65" dirty="0">
                <a:latin typeface="Calibri"/>
                <a:cs typeface="Calibri"/>
              </a:rPr>
              <a:t> </a:t>
            </a:r>
            <a:r>
              <a:rPr sz="2000" spc="-10" dirty="0">
                <a:latin typeface="Calibri"/>
                <a:cs typeface="Calibri"/>
              </a:rPr>
              <a:t>associations</a:t>
            </a:r>
            <a:r>
              <a:rPr sz="2000" spc="-60" dirty="0">
                <a:latin typeface="Calibri"/>
                <a:cs typeface="Calibri"/>
              </a:rPr>
              <a:t> </a:t>
            </a:r>
            <a:r>
              <a:rPr sz="2000" spc="-10" dirty="0">
                <a:latin typeface="Calibri"/>
                <a:cs typeface="Calibri"/>
              </a:rPr>
              <a:t>sportives,</a:t>
            </a:r>
            <a:r>
              <a:rPr sz="2000" spc="-65" dirty="0">
                <a:latin typeface="Calibri"/>
                <a:cs typeface="Calibri"/>
              </a:rPr>
              <a:t> </a:t>
            </a:r>
            <a:r>
              <a:rPr sz="2000" spc="-20" dirty="0">
                <a:latin typeface="Calibri"/>
                <a:cs typeface="Calibri"/>
              </a:rPr>
              <a:t>etc.</a:t>
            </a:r>
            <a:endParaRPr sz="2000">
              <a:latin typeface="Calibri"/>
              <a:cs typeface="Calibri"/>
            </a:endParaRPr>
          </a:p>
          <a:p>
            <a:pPr marL="449580" indent="-233045">
              <a:lnSpc>
                <a:spcPct val="100000"/>
              </a:lnSpc>
              <a:spcBef>
                <a:spcPts val="755"/>
              </a:spcBef>
              <a:buFont typeface="Lucida Sans Unicode"/>
              <a:buChar char="▪"/>
              <a:tabLst>
                <a:tab pos="449580" algn="l"/>
              </a:tabLst>
            </a:pPr>
            <a:r>
              <a:rPr sz="2000" spc="-10" dirty="0">
                <a:latin typeface="Calibri"/>
                <a:cs typeface="Calibri"/>
              </a:rPr>
              <a:t>Réfléchir</a:t>
            </a:r>
            <a:r>
              <a:rPr sz="2000" spc="-45" dirty="0">
                <a:latin typeface="Calibri"/>
                <a:cs typeface="Calibri"/>
              </a:rPr>
              <a:t> </a:t>
            </a:r>
            <a:r>
              <a:rPr sz="2000" dirty="0">
                <a:latin typeface="Calibri"/>
                <a:cs typeface="Calibri"/>
              </a:rPr>
              <a:t>sur</a:t>
            </a:r>
            <a:r>
              <a:rPr sz="2000" spc="-45" dirty="0">
                <a:latin typeface="Calibri"/>
                <a:cs typeface="Calibri"/>
              </a:rPr>
              <a:t> </a:t>
            </a:r>
            <a:r>
              <a:rPr sz="2000" dirty="0">
                <a:latin typeface="Calibri"/>
                <a:cs typeface="Calibri"/>
              </a:rPr>
              <a:t>les</a:t>
            </a:r>
            <a:r>
              <a:rPr sz="2000" spc="-45" dirty="0">
                <a:latin typeface="Calibri"/>
                <a:cs typeface="Calibri"/>
              </a:rPr>
              <a:t> </a:t>
            </a:r>
            <a:r>
              <a:rPr sz="2000" spc="-10" dirty="0">
                <a:latin typeface="Calibri"/>
                <a:cs typeface="Calibri"/>
              </a:rPr>
              <a:t>possibles</a:t>
            </a:r>
            <a:r>
              <a:rPr sz="2000" spc="-40" dirty="0">
                <a:latin typeface="Calibri"/>
                <a:cs typeface="Calibri"/>
              </a:rPr>
              <a:t> </a:t>
            </a:r>
            <a:r>
              <a:rPr sz="2000" dirty="0">
                <a:latin typeface="Calibri"/>
                <a:cs typeface="Calibri"/>
              </a:rPr>
              <a:t>offres</a:t>
            </a:r>
            <a:r>
              <a:rPr sz="2000" spc="-45" dirty="0">
                <a:latin typeface="Calibri"/>
                <a:cs typeface="Calibri"/>
              </a:rPr>
              <a:t> </a:t>
            </a:r>
            <a:r>
              <a:rPr sz="2000" dirty="0">
                <a:latin typeface="Calibri"/>
                <a:cs typeface="Calibri"/>
              </a:rPr>
              <a:t>à</a:t>
            </a:r>
            <a:r>
              <a:rPr sz="2000" spc="-45" dirty="0">
                <a:latin typeface="Calibri"/>
                <a:cs typeface="Calibri"/>
              </a:rPr>
              <a:t> </a:t>
            </a:r>
            <a:r>
              <a:rPr sz="2000" spc="-30" dirty="0">
                <a:latin typeface="Calibri"/>
                <a:cs typeface="Calibri"/>
              </a:rPr>
              <a:t>développer,</a:t>
            </a:r>
            <a:r>
              <a:rPr sz="2000" spc="-40" dirty="0">
                <a:latin typeface="Calibri"/>
                <a:cs typeface="Calibri"/>
              </a:rPr>
              <a:t> </a:t>
            </a:r>
            <a:r>
              <a:rPr sz="2000" spc="-20" dirty="0">
                <a:latin typeface="Calibri"/>
                <a:cs typeface="Calibri"/>
              </a:rPr>
              <a:t>etc.</a:t>
            </a:r>
            <a:endParaRPr sz="2000">
              <a:latin typeface="Calibri"/>
              <a:cs typeface="Calibri"/>
            </a:endParaRPr>
          </a:p>
        </p:txBody>
      </p:sp>
      <p:pic>
        <p:nvPicPr>
          <p:cNvPr id="9" name="object 9"/>
          <p:cNvPicPr/>
          <p:nvPr/>
        </p:nvPicPr>
        <p:blipFill>
          <a:blip r:embed="rId6" cstate="print"/>
          <a:stretch>
            <a:fillRect/>
          </a:stretch>
        </p:blipFill>
        <p:spPr>
          <a:xfrm>
            <a:off x="10229475" y="6085020"/>
            <a:ext cx="1011146" cy="558847"/>
          </a:xfrm>
          <a:prstGeom prst="rect">
            <a:avLst/>
          </a:prstGeom>
        </p:spPr>
      </p:pic>
      <p:pic>
        <p:nvPicPr>
          <p:cNvPr id="10" name="object 10"/>
          <p:cNvPicPr/>
          <p:nvPr/>
        </p:nvPicPr>
        <p:blipFill>
          <a:blip r:embed="rId7" cstate="print"/>
          <a:stretch>
            <a:fillRect/>
          </a:stretch>
        </p:blipFill>
        <p:spPr>
          <a:xfrm>
            <a:off x="9258300" y="1219200"/>
            <a:ext cx="895349" cy="1085849"/>
          </a:xfrm>
          <a:prstGeom prst="rect">
            <a:avLst/>
          </a:prstGeom>
        </p:spPr>
      </p:pic>
      <p:sp>
        <p:nvSpPr>
          <p:cNvPr id="11" name="object 11"/>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152" y="5912699"/>
            <a:ext cx="740968" cy="694050"/>
          </a:xfrm>
          <a:prstGeom prst="rect">
            <a:avLst/>
          </a:prstGeom>
        </p:spPr>
      </p:pic>
      <p:grpSp>
        <p:nvGrpSpPr>
          <p:cNvPr id="3" name="object 3"/>
          <p:cNvGrpSpPr/>
          <p:nvPr/>
        </p:nvGrpSpPr>
        <p:grpSpPr>
          <a:xfrm>
            <a:off x="1123950" y="5943600"/>
            <a:ext cx="8658225" cy="714375"/>
            <a:chOff x="1123950" y="5943600"/>
            <a:chExt cx="8658225" cy="714375"/>
          </a:xfrm>
        </p:grpSpPr>
        <p:pic>
          <p:nvPicPr>
            <p:cNvPr id="4" name="object 4"/>
            <p:cNvPicPr/>
            <p:nvPr/>
          </p:nvPicPr>
          <p:blipFill>
            <a:blip r:embed="rId3" cstate="print"/>
            <a:stretch>
              <a:fillRect/>
            </a:stretch>
          </p:blipFill>
          <p:spPr>
            <a:xfrm>
              <a:off x="1123950" y="5943600"/>
              <a:ext cx="1266824" cy="600074"/>
            </a:xfrm>
            <a:prstGeom prst="rect">
              <a:avLst/>
            </a:prstGeom>
          </p:spPr>
        </p:pic>
        <p:pic>
          <p:nvPicPr>
            <p:cNvPr id="5" name="object 5"/>
            <p:cNvPicPr/>
            <p:nvPr/>
          </p:nvPicPr>
          <p:blipFill>
            <a:blip r:embed="rId4" cstate="print"/>
            <a:stretch>
              <a:fillRect/>
            </a:stretch>
          </p:blipFill>
          <p:spPr>
            <a:xfrm>
              <a:off x="2095500" y="6505575"/>
              <a:ext cx="7686674" cy="152399"/>
            </a:xfrm>
            <a:prstGeom prst="rect">
              <a:avLst/>
            </a:prstGeom>
          </p:spPr>
        </p:pic>
      </p:grpSp>
      <p:pic>
        <p:nvPicPr>
          <p:cNvPr id="6" name="object 6"/>
          <p:cNvPicPr/>
          <p:nvPr/>
        </p:nvPicPr>
        <p:blipFill>
          <a:blip r:embed="rId5" cstate="print"/>
          <a:stretch>
            <a:fillRect/>
          </a:stretch>
        </p:blipFill>
        <p:spPr>
          <a:xfrm>
            <a:off x="11334750" y="5867398"/>
            <a:ext cx="857249" cy="990598"/>
          </a:xfrm>
          <a:prstGeom prst="rect">
            <a:avLst/>
          </a:prstGeom>
        </p:spPr>
      </p:pic>
      <p:sp>
        <p:nvSpPr>
          <p:cNvPr id="7" name="object 7"/>
          <p:cNvSpPr txBox="1"/>
          <p:nvPr/>
        </p:nvSpPr>
        <p:spPr>
          <a:xfrm>
            <a:off x="313372" y="692467"/>
            <a:ext cx="7498715" cy="5166360"/>
          </a:xfrm>
          <a:prstGeom prst="rect">
            <a:avLst/>
          </a:prstGeom>
        </p:spPr>
        <p:txBody>
          <a:bodyPr vert="horz" wrap="square" lIns="0" tIns="12700" rIns="0" bIns="0" rtlCol="0">
            <a:spAutoFit/>
          </a:bodyPr>
          <a:lstStyle/>
          <a:p>
            <a:pPr marL="12700" algn="just">
              <a:lnSpc>
                <a:spcPct val="100000"/>
              </a:lnSpc>
              <a:spcBef>
                <a:spcPts val="100"/>
              </a:spcBef>
            </a:pPr>
            <a:r>
              <a:rPr sz="2000" b="1" dirty="0">
                <a:solidFill>
                  <a:srgbClr val="0914A6"/>
                </a:solidFill>
                <a:latin typeface="Calibri"/>
                <a:cs typeface="Calibri"/>
              </a:rPr>
              <a:t>Isolation</a:t>
            </a:r>
            <a:r>
              <a:rPr sz="2000" b="1" spc="-65" dirty="0">
                <a:solidFill>
                  <a:srgbClr val="0914A6"/>
                </a:solidFill>
                <a:latin typeface="Calibri"/>
                <a:cs typeface="Calibri"/>
              </a:rPr>
              <a:t> </a:t>
            </a:r>
            <a:r>
              <a:rPr sz="2000" b="1" dirty="0">
                <a:solidFill>
                  <a:srgbClr val="0914A6"/>
                </a:solidFill>
                <a:latin typeface="Calibri"/>
                <a:cs typeface="Calibri"/>
              </a:rPr>
              <a:t>de</a:t>
            </a:r>
            <a:r>
              <a:rPr sz="2000" b="1" spc="-65" dirty="0">
                <a:solidFill>
                  <a:srgbClr val="0914A6"/>
                </a:solidFill>
                <a:latin typeface="Calibri"/>
                <a:cs typeface="Calibri"/>
              </a:rPr>
              <a:t> </a:t>
            </a:r>
            <a:r>
              <a:rPr sz="2000" b="1" spc="-10" dirty="0">
                <a:solidFill>
                  <a:srgbClr val="0914A6"/>
                </a:solidFill>
                <a:latin typeface="Calibri"/>
                <a:cs typeface="Calibri"/>
              </a:rPr>
              <a:t>l’enveloppe</a:t>
            </a:r>
            <a:endParaRPr sz="2000">
              <a:latin typeface="Calibri"/>
              <a:cs typeface="Calibri"/>
            </a:endParaRPr>
          </a:p>
          <a:p>
            <a:pPr marL="354965" marR="5080" indent="-306070" algn="just">
              <a:lnSpc>
                <a:spcPct val="100000"/>
              </a:lnSpc>
              <a:spcBef>
                <a:spcPts val="5"/>
              </a:spcBef>
              <a:buFont typeface="Lucida Sans Unicode"/>
              <a:buChar char="▪"/>
              <a:tabLst>
                <a:tab pos="354965" algn="l"/>
                <a:tab pos="356235" algn="l"/>
              </a:tabLst>
            </a:pPr>
            <a:r>
              <a:rPr sz="2000" dirty="0">
                <a:latin typeface="Calibri"/>
                <a:cs typeface="Calibri"/>
              </a:rPr>
              <a:t>	Pour</a:t>
            </a:r>
            <a:r>
              <a:rPr sz="2000" spc="25" dirty="0">
                <a:latin typeface="Calibri"/>
                <a:cs typeface="Calibri"/>
              </a:rPr>
              <a:t> </a:t>
            </a:r>
            <a:r>
              <a:rPr sz="2000" dirty="0">
                <a:latin typeface="Calibri"/>
                <a:cs typeface="Calibri"/>
              </a:rPr>
              <a:t>limiter</a:t>
            </a:r>
            <a:r>
              <a:rPr sz="2000" spc="30" dirty="0">
                <a:latin typeface="Calibri"/>
                <a:cs typeface="Calibri"/>
              </a:rPr>
              <a:t> </a:t>
            </a:r>
            <a:r>
              <a:rPr sz="2000" dirty="0">
                <a:latin typeface="Calibri"/>
                <a:cs typeface="Calibri"/>
              </a:rPr>
              <a:t>les</a:t>
            </a:r>
            <a:r>
              <a:rPr sz="2000" spc="30" dirty="0">
                <a:latin typeface="Calibri"/>
                <a:cs typeface="Calibri"/>
              </a:rPr>
              <a:t> </a:t>
            </a:r>
            <a:r>
              <a:rPr sz="2000" dirty="0">
                <a:latin typeface="Calibri"/>
                <a:cs typeface="Calibri"/>
              </a:rPr>
              <a:t>pertes</a:t>
            </a:r>
            <a:r>
              <a:rPr sz="2000" spc="30" dirty="0">
                <a:latin typeface="Calibri"/>
                <a:cs typeface="Calibri"/>
              </a:rPr>
              <a:t> </a:t>
            </a:r>
            <a:r>
              <a:rPr sz="2000" dirty="0">
                <a:latin typeface="Calibri"/>
                <a:cs typeface="Calibri"/>
              </a:rPr>
              <a:t>en</a:t>
            </a:r>
            <a:r>
              <a:rPr sz="2000" spc="30" dirty="0">
                <a:latin typeface="Calibri"/>
                <a:cs typeface="Calibri"/>
              </a:rPr>
              <a:t> </a:t>
            </a:r>
            <a:r>
              <a:rPr sz="2000" dirty="0">
                <a:latin typeface="Calibri"/>
                <a:cs typeface="Calibri"/>
              </a:rPr>
              <a:t>énergie</a:t>
            </a:r>
            <a:r>
              <a:rPr sz="2000" spc="30" dirty="0">
                <a:latin typeface="Calibri"/>
                <a:cs typeface="Calibri"/>
              </a:rPr>
              <a:t> </a:t>
            </a:r>
            <a:r>
              <a:rPr sz="2000" dirty="0">
                <a:latin typeface="Calibri"/>
                <a:cs typeface="Calibri"/>
              </a:rPr>
              <a:t>et</a:t>
            </a:r>
            <a:r>
              <a:rPr sz="2000" spc="30" dirty="0">
                <a:latin typeface="Calibri"/>
                <a:cs typeface="Calibri"/>
              </a:rPr>
              <a:t> </a:t>
            </a:r>
            <a:r>
              <a:rPr sz="2000" dirty="0">
                <a:latin typeface="Calibri"/>
                <a:cs typeface="Calibri"/>
              </a:rPr>
              <a:t>le</a:t>
            </a:r>
            <a:r>
              <a:rPr sz="2000" spc="30" dirty="0">
                <a:latin typeface="Calibri"/>
                <a:cs typeface="Calibri"/>
              </a:rPr>
              <a:t> </a:t>
            </a:r>
            <a:r>
              <a:rPr sz="2000" dirty="0">
                <a:latin typeface="Calibri"/>
                <a:cs typeface="Calibri"/>
              </a:rPr>
              <a:t>phénomène</a:t>
            </a:r>
            <a:r>
              <a:rPr sz="2000" spc="25" dirty="0">
                <a:latin typeface="Calibri"/>
                <a:cs typeface="Calibri"/>
              </a:rPr>
              <a:t> </a:t>
            </a:r>
            <a:r>
              <a:rPr sz="2000" dirty="0">
                <a:latin typeface="Calibri"/>
                <a:cs typeface="Calibri"/>
              </a:rPr>
              <a:t>de</a:t>
            </a:r>
            <a:r>
              <a:rPr sz="2000" spc="30" dirty="0">
                <a:latin typeface="Calibri"/>
                <a:cs typeface="Calibri"/>
              </a:rPr>
              <a:t> </a:t>
            </a:r>
            <a:r>
              <a:rPr sz="2000" spc="-10" dirty="0">
                <a:latin typeface="Calibri"/>
                <a:cs typeface="Calibri"/>
              </a:rPr>
              <a:t>condensation </a:t>
            </a:r>
            <a:r>
              <a:rPr sz="2000" dirty="0">
                <a:latin typeface="Calibri"/>
                <a:cs typeface="Calibri"/>
              </a:rPr>
              <a:t>et</a:t>
            </a:r>
            <a:r>
              <a:rPr sz="2000" spc="185" dirty="0">
                <a:latin typeface="Calibri"/>
                <a:cs typeface="Calibri"/>
              </a:rPr>
              <a:t> </a:t>
            </a:r>
            <a:r>
              <a:rPr sz="2000" dirty="0">
                <a:latin typeface="Calibri"/>
                <a:cs typeface="Calibri"/>
              </a:rPr>
              <a:t>assurer</a:t>
            </a:r>
            <a:r>
              <a:rPr sz="2000" spc="185" dirty="0">
                <a:latin typeface="Calibri"/>
                <a:cs typeface="Calibri"/>
              </a:rPr>
              <a:t> </a:t>
            </a:r>
            <a:r>
              <a:rPr sz="2000" dirty="0">
                <a:latin typeface="Calibri"/>
                <a:cs typeface="Calibri"/>
              </a:rPr>
              <a:t>une</a:t>
            </a:r>
            <a:r>
              <a:rPr sz="2000" spc="185" dirty="0">
                <a:latin typeface="Calibri"/>
                <a:cs typeface="Calibri"/>
              </a:rPr>
              <a:t> </a:t>
            </a:r>
            <a:r>
              <a:rPr sz="2000" dirty="0">
                <a:latin typeface="Calibri"/>
                <a:cs typeface="Calibri"/>
              </a:rPr>
              <a:t>meilleure</a:t>
            </a:r>
            <a:r>
              <a:rPr sz="2000" spc="185" dirty="0">
                <a:latin typeface="Calibri"/>
                <a:cs typeface="Calibri"/>
              </a:rPr>
              <a:t> </a:t>
            </a:r>
            <a:r>
              <a:rPr sz="2000" dirty="0">
                <a:latin typeface="Calibri"/>
                <a:cs typeface="Calibri"/>
              </a:rPr>
              <a:t>perméabilité</a:t>
            </a:r>
            <a:r>
              <a:rPr sz="2000" spc="185" dirty="0">
                <a:latin typeface="Calibri"/>
                <a:cs typeface="Calibri"/>
              </a:rPr>
              <a:t> </a:t>
            </a:r>
            <a:r>
              <a:rPr sz="2000" dirty="0">
                <a:latin typeface="Calibri"/>
                <a:cs typeface="Calibri"/>
              </a:rPr>
              <a:t>à</a:t>
            </a:r>
            <a:r>
              <a:rPr sz="2000" spc="190" dirty="0">
                <a:latin typeface="Calibri"/>
                <a:cs typeface="Calibri"/>
              </a:rPr>
              <a:t> </a:t>
            </a:r>
            <a:r>
              <a:rPr sz="2000" dirty="0">
                <a:latin typeface="Calibri"/>
                <a:cs typeface="Calibri"/>
              </a:rPr>
              <a:t>l’air</a:t>
            </a:r>
            <a:r>
              <a:rPr sz="2000" spc="220" dirty="0">
                <a:latin typeface="Calibri"/>
                <a:cs typeface="Calibri"/>
              </a:rPr>
              <a:t> </a:t>
            </a:r>
            <a:r>
              <a:rPr sz="2000" i="1" dirty="0">
                <a:latin typeface="Calibri"/>
                <a:cs typeface="Calibri"/>
              </a:rPr>
              <a:t>(isolation</a:t>
            </a:r>
            <a:r>
              <a:rPr sz="2000" i="1" spc="185" dirty="0">
                <a:latin typeface="Calibri"/>
                <a:cs typeface="Calibri"/>
              </a:rPr>
              <a:t> </a:t>
            </a:r>
            <a:r>
              <a:rPr sz="2000" i="1" dirty="0">
                <a:latin typeface="Calibri"/>
                <a:cs typeface="Calibri"/>
              </a:rPr>
              <a:t>des</a:t>
            </a:r>
            <a:r>
              <a:rPr sz="2000" i="1" spc="185" dirty="0">
                <a:latin typeface="Calibri"/>
                <a:cs typeface="Calibri"/>
              </a:rPr>
              <a:t> </a:t>
            </a:r>
            <a:r>
              <a:rPr sz="2000" i="1" dirty="0">
                <a:latin typeface="Calibri"/>
                <a:cs typeface="Calibri"/>
              </a:rPr>
              <a:t>murs</a:t>
            </a:r>
            <a:r>
              <a:rPr sz="2000" i="1" spc="185" dirty="0">
                <a:latin typeface="Calibri"/>
                <a:cs typeface="Calibri"/>
              </a:rPr>
              <a:t> </a:t>
            </a:r>
            <a:r>
              <a:rPr sz="2000" i="1" spc="-25" dirty="0">
                <a:latin typeface="Calibri"/>
                <a:cs typeface="Calibri"/>
              </a:rPr>
              <a:t>et </a:t>
            </a:r>
            <a:r>
              <a:rPr sz="2000" i="1" dirty="0">
                <a:latin typeface="Calibri"/>
                <a:cs typeface="Calibri"/>
              </a:rPr>
              <a:t>toiture,</a:t>
            </a:r>
            <a:r>
              <a:rPr sz="2000" i="1" spc="305" dirty="0">
                <a:latin typeface="Calibri"/>
                <a:cs typeface="Calibri"/>
              </a:rPr>
              <a:t>  </a:t>
            </a:r>
            <a:r>
              <a:rPr sz="2000" i="1" dirty="0">
                <a:latin typeface="Calibri"/>
                <a:cs typeface="Calibri"/>
              </a:rPr>
              <a:t>remplacement</a:t>
            </a:r>
            <a:r>
              <a:rPr sz="2000" i="1" spc="310" dirty="0">
                <a:latin typeface="Calibri"/>
                <a:cs typeface="Calibri"/>
              </a:rPr>
              <a:t>  </a:t>
            </a:r>
            <a:r>
              <a:rPr sz="2000" i="1" dirty="0">
                <a:latin typeface="Calibri"/>
                <a:cs typeface="Calibri"/>
              </a:rPr>
              <a:t>des</a:t>
            </a:r>
            <a:r>
              <a:rPr sz="2000" i="1" spc="310" dirty="0">
                <a:latin typeface="Calibri"/>
                <a:cs typeface="Calibri"/>
              </a:rPr>
              <a:t>  </a:t>
            </a:r>
            <a:r>
              <a:rPr sz="2000" i="1" dirty="0">
                <a:latin typeface="Calibri"/>
                <a:cs typeface="Calibri"/>
              </a:rPr>
              <a:t>menuiseries,</a:t>
            </a:r>
            <a:r>
              <a:rPr sz="2000" i="1" spc="310" dirty="0">
                <a:latin typeface="Calibri"/>
                <a:cs typeface="Calibri"/>
              </a:rPr>
              <a:t>  </a:t>
            </a:r>
            <a:r>
              <a:rPr sz="2000" i="1" dirty="0">
                <a:latin typeface="Calibri"/>
                <a:cs typeface="Calibri"/>
              </a:rPr>
              <a:t>traitement</a:t>
            </a:r>
            <a:r>
              <a:rPr sz="2000" i="1" spc="305" dirty="0">
                <a:latin typeface="Calibri"/>
                <a:cs typeface="Calibri"/>
              </a:rPr>
              <a:t>  </a:t>
            </a:r>
            <a:r>
              <a:rPr sz="2000" i="1" dirty="0">
                <a:latin typeface="Calibri"/>
                <a:cs typeface="Calibri"/>
              </a:rPr>
              <a:t>des</a:t>
            </a:r>
            <a:r>
              <a:rPr sz="2000" i="1" spc="315" dirty="0">
                <a:latin typeface="Calibri"/>
                <a:cs typeface="Calibri"/>
              </a:rPr>
              <a:t>  </a:t>
            </a:r>
            <a:r>
              <a:rPr sz="2000" i="1" spc="-10" dirty="0">
                <a:latin typeface="Calibri"/>
                <a:cs typeface="Calibri"/>
              </a:rPr>
              <a:t>ponts </a:t>
            </a:r>
            <a:r>
              <a:rPr sz="2000" i="1" dirty="0">
                <a:latin typeface="Calibri"/>
                <a:cs typeface="Calibri"/>
              </a:rPr>
              <a:t>thermiques,</a:t>
            </a:r>
            <a:r>
              <a:rPr sz="2000" i="1" spc="-55" dirty="0">
                <a:latin typeface="Calibri"/>
                <a:cs typeface="Calibri"/>
              </a:rPr>
              <a:t> </a:t>
            </a:r>
            <a:r>
              <a:rPr sz="2000" i="1" spc="-10" dirty="0">
                <a:latin typeface="Calibri"/>
                <a:cs typeface="Calibri"/>
              </a:rPr>
              <a:t>etc.)</a:t>
            </a:r>
            <a:endParaRPr sz="2000">
              <a:latin typeface="Calibri"/>
              <a:cs typeface="Calibri"/>
            </a:endParaRPr>
          </a:p>
          <a:p>
            <a:pPr marL="12700" algn="just">
              <a:lnSpc>
                <a:spcPct val="100000"/>
              </a:lnSpc>
              <a:spcBef>
                <a:spcPts val="2190"/>
              </a:spcBef>
            </a:pPr>
            <a:r>
              <a:rPr sz="2000" b="1" dirty="0">
                <a:solidFill>
                  <a:srgbClr val="0914A6"/>
                </a:solidFill>
                <a:latin typeface="Calibri"/>
                <a:cs typeface="Calibri"/>
              </a:rPr>
              <a:t>Les</a:t>
            </a:r>
            <a:r>
              <a:rPr sz="2000" b="1" spc="-50" dirty="0">
                <a:solidFill>
                  <a:srgbClr val="0914A6"/>
                </a:solidFill>
                <a:latin typeface="Calibri"/>
                <a:cs typeface="Calibri"/>
              </a:rPr>
              <a:t> </a:t>
            </a:r>
            <a:r>
              <a:rPr sz="2000" b="1" spc="-20" dirty="0">
                <a:solidFill>
                  <a:srgbClr val="0914A6"/>
                </a:solidFill>
                <a:latin typeface="Calibri"/>
                <a:cs typeface="Calibri"/>
              </a:rPr>
              <a:t>systèmes</a:t>
            </a:r>
            <a:r>
              <a:rPr sz="2000" b="1" spc="-50" dirty="0">
                <a:solidFill>
                  <a:srgbClr val="0914A6"/>
                </a:solidFill>
                <a:latin typeface="Calibri"/>
                <a:cs typeface="Calibri"/>
              </a:rPr>
              <a:t> </a:t>
            </a:r>
            <a:r>
              <a:rPr sz="2000" b="1" dirty="0">
                <a:solidFill>
                  <a:srgbClr val="0914A6"/>
                </a:solidFill>
                <a:latin typeface="Calibri"/>
                <a:cs typeface="Calibri"/>
              </a:rPr>
              <a:t>de</a:t>
            </a:r>
            <a:r>
              <a:rPr sz="2000" b="1" spc="-45" dirty="0">
                <a:solidFill>
                  <a:srgbClr val="0914A6"/>
                </a:solidFill>
                <a:latin typeface="Calibri"/>
                <a:cs typeface="Calibri"/>
              </a:rPr>
              <a:t> </a:t>
            </a:r>
            <a:r>
              <a:rPr sz="2000" b="1" spc="-10" dirty="0">
                <a:solidFill>
                  <a:srgbClr val="0914A6"/>
                </a:solidFill>
                <a:latin typeface="Calibri"/>
                <a:cs typeface="Calibri"/>
              </a:rPr>
              <a:t>chauffage</a:t>
            </a:r>
            <a:r>
              <a:rPr sz="2000" b="1" spc="-50" dirty="0">
                <a:solidFill>
                  <a:srgbClr val="0914A6"/>
                </a:solidFill>
                <a:latin typeface="Calibri"/>
                <a:cs typeface="Calibri"/>
              </a:rPr>
              <a:t> </a:t>
            </a:r>
            <a:r>
              <a:rPr sz="2000" b="1" dirty="0">
                <a:solidFill>
                  <a:srgbClr val="0914A6"/>
                </a:solidFill>
                <a:latin typeface="Calibri"/>
                <a:cs typeface="Calibri"/>
              </a:rPr>
              <a:t>et</a:t>
            </a:r>
            <a:r>
              <a:rPr sz="2000" b="1" spc="-45" dirty="0">
                <a:solidFill>
                  <a:srgbClr val="0914A6"/>
                </a:solidFill>
                <a:latin typeface="Calibri"/>
                <a:cs typeface="Calibri"/>
              </a:rPr>
              <a:t> </a:t>
            </a:r>
            <a:r>
              <a:rPr sz="2000" b="1" spc="-10" dirty="0">
                <a:solidFill>
                  <a:srgbClr val="0914A6"/>
                </a:solidFill>
                <a:latin typeface="Calibri"/>
                <a:cs typeface="Calibri"/>
              </a:rPr>
              <a:t>traitement</a:t>
            </a:r>
            <a:r>
              <a:rPr sz="2000" b="1" spc="-50" dirty="0">
                <a:solidFill>
                  <a:srgbClr val="0914A6"/>
                </a:solidFill>
                <a:latin typeface="Calibri"/>
                <a:cs typeface="Calibri"/>
              </a:rPr>
              <a:t> </a:t>
            </a:r>
            <a:r>
              <a:rPr sz="2000" b="1" dirty="0">
                <a:solidFill>
                  <a:srgbClr val="0914A6"/>
                </a:solidFill>
                <a:latin typeface="Calibri"/>
                <a:cs typeface="Calibri"/>
              </a:rPr>
              <a:t>de</a:t>
            </a:r>
            <a:r>
              <a:rPr sz="2000" b="1" spc="-45" dirty="0">
                <a:solidFill>
                  <a:srgbClr val="0914A6"/>
                </a:solidFill>
                <a:latin typeface="Calibri"/>
                <a:cs typeface="Calibri"/>
              </a:rPr>
              <a:t> </a:t>
            </a:r>
            <a:r>
              <a:rPr sz="2000" b="1" spc="-10" dirty="0">
                <a:solidFill>
                  <a:srgbClr val="0914A6"/>
                </a:solidFill>
                <a:latin typeface="Calibri"/>
                <a:cs typeface="Calibri"/>
              </a:rPr>
              <a:t>l’eau</a:t>
            </a:r>
            <a:endParaRPr sz="2000">
              <a:latin typeface="Calibri"/>
              <a:cs typeface="Calibri"/>
            </a:endParaRPr>
          </a:p>
          <a:p>
            <a:pPr marL="12700" marR="351155">
              <a:lnSpc>
                <a:spcPct val="100000"/>
              </a:lnSpc>
              <a:spcBef>
                <a:spcPts val="5"/>
              </a:spcBef>
            </a:pPr>
            <a:r>
              <a:rPr sz="2000" i="1" spc="-20" dirty="0">
                <a:latin typeface="Calibri"/>
                <a:cs typeface="Calibri"/>
              </a:rPr>
              <a:t>Attention </a:t>
            </a:r>
            <a:r>
              <a:rPr sz="2000" i="1" dirty="0">
                <a:latin typeface="Calibri"/>
                <a:cs typeface="Calibri"/>
              </a:rPr>
              <a:t>au</a:t>
            </a:r>
            <a:r>
              <a:rPr sz="2000" i="1" spc="-15" dirty="0">
                <a:latin typeface="Calibri"/>
                <a:cs typeface="Calibri"/>
              </a:rPr>
              <a:t> </a:t>
            </a:r>
            <a:r>
              <a:rPr sz="2000" i="1" spc="-10" dirty="0">
                <a:latin typeface="Calibri"/>
                <a:cs typeface="Calibri"/>
              </a:rPr>
              <a:t>fonctionnement</a:t>
            </a:r>
            <a:r>
              <a:rPr sz="2000" i="1" spc="-20" dirty="0">
                <a:latin typeface="Calibri"/>
                <a:cs typeface="Calibri"/>
              </a:rPr>
              <a:t> </a:t>
            </a:r>
            <a:r>
              <a:rPr sz="2000" i="1" dirty="0">
                <a:latin typeface="Calibri"/>
                <a:cs typeface="Calibri"/>
              </a:rPr>
              <a:t>en</a:t>
            </a:r>
            <a:r>
              <a:rPr sz="2000" i="1" spc="-15" dirty="0">
                <a:latin typeface="Calibri"/>
                <a:cs typeface="Calibri"/>
              </a:rPr>
              <a:t> sur-</a:t>
            </a:r>
            <a:r>
              <a:rPr sz="2000" i="1" dirty="0">
                <a:latin typeface="Calibri"/>
                <a:cs typeface="Calibri"/>
              </a:rPr>
              <a:t>régime</a:t>
            </a:r>
            <a:r>
              <a:rPr sz="2000" i="1" spc="-20" dirty="0">
                <a:latin typeface="Calibri"/>
                <a:cs typeface="Calibri"/>
              </a:rPr>
              <a:t> </a:t>
            </a:r>
            <a:r>
              <a:rPr sz="2000" i="1" dirty="0">
                <a:latin typeface="Calibri"/>
                <a:cs typeface="Calibri"/>
              </a:rPr>
              <a:t>de</a:t>
            </a:r>
            <a:r>
              <a:rPr sz="2000" i="1" spc="-15" dirty="0">
                <a:latin typeface="Calibri"/>
                <a:cs typeface="Calibri"/>
              </a:rPr>
              <a:t> </a:t>
            </a:r>
            <a:r>
              <a:rPr sz="2000" i="1" dirty="0">
                <a:latin typeface="Calibri"/>
                <a:cs typeface="Calibri"/>
              </a:rPr>
              <a:t>la</a:t>
            </a:r>
            <a:r>
              <a:rPr sz="2000" i="1" spc="-20" dirty="0">
                <a:latin typeface="Calibri"/>
                <a:cs typeface="Calibri"/>
              </a:rPr>
              <a:t> </a:t>
            </a:r>
            <a:r>
              <a:rPr sz="2000" i="1" dirty="0">
                <a:latin typeface="Calibri"/>
                <a:cs typeface="Calibri"/>
              </a:rPr>
              <a:t>chaudière</a:t>
            </a:r>
            <a:r>
              <a:rPr sz="2000" i="1" spc="-15" dirty="0">
                <a:latin typeface="Calibri"/>
                <a:cs typeface="Calibri"/>
              </a:rPr>
              <a:t> </a:t>
            </a:r>
            <a:r>
              <a:rPr sz="2000" i="1" dirty="0">
                <a:latin typeface="Calibri"/>
                <a:cs typeface="Calibri"/>
              </a:rPr>
              <a:t>si</a:t>
            </a:r>
            <a:r>
              <a:rPr sz="2000" i="1" spc="-20" dirty="0">
                <a:latin typeface="Calibri"/>
                <a:cs typeface="Calibri"/>
              </a:rPr>
              <a:t> </a:t>
            </a:r>
            <a:r>
              <a:rPr sz="2000" i="1" spc="-10" dirty="0">
                <a:latin typeface="Calibri"/>
                <a:cs typeface="Calibri"/>
              </a:rPr>
              <a:t>travaux </a:t>
            </a:r>
            <a:r>
              <a:rPr sz="2000" i="1" dirty="0">
                <a:latin typeface="Calibri"/>
                <a:cs typeface="Calibri"/>
              </a:rPr>
              <a:t>uniquement</a:t>
            </a:r>
            <a:r>
              <a:rPr sz="2000" i="1" spc="-45" dirty="0">
                <a:latin typeface="Calibri"/>
                <a:cs typeface="Calibri"/>
              </a:rPr>
              <a:t> </a:t>
            </a:r>
            <a:r>
              <a:rPr sz="2000" i="1" dirty="0">
                <a:latin typeface="Calibri"/>
                <a:cs typeface="Calibri"/>
              </a:rPr>
              <a:t>sur</a:t>
            </a:r>
            <a:r>
              <a:rPr sz="2000" i="1" spc="-45" dirty="0">
                <a:latin typeface="Calibri"/>
                <a:cs typeface="Calibri"/>
              </a:rPr>
              <a:t> </a:t>
            </a:r>
            <a:r>
              <a:rPr sz="2000" i="1" spc="-10" dirty="0">
                <a:latin typeface="Calibri"/>
                <a:cs typeface="Calibri"/>
              </a:rPr>
              <a:t>l’isolation</a:t>
            </a:r>
            <a:endParaRPr sz="2000">
              <a:latin typeface="Calibri"/>
              <a:cs typeface="Calibri"/>
            </a:endParaRPr>
          </a:p>
          <a:p>
            <a:pPr marL="297180" indent="-247650">
              <a:lnSpc>
                <a:spcPct val="100000"/>
              </a:lnSpc>
              <a:spcBef>
                <a:spcPts val="5"/>
              </a:spcBef>
              <a:buFont typeface="Lucida Sans Unicode"/>
              <a:buChar char="▪"/>
              <a:tabLst>
                <a:tab pos="297180" algn="l"/>
              </a:tabLst>
            </a:pPr>
            <a:r>
              <a:rPr sz="2000" dirty="0">
                <a:latin typeface="Calibri"/>
                <a:cs typeface="Calibri"/>
              </a:rPr>
              <a:t>Médias</a:t>
            </a:r>
            <a:r>
              <a:rPr sz="2000" spc="-70" dirty="0">
                <a:latin typeface="Calibri"/>
                <a:cs typeface="Calibri"/>
              </a:rPr>
              <a:t> </a:t>
            </a:r>
            <a:r>
              <a:rPr sz="2000" spc="-10" dirty="0">
                <a:latin typeface="Calibri"/>
                <a:cs typeface="Calibri"/>
              </a:rPr>
              <a:t>filtrants</a:t>
            </a:r>
            <a:r>
              <a:rPr sz="2000" spc="-70" dirty="0">
                <a:latin typeface="Calibri"/>
                <a:cs typeface="Calibri"/>
              </a:rPr>
              <a:t> </a:t>
            </a:r>
            <a:r>
              <a:rPr sz="2000" dirty="0">
                <a:latin typeface="Calibri"/>
                <a:cs typeface="Calibri"/>
              </a:rPr>
              <a:t>plus</a:t>
            </a:r>
            <a:r>
              <a:rPr sz="2000" spc="-70" dirty="0">
                <a:latin typeface="Calibri"/>
                <a:cs typeface="Calibri"/>
              </a:rPr>
              <a:t> </a:t>
            </a:r>
            <a:r>
              <a:rPr sz="2000" spc="-10" dirty="0">
                <a:latin typeface="Calibri"/>
                <a:cs typeface="Calibri"/>
              </a:rPr>
              <a:t>performants</a:t>
            </a:r>
            <a:r>
              <a:rPr sz="2000" spc="-70" dirty="0">
                <a:latin typeface="Calibri"/>
                <a:cs typeface="Calibri"/>
              </a:rPr>
              <a:t> </a:t>
            </a:r>
            <a:r>
              <a:rPr sz="2000" dirty="0">
                <a:latin typeface="Calibri"/>
                <a:cs typeface="Calibri"/>
              </a:rPr>
              <a:t>qui</a:t>
            </a:r>
            <a:r>
              <a:rPr sz="2000" spc="-70" dirty="0">
                <a:latin typeface="Calibri"/>
                <a:cs typeface="Calibri"/>
              </a:rPr>
              <a:t> </a:t>
            </a:r>
            <a:r>
              <a:rPr sz="2000" spc="-10" dirty="0">
                <a:latin typeface="Calibri"/>
                <a:cs typeface="Calibri"/>
              </a:rPr>
              <a:t>nécessite</a:t>
            </a:r>
            <a:r>
              <a:rPr sz="2000" spc="-70" dirty="0">
                <a:latin typeface="Calibri"/>
                <a:cs typeface="Calibri"/>
              </a:rPr>
              <a:t> </a:t>
            </a:r>
            <a:r>
              <a:rPr sz="2000" dirty="0">
                <a:latin typeface="Calibri"/>
                <a:cs typeface="Calibri"/>
              </a:rPr>
              <a:t>moins</a:t>
            </a:r>
            <a:r>
              <a:rPr sz="2000" spc="-70" dirty="0">
                <a:latin typeface="Calibri"/>
                <a:cs typeface="Calibri"/>
              </a:rPr>
              <a:t> </a:t>
            </a:r>
            <a:r>
              <a:rPr sz="2000" spc="-10" dirty="0">
                <a:latin typeface="Calibri"/>
                <a:cs typeface="Calibri"/>
              </a:rPr>
              <a:t>d’entretien</a:t>
            </a:r>
            <a:endParaRPr sz="2000">
              <a:latin typeface="Calibri"/>
              <a:cs typeface="Calibri"/>
            </a:endParaRPr>
          </a:p>
          <a:p>
            <a:pPr marL="12700">
              <a:lnSpc>
                <a:spcPct val="100000"/>
              </a:lnSpc>
              <a:spcBef>
                <a:spcPts val="2260"/>
              </a:spcBef>
            </a:pPr>
            <a:r>
              <a:rPr sz="2000" b="1" dirty="0">
                <a:solidFill>
                  <a:srgbClr val="0914A6"/>
                </a:solidFill>
                <a:latin typeface="Calibri"/>
                <a:cs typeface="Calibri"/>
              </a:rPr>
              <a:t>Les</a:t>
            </a:r>
            <a:r>
              <a:rPr sz="2000" b="1" spc="-50" dirty="0">
                <a:solidFill>
                  <a:srgbClr val="0914A6"/>
                </a:solidFill>
                <a:latin typeface="Calibri"/>
                <a:cs typeface="Calibri"/>
              </a:rPr>
              <a:t> </a:t>
            </a:r>
            <a:r>
              <a:rPr sz="2000" b="1" spc="-10" dirty="0">
                <a:solidFill>
                  <a:srgbClr val="0914A6"/>
                </a:solidFill>
                <a:latin typeface="Calibri"/>
                <a:cs typeface="Calibri"/>
              </a:rPr>
              <a:t>énergies</a:t>
            </a:r>
            <a:r>
              <a:rPr sz="2000" b="1" spc="-45" dirty="0">
                <a:solidFill>
                  <a:srgbClr val="0914A6"/>
                </a:solidFill>
                <a:latin typeface="Calibri"/>
                <a:cs typeface="Calibri"/>
              </a:rPr>
              <a:t> </a:t>
            </a:r>
            <a:r>
              <a:rPr sz="2000" b="1" spc="-10" dirty="0">
                <a:solidFill>
                  <a:srgbClr val="0914A6"/>
                </a:solidFill>
                <a:latin typeface="Calibri"/>
                <a:cs typeface="Calibri"/>
              </a:rPr>
              <a:t>renouvelables</a:t>
            </a:r>
            <a:endParaRPr sz="2000">
              <a:latin typeface="Calibri"/>
              <a:cs typeface="Calibri"/>
            </a:endParaRPr>
          </a:p>
          <a:p>
            <a:pPr marL="12700" marR="322580">
              <a:lnSpc>
                <a:spcPct val="100000"/>
              </a:lnSpc>
            </a:pPr>
            <a:r>
              <a:rPr sz="2000" i="1" dirty="0">
                <a:latin typeface="Calibri"/>
                <a:cs typeface="Calibri"/>
              </a:rPr>
              <a:t>Bonne</a:t>
            </a:r>
            <a:r>
              <a:rPr sz="2000" i="1" spc="-35" dirty="0">
                <a:latin typeface="Calibri"/>
                <a:cs typeface="Calibri"/>
              </a:rPr>
              <a:t> </a:t>
            </a:r>
            <a:r>
              <a:rPr sz="2000" i="1" spc="-10" dirty="0">
                <a:latin typeface="Calibri"/>
                <a:cs typeface="Calibri"/>
              </a:rPr>
              <a:t>isolation</a:t>
            </a:r>
            <a:r>
              <a:rPr sz="2000" i="1" spc="-30" dirty="0">
                <a:latin typeface="Calibri"/>
                <a:cs typeface="Calibri"/>
              </a:rPr>
              <a:t> </a:t>
            </a:r>
            <a:r>
              <a:rPr sz="2000" i="1" dirty="0">
                <a:latin typeface="Calibri"/>
                <a:cs typeface="Calibri"/>
              </a:rPr>
              <a:t>nécessaire,</a:t>
            </a:r>
            <a:r>
              <a:rPr sz="2000" i="1" spc="-35" dirty="0">
                <a:latin typeface="Calibri"/>
                <a:cs typeface="Calibri"/>
              </a:rPr>
              <a:t> </a:t>
            </a:r>
            <a:r>
              <a:rPr sz="2000" i="1" spc="-10" dirty="0">
                <a:latin typeface="Calibri"/>
                <a:cs typeface="Calibri"/>
              </a:rPr>
              <a:t>recommandation</a:t>
            </a:r>
            <a:r>
              <a:rPr sz="2000" i="1" spc="-35" dirty="0">
                <a:latin typeface="Calibri"/>
                <a:cs typeface="Calibri"/>
              </a:rPr>
              <a:t> </a:t>
            </a:r>
            <a:r>
              <a:rPr sz="2000" i="1" dirty="0">
                <a:latin typeface="Calibri"/>
                <a:cs typeface="Calibri"/>
              </a:rPr>
              <a:t>émission</a:t>
            </a:r>
            <a:r>
              <a:rPr sz="2000" i="1" spc="-35" dirty="0">
                <a:latin typeface="Calibri"/>
                <a:cs typeface="Calibri"/>
              </a:rPr>
              <a:t> </a:t>
            </a:r>
            <a:r>
              <a:rPr sz="2000" i="1" dirty="0">
                <a:latin typeface="Calibri"/>
                <a:cs typeface="Calibri"/>
              </a:rPr>
              <a:t>à</a:t>
            </a:r>
            <a:r>
              <a:rPr sz="2000" i="1" spc="-30" dirty="0">
                <a:latin typeface="Calibri"/>
                <a:cs typeface="Calibri"/>
              </a:rPr>
              <a:t> </a:t>
            </a:r>
            <a:r>
              <a:rPr sz="2000" i="1" dirty="0">
                <a:latin typeface="Calibri"/>
                <a:cs typeface="Calibri"/>
              </a:rPr>
              <a:t>basse</a:t>
            </a:r>
            <a:r>
              <a:rPr sz="2000" i="1" spc="-35" dirty="0">
                <a:latin typeface="Calibri"/>
                <a:cs typeface="Calibri"/>
              </a:rPr>
              <a:t> </a:t>
            </a:r>
            <a:r>
              <a:rPr sz="2000" i="1" dirty="0">
                <a:latin typeface="Calibri"/>
                <a:cs typeface="Calibri"/>
              </a:rPr>
              <a:t>ou</a:t>
            </a:r>
            <a:r>
              <a:rPr sz="2000" i="1" spc="-30" dirty="0">
                <a:latin typeface="Calibri"/>
                <a:cs typeface="Calibri"/>
              </a:rPr>
              <a:t> </a:t>
            </a:r>
            <a:r>
              <a:rPr sz="2000" i="1" spc="-20" dirty="0">
                <a:latin typeface="Calibri"/>
                <a:cs typeface="Calibri"/>
              </a:rPr>
              <a:t>très </a:t>
            </a:r>
            <a:r>
              <a:rPr sz="2000" i="1" dirty="0">
                <a:latin typeface="Calibri"/>
                <a:cs typeface="Calibri"/>
              </a:rPr>
              <a:t>basse</a:t>
            </a:r>
            <a:r>
              <a:rPr sz="2000" i="1" spc="-35" dirty="0">
                <a:latin typeface="Calibri"/>
                <a:cs typeface="Calibri"/>
              </a:rPr>
              <a:t> </a:t>
            </a:r>
            <a:r>
              <a:rPr sz="2000" i="1" spc="-10" dirty="0">
                <a:latin typeface="Calibri"/>
                <a:cs typeface="Calibri"/>
              </a:rPr>
              <a:t>température</a:t>
            </a:r>
            <a:endParaRPr sz="2000">
              <a:latin typeface="Calibri"/>
              <a:cs typeface="Calibri"/>
            </a:endParaRPr>
          </a:p>
          <a:p>
            <a:pPr marL="297180" indent="-247650">
              <a:lnSpc>
                <a:spcPct val="100000"/>
              </a:lnSpc>
              <a:spcBef>
                <a:spcPts val="10"/>
              </a:spcBef>
              <a:buFont typeface="Lucida Sans Unicode"/>
              <a:buChar char="▪"/>
              <a:tabLst>
                <a:tab pos="297180" algn="l"/>
              </a:tabLst>
            </a:pPr>
            <a:r>
              <a:rPr sz="2000" dirty="0">
                <a:latin typeface="Calibri"/>
                <a:cs typeface="Calibri"/>
              </a:rPr>
              <a:t>Etudier</a:t>
            </a:r>
            <a:r>
              <a:rPr sz="2000" spc="-45" dirty="0">
                <a:latin typeface="Calibri"/>
                <a:cs typeface="Calibri"/>
              </a:rPr>
              <a:t> </a:t>
            </a:r>
            <a:r>
              <a:rPr sz="2000" dirty="0">
                <a:latin typeface="Calibri"/>
                <a:cs typeface="Calibri"/>
              </a:rPr>
              <a:t>la</a:t>
            </a:r>
            <a:r>
              <a:rPr sz="2000" spc="-45" dirty="0">
                <a:latin typeface="Calibri"/>
                <a:cs typeface="Calibri"/>
              </a:rPr>
              <a:t> </a:t>
            </a:r>
            <a:r>
              <a:rPr sz="2000" spc="-10" dirty="0">
                <a:latin typeface="Calibri"/>
                <a:cs typeface="Calibri"/>
              </a:rPr>
              <a:t>possibilité</a:t>
            </a:r>
            <a:r>
              <a:rPr sz="2000" spc="-45" dirty="0">
                <a:latin typeface="Calibri"/>
                <a:cs typeface="Calibri"/>
              </a:rPr>
              <a:t> </a:t>
            </a:r>
            <a:r>
              <a:rPr sz="2000" dirty="0">
                <a:latin typeface="Calibri"/>
                <a:cs typeface="Calibri"/>
              </a:rPr>
              <a:t>de</a:t>
            </a:r>
            <a:r>
              <a:rPr sz="2000" spc="-45" dirty="0">
                <a:latin typeface="Calibri"/>
                <a:cs typeface="Calibri"/>
              </a:rPr>
              <a:t> </a:t>
            </a:r>
            <a:r>
              <a:rPr sz="2000" dirty="0">
                <a:latin typeface="Calibri"/>
                <a:cs typeface="Calibri"/>
              </a:rPr>
              <a:t>la</a:t>
            </a:r>
            <a:r>
              <a:rPr sz="2000" spc="-45" dirty="0">
                <a:latin typeface="Calibri"/>
                <a:cs typeface="Calibri"/>
              </a:rPr>
              <a:t> </a:t>
            </a:r>
            <a:r>
              <a:rPr sz="2000" spc="-10" dirty="0">
                <a:latin typeface="Calibri"/>
                <a:cs typeface="Calibri"/>
              </a:rPr>
              <a:t>géothermie</a:t>
            </a:r>
            <a:endParaRPr sz="2000">
              <a:latin typeface="Calibri"/>
              <a:cs typeface="Calibri"/>
            </a:endParaRPr>
          </a:p>
          <a:p>
            <a:pPr marL="297815" marR="117475" indent="-248285" algn="just">
              <a:lnSpc>
                <a:spcPct val="100000"/>
              </a:lnSpc>
              <a:buFont typeface="Lucida Sans Unicode"/>
              <a:buChar char="▪"/>
              <a:tabLst>
                <a:tab pos="297815" algn="l"/>
              </a:tabLst>
            </a:pPr>
            <a:r>
              <a:rPr sz="2000" dirty="0">
                <a:latin typeface="Calibri"/>
                <a:cs typeface="Calibri"/>
              </a:rPr>
              <a:t>Si</a:t>
            </a:r>
            <a:r>
              <a:rPr sz="2000" spc="-50" dirty="0">
                <a:latin typeface="Calibri"/>
                <a:cs typeface="Calibri"/>
              </a:rPr>
              <a:t> </a:t>
            </a:r>
            <a:r>
              <a:rPr sz="2000" spc="-10" dirty="0">
                <a:latin typeface="Calibri"/>
                <a:cs typeface="Calibri"/>
              </a:rPr>
              <a:t>consommation</a:t>
            </a:r>
            <a:r>
              <a:rPr sz="2000" spc="-45" dirty="0">
                <a:latin typeface="Calibri"/>
                <a:cs typeface="Calibri"/>
              </a:rPr>
              <a:t> </a:t>
            </a:r>
            <a:r>
              <a:rPr sz="2000" dirty="0">
                <a:latin typeface="Calibri"/>
                <a:cs typeface="Calibri"/>
              </a:rPr>
              <a:t>en</a:t>
            </a:r>
            <a:r>
              <a:rPr sz="2000" spc="-50" dirty="0">
                <a:latin typeface="Calibri"/>
                <a:cs typeface="Calibri"/>
              </a:rPr>
              <a:t> </a:t>
            </a:r>
            <a:r>
              <a:rPr sz="2000" dirty="0">
                <a:latin typeface="Calibri"/>
                <a:cs typeface="Calibri"/>
              </a:rPr>
              <a:t>ECS</a:t>
            </a:r>
            <a:r>
              <a:rPr sz="2000" spc="-45" dirty="0">
                <a:latin typeface="Calibri"/>
                <a:cs typeface="Calibri"/>
              </a:rPr>
              <a:t> </a:t>
            </a:r>
            <a:r>
              <a:rPr sz="2000" spc="-10" dirty="0">
                <a:latin typeface="Calibri"/>
                <a:cs typeface="Calibri"/>
              </a:rPr>
              <a:t>importante</a:t>
            </a:r>
            <a:r>
              <a:rPr sz="2000" spc="-45" dirty="0">
                <a:latin typeface="Calibri"/>
                <a:cs typeface="Calibri"/>
              </a:rPr>
              <a:t> </a:t>
            </a:r>
            <a:r>
              <a:rPr sz="2000" dirty="0">
                <a:latin typeface="Calibri"/>
                <a:cs typeface="Calibri"/>
              </a:rPr>
              <a:t>&gt;</a:t>
            </a:r>
            <a:r>
              <a:rPr sz="2000" spc="-50" dirty="0">
                <a:latin typeface="Calibri"/>
                <a:cs typeface="Calibri"/>
              </a:rPr>
              <a:t> </a:t>
            </a:r>
            <a:r>
              <a:rPr sz="2000" spc="-10" dirty="0">
                <a:latin typeface="Calibri"/>
                <a:cs typeface="Calibri"/>
              </a:rPr>
              <a:t>panneaux</a:t>
            </a:r>
            <a:r>
              <a:rPr sz="2000" spc="-45" dirty="0">
                <a:latin typeface="Calibri"/>
                <a:cs typeface="Calibri"/>
              </a:rPr>
              <a:t> </a:t>
            </a:r>
            <a:r>
              <a:rPr sz="2000" spc="-10" dirty="0">
                <a:latin typeface="Calibri"/>
                <a:cs typeface="Calibri"/>
              </a:rPr>
              <a:t>solaires</a:t>
            </a:r>
            <a:r>
              <a:rPr sz="2000" spc="-50" dirty="0">
                <a:latin typeface="Calibri"/>
                <a:cs typeface="Calibri"/>
              </a:rPr>
              <a:t> </a:t>
            </a:r>
            <a:r>
              <a:rPr sz="2000" spc="-10" dirty="0">
                <a:latin typeface="Calibri"/>
                <a:cs typeface="Calibri"/>
              </a:rPr>
              <a:t>thermiques </a:t>
            </a:r>
            <a:r>
              <a:rPr sz="2000" dirty="0">
                <a:latin typeface="Calibri"/>
                <a:cs typeface="Calibri"/>
              </a:rPr>
              <a:t>à</a:t>
            </a:r>
            <a:r>
              <a:rPr sz="2000" spc="-15" dirty="0">
                <a:latin typeface="Calibri"/>
                <a:cs typeface="Calibri"/>
              </a:rPr>
              <a:t> </a:t>
            </a:r>
            <a:r>
              <a:rPr sz="2000" spc="-10" dirty="0">
                <a:latin typeface="Calibri"/>
                <a:cs typeface="Calibri"/>
              </a:rPr>
              <a:t>étudier</a:t>
            </a:r>
            <a:endParaRPr sz="2000">
              <a:latin typeface="Calibri"/>
              <a:cs typeface="Calibri"/>
            </a:endParaRPr>
          </a:p>
        </p:txBody>
      </p:sp>
      <p:pic>
        <p:nvPicPr>
          <p:cNvPr id="8" name="object 8"/>
          <p:cNvPicPr/>
          <p:nvPr/>
        </p:nvPicPr>
        <p:blipFill>
          <a:blip r:embed="rId6" cstate="print"/>
          <a:stretch>
            <a:fillRect/>
          </a:stretch>
        </p:blipFill>
        <p:spPr>
          <a:xfrm>
            <a:off x="10229475" y="6085020"/>
            <a:ext cx="1011146" cy="558847"/>
          </a:xfrm>
          <a:prstGeom prst="rect">
            <a:avLst/>
          </a:prstGeom>
        </p:spPr>
      </p:pic>
      <p:sp>
        <p:nvSpPr>
          <p:cNvPr id="9" name="object 9"/>
          <p:cNvSpPr txBox="1">
            <a:spLocks noGrp="1"/>
          </p:cNvSpPr>
          <p:nvPr>
            <p:ph type="title"/>
          </p:nvPr>
        </p:nvSpPr>
        <p:spPr>
          <a:xfrm>
            <a:off x="334645" y="188212"/>
            <a:ext cx="3068955" cy="391160"/>
          </a:xfrm>
          <a:prstGeom prst="rect">
            <a:avLst/>
          </a:prstGeom>
        </p:spPr>
        <p:txBody>
          <a:bodyPr vert="horz" wrap="square" lIns="0" tIns="12700" rIns="0" bIns="0" rtlCol="0">
            <a:spAutoFit/>
          </a:bodyPr>
          <a:lstStyle/>
          <a:p>
            <a:pPr marL="12700">
              <a:lnSpc>
                <a:spcPct val="100000"/>
              </a:lnSpc>
              <a:spcBef>
                <a:spcPts val="100"/>
              </a:spcBef>
            </a:pPr>
            <a:r>
              <a:rPr sz="2400" b="1" i="1" dirty="0">
                <a:solidFill>
                  <a:srgbClr val="000000"/>
                </a:solidFill>
                <a:latin typeface="Calibri"/>
                <a:cs typeface="Calibri"/>
              </a:rPr>
              <a:t>Rénover</a:t>
            </a:r>
            <a:r>
              <a:rPr sz="2400" b="1" i="1" spc="-45" dirty="0">
                <a:solidFill>
                  <a:srgbClr val="000000"/>
                </a:solidFill>
                <a:latin typeface="Calibri"/>
                <a:cs typeface="Calibri"/>
              </a:rPr>
              <a:t> </a:t>
            </a:r>
            <a:r>
              <a:rPr sz="2400" b="1" i="1" dirty="0">
                <a:solidFill>
                  <a:srgbClr val="000000"/>
                </a:solidFill>
                <a:latin typeface="Calibri"/>
                <a:cs typeface="Calibri"/>
              </a:rPr>
              <a:t>son</a:t>
            </a:r>
            <a:r>
              <a:rPr sz="2400" b="1" i="1" spc="-45" dirty="0">
                <a:solidFill>
                  <a:srgbClr val="000000"/>
                </a:solidFill>
                <a:latin typeface="Calibri"/>
                <a:cs typeface="Calibri"/>
              </a:rPr>
              <a:t> </a:t>
            </a:r>
            <a:r>
              <a:rPr sz="2400" b="1" i="1" spc="-10" dirty="0">
                <a:solidFill>
                  <a:srgbClr val="000000"/>
                </a:solidFill>
                <a:latin typeface="Calibri"/>
                <a:cs typeface="Calibri"/>
              </a:rPr>
              <a:t>installation</a:t>
            </a:r>
            <a:endParaRPr sz="2400">
              <a:latin typeface="Calibri"/>
              <a:cs typeface="Calibri"/>
            </a:endParaRPr>
          </a:p>
        </p:txBody>
      </p:sp>
      <p:pic>
        <p:nvPicPr>
          <p:cNvPr id="10" name="object 10"/>
          <p:cNvPicPr/>
          <p:nvPr/>
        </p:nvPicPr>
        <p:blipFill>
          <a:blip r:embed="rId7" cstate="print"/>
          <a:stretch>
            <a:fillRect/>
          </a:stretch>
        </p:blipFill>
        <p:spPr>
          <a:xfrm>
            <a:off x="8486775" y="2743200"/>
            <a:ext cx="1190624" cy="1104899"/>
          </a:xfrm>
          <a:prstGeom prst="rect">
            <a:avLst/>
          </a:prstGeom>
        </p:spPr>
      </p:pic>
      <p:pic>
        <p:nvPicPr>
          <p:cNvPr id="11" name="object 11"/>
          <p:cNvPicPr/>
          <p:nvPr/>
        </p:nvPicPr>
        <p:blipFill>
          <a:blip r:embed="rId8" cstate="print"/>
          <a:stretch>
            <a:fillRect/>
          </a:stretch>
        </p:blipFill>
        <p:spPr>
          <a:xfrm>
            <a:off x="9809560" y="1196825"/>
            <a:ext cx="916780" cy="1044873"/>
          </a:xfrm>
          <a:prstGeom prst="rect">
            <a:avLst/>
          </a:prstGeom>
        </p:spPr>
      </p:pic>
      <p:pic>
        <p:nvPicPr>
          <p:cNvPr id="12" name="object 12"/>
          <p:cNvPicPr/>
          <p:nvPr/>
        </p:nvPicPr>
        <p:blipFill>
          <a:blip r:embed="rId9" cstate="print"/>
          <a:stretch>
            <a:fillRect/>
          </a:stretch>
        </p:blipFill>
        <p:spPr>
          <a:xfrm>
            <a:off x="9810131" y="4418981"/>
            <a:ext cx="1144236" cy="1144236"/>
          </a:xfrm>
          <a:prstGeom prst="rect">
            <a:avLst/>
          </a:prstGeom>
        </p:spPr>
      </p:pic>
      <p:sp>
        <p:nvSpPr>
          <p:cNvPr id="13" name="object 13"/>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152" y="5912699"/>
            <a:ext cx="740968" cy="694050"/>
          </a:xfrm>
          <a:prstGeom prst="rect">
            <a:avLst/>
          </a:prstGeom>
        </p:spPr>
      </p:pic>
      <p:grpSp>
        <p:nvGrpSpPr>
          <p:cNvPr id="3" name="object 3"/>
          <p:cNvGrpSpPr/>
          <p:nvPr/>
        </p:nvGrpSpPr>
        <p:grpSpPr>
          <a:xfrm>
            <a:off x="1123950" y="5943600"/>
            <a:ext cx="8658225" cy="714375"/>
            <a:chOff x="1123950" y="5943600"/>
            <a:chExt cx="8658225" cy="714375"/>
          </a:xfrm>
        </p:grpSpPr>
        <p:pic>
          <p:nvPicPr>
            <p:cNvPr id="4" name="object 4"/>
            <p:cNvPicPr/>
            <p:nvPr/>
          </p:nvPicPr>
          <p:blipFill>
            <a:blip r:embed="rId3" cstate="print"/>
            <a:stretch>
              <a:fillRect/>
            </a:stretch>
          </p:blipFill>
          <p:spPr>
            <a:xfrm>
              <a:off x="1123950" y="5943600"/>
              <a:ext cx="1266824" cy="600074"/>
            </a:xfrm>
            <a:prstGeom prst="rect">
              <a:avLst/>
            </a:prstGeom>
          </p:spPr>
        </p:pic>
        <p:pic>
          <p:nvPicPr>
            <p:cNvPr id="5" name="object 5"/>
            <p:cNvPicPr/>
            <p:nvPr/>
          </p:nvPicPr>
          <p:blipFill>
            <a:blip r:embed="rId4" cstate="print"/>
            <a:stretch>
              <a:fillRect/>
            </a:stretch>
          </p:blipFill>
          <p:spPr>
            <a:xfrm>
              <a:off x="2095500" y="6505575"/>
              <a:ext cx="7686674" cy="152399"/>
            </a:xfrm>
            <a:prstGeom prst="rect">
              <a:avLst/>
            </a:prstGeom>
          </p:spPr>
        </p:pic>
      </p:grpSp>
      <p:pic>
        <p:nvPicPr>
          <p:cNvPr id="6" name="object 6"/>
          <p:cNvPicPr/>
          <p:nvPr/>
        </p:nvPicPr>
        <p:blipFill>
          <a:blip r:embed="rId5" cstate="print"/>
          <a:stretch>
            <a:fillRect/>
          </a:stretch>
        </p:blipFill>
        <p:spPr>
          <a:xfrm>
            <a:off x="11334750" y="5867398"/>
            <a:ext cx="857249" cy="990598"/>
          </a:xfrm>
          <a:prstGeom prst="rect">
            <a:avLst/>
          </a:prstGeom>
        </p:spPr>
      </p:pic>
      <p:sp>
        <p:nvSpPr>
          <p:cNvPr id="7" name="object 7"/>
          <p:cNvSpPr txBox="1"/>
          <p:nvPr/>
        </p:nvSpPr>
        <p:spPr>
          <a:xfrm>
            <a:off x="395287" y="994092"/>
            <a:ext cx="7611745" cy="302895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0914A6"/>
                </a:solidFill>
                <a:latin typeface="Calibri"/>
                <a:cs typeface="Calibri"/>
              </a:rPr>
              <a:t>La</a:t>
            </a:r>
            <a:r>
              <a:rPr sz="2000" b="1" spc="-30" dirty="0">
                <a:solidFill>
                  <a:srgbClr val="0914A6"/>
                </a:solidFill>
                <a:latin typeface="Calibri"/>
                <a:cs typeface="Calibri"/>
              </a:rPr>
              <a:t> </a:t>
            </a:r>
            <a:r>
              <a:rPr sz="2000" b="1" spc="-10" dirty="0">
                <a:solidFill>
                  <a:srgbClr val="0914A6"/>
                </a:solidFill>
                <a:latin typeface="Calibri"/>
                <a:cs typeface="Calibri"/>
              </a:rPr>
              <a:t>ventilation</a:t>
            </a:r>
            <a:endParaRPr sz="2000">
              <a:latin typeface="Calibri"/>
              <a:cs typeface="Calibri"/>
            </a:endParaRPr>
          </a:p>
          <a:p>
            <a:pPr marL="297180" indent="-247650">
              <a:lnSpc>
                <a:spcPct val="100000"/>
              </a:lnSpc>
              <a:spcBef>
                <a:spcPts val="5"/>
              </a:spcBef>
              <a:buFont typeface="Lucida Sans Unicode"/>
              <a:buChar char="▪"/>
              <a:tabLst>
                <a:tab pos="297180" algn="l"/>
              </a:tabLst>
            </a:pPr>
            <a:r>
              <a:rPr sz="2000" spc="-10" dirty="0">
                <a:latin typeface="Calibri"/>
                <a:cs typeface="Calibri"/>
              </a:rPr>
              <a:t>Investir</a:t>
            </a:r>
            <a:r>
              <a:rPr sz="2000" spc="-55" dirty="0">
                <a:latin typeface="Calibri"/>
                <a:cs typeface="Calibri"/>
              </a:rPr>
              <a:t> </a:t>
            </a:r>
            <a:r>
              <a:rPr sz="2000" dirty="0">
                <a:latin typeface="Calibri"/>
                <a:cs typeface="Calibri"/>
              </a:rPr>
              <a:t>dans</a:t>
            </a:r>
            <a:r>
              <a:rPr sz="2000" spc="-50" dirty="0">
                <a:latin typeface="Calibri"/>
                <a:cs typeface="Calibri"/>
              </a:rPr>
              <a:t> </a:t>
            </a:r>
            <a:r>
              <a:rPr sz="2000" dirty="0">
                <a:latin typeface="Calibri"/>
                <a:cs typeface="Calibri"/>
              </a:rPr>
              <a:t>une</a:t>
            </a:r>
            <a:r>
              <a:rPr sz="2000" spc="-50" dirty="0">
                <a:latin typeface="Calibri"/>
                <a:cs typeface="Calibri"/>
              </a:rPr>
              <a:t> </a:t>
            </a:r>
            <a:r>
              <a:rPr sz="2000" spc="-10" dirty="0">
                <a:latin typeface="Calibri"/>
                <a:cs typeface="Calibri"/>
              </a:rPr>
              <a:t>centrale</a:t>
            </a:r>
            <a:r>
              <a:rPr sz="2000" spc="-50" dirty="0">
                <a:latin typeface="Calibri"/>
                <a:cs typeface="Calibri"/>
              </a:rPr>
              <a:t> </a:t>
            </a:r>
            <a:r>
              <a:rPr sz="2000" dirty="0">
                <a:latin typeface="Calibri"/>
                <a:cs typeface="Calibri"/>
              </a:rPr>
              <a:t>de</a:t>
            </a:r>
            <a:r>
              <a:rPr sz="2000" spc="-50" dirty="0">
                <a:latin typeface="Calibri"/>
                <a:cs typeface="Calibri"/>
              </a:rPr>
              <a:t> </a:t>
            </a:r>
            <a:r>
              <a:rPr sz="2000" spc="-20" dirty="0">
                <a:latin typeface="Calibri"/>
                <a:cs typeface="Calibri"/>
              </a:rPr>
              <a:t>traitement</a:t>
            </a:r>
            <a:r>
              <a:rPr sz="2000" spc="-55" dirty="0">
                <a:latin typeface="Calibri"/>
                <a:cs typeface="Calibri"/>
              </a:rPr>
              <a:t> </a:t>
            </a:r>
            <a:r>
              <a:rPr sz="2000" dirty="0">
                <a:latin typeface="Calibri"/>
                <a:cs typeface="Calibri"/>
              </a:rPr>
              <a:t>de</a:t>
            </a:r>
            <a:r>
              <a:rPr sz="2000" spc="-50" dirty="0">
                <a:latin typeface="Calibri"/>
                <a:cs typeface="Calibri"/>
              </a:rPr>
              <a:t> </a:t>
            </a:r>
            <a:r>
              <a:rPr sz="2000" spc="-25" dirty="0">
                <a:latin typeface="Calibri"/>
                <a:cs typeface="Calibri"/>
              </a:rPr>
              <a:t>l’air</a:t>
            </a:r>
            <a:r>
              <a:rPr sz="2000" spc="-50" dirty="0">
                <a:latin typeface="Calibri"/>
                <a:cs typeface="Calibri"/>
              </a:rPr>
              <a:t> </a:t>
            </a:r>
            <a:r>
              <a:rPr sz="2000" dirty="0">
                <a:latin typeface="Calibri"/>
                <a:cs typeface="Calibri"/>
              </a:rPr>
              <a:t>et</a:t>
            </a:r>
            <a:r>
              <a:rPr sz="2000" spc="-50" dirty="0">
                <a:latin typeface="Calibri"/>
                <a:cs typeface="Calibri"/>
              </a:rPr>
              <a:t> </a:t>
            </a:r>
            <a:r>
              <a:rPr sz="2000" spc="-20" dirty="0">
                <a:latin typeface="Calibri"/>
                <a:cs typeface="Calibri"/>
              </a:rPr>
              <a:t>système</a:t>
            </a:r>
            <a:r>
              <a:rPr sz="2000" spc="-50" dirty="0">
                <a:latin typeface="Calibri"/>
                <a:cs typeface="Calibri"/>
              </a:rPr>
              <a:t> </a:t>
            </a:r>
            <a:r>
              <a:rPr sz="2000" dirty="0">
                <a:latin typeface="Calibri"/>
                <a:cs typeface="Calibri"/>
              </a:rPr>
              <a:t>double</a:t>
            </a:r>
            <a:r>
              <a:rPr sz="2000" spc="-50" dirty="0">
                <a:latin typeface="Calibri"/>
                <a:cs typeface="Calibri"/>
              </a:rPr>
              <a:t> </a:t>
            </a:r>
            <a:r>
              <a:rPr sz="2000" spc="-20" dirty="0">
                <a:latin typeface="Calibri"/>
                <a:cs typeface="Calibri"/>
              </a:rPr>
              <a:t>flux</a:t>
            </a:r>
            <a:endParaRPr sz="2000">
              <a:latin typeface="Calibri"/>
              <a:cs typeface="Calibri"/>
            </a:endParaRPr>
          </a:p>
          <a:p>
            <a:pPr marL="297815" marR="5080" indent="-248285">
              <a:lnSpc>
                <a:spcPct val="100000"/>
              </a:lnSpc>
              <a:buFont typeface="Lucida Sans Unicode"/>
              <a:buChar char="▪"/>
              <a:tabLst>
                <a:tab pos="297815" algn="l"/>
                <a:tab pos="913765" algn="l"/>
                <a:tab pos="1370965" algn="l"/>
                <a:tab pos="2285365" algn="l"/>
                <a:tab pos="3656965" algn="l"/>
                <a:tab pos="4571365" algn="l"/>
                <a:tab pos="5485765" algn="l"/>
                <a:tab pos="6400165" algn="l"/>
              </a:tabLst>
            </a:pPr>
            <a:r>
              <a:rPr sz="2000" spc="-10" dirty="0">
                <a:latin typeface="Calibri"/>
                <a:cs typeface="Calibri"/>
              </a:rPr>
              <a:t>Profiter</a:t>
            </a:r>
            <a:r>
              <a:rPr sz="2000" dirty="0">
                <a:latin typeface="Calibri"/>
                <a:cs typeface="Calibri"/>
              </a:rPr>
              <a:t>	</a:t>
            </a:r>
            <a:r>
              <a:rPr sz="2000" spc="-10" dirty="0">
                <a:latin typeface="Calibri"/>
                <a:cs typeface="Calibri"/>
              </a:rPr>
              <a:t>d’une</a:t>
            </a:r>
            <a:r>
              <a:rPr sz="2000" dirty="0">
                <a:latin typeface="Calibri"/>
                <a:cs typeface="Calibri"/>
              </a:rPr>
              <a:t>	</a:t>
            </a:r>
            <a:r>
              <a:rPr sz="2000" spc="-10" dirty="0">
                <a:latin typeface="Calibri"/>
                <a:cs typeface="Calibri"/>
              </a:rPr>
              <a:t>rénovation</a:t>
            </a:r>
            <a:r>
              <a:rPr sz="2000" dirty="0">
                <a:latin typeface="Calibri"/>
                <a:cs typeface="Calibri"/>
              </a:rPr>
              <a:t>	</a:t>
            </a:r>
            <a:r>
              <a:rPr sz="2000" spc="-10" dirty="0">
                <a:latin typeface="Calibri"/>
                <a:cs typeface="Calibri"/>
              </a:rPr>
              <a:t>globale</a:t>
            </a:r>
            <a:r>
              <a:rPr sz="2000" dirty="0">
                <a:latin typeface="Calibri"/>
                <a:cs typeface="Calibri"/>
              </a:rPr>
              <a:t>	</a:t>
            </a:r>
            <a:r>
              <a:rPr sz="2000" spc="-20" dirty="0">
                <a:latin typeface="Calibri"/>
                <a:cs typeface="Calibri"/>
              </a:rPr>
              <a:t>pour</a:t>
            </a:r>
            <a:r>
              <a:rPr sz="2000" dirty="0">
                <a:latin typeface="Calibri"/>
                <a:cs typeface="Calibri"/>
              </a:rPr>
              <a:t>	</a:t>
            </a:r>
            <a:r>
              <a:rPr sz="2000" spc="-10" dirty="0">
                <a:latin typeface="Calibri"/>
                <a:cs typeface="Calibri"/>
              </a:rPr>
              <a:t>revoir</a:t>
            </a:r>
            <a:r>
              <a:rPr sz="2000" dirty="0">
                <a:latin typeface="Calibri"/>
                <a:cs typeface="Calibri"/>
              </a:rPr>
              <a:t>	</a:t>
            </a:r>
            <a:r>
              <a:rPr sz="2000" spc="-30" dirty="0">
                <a:latin typeface="Calibri"/>
                <a:cs typeface="Calibri"/>
              </a:rPr>
              <a:t>l’étanchéité </a:t>
            </a:r>
            <a:r>
              <a:rPr sz="2000" spc="-25" dirty="0">
                <a:latin typeface="Calibri"/>
                <a:cs typeface="Calibri"/>
              </a:rPr>
              <a:t>et</a:t>
            </a:r>
            <a:r>
              <a:rPr sz="2000" dirty="0">
                <a:latin typeface="Calibri"/>
                <a:cs typeface="Calibri"/>
              </a:rPr>
              <a:t>	</a:t>
            </a:r>
            <a:r>
              <a:rPr sz="2000" spc="-25" dirty="0">
                <a:latin typeface="Calibri"/>
                <a:cs typeface="Calibri"/>
              </a:rPr>
              <a:t>le</a:t>
            </a:r>
            <a:endParaRPr sz="2000">
              <a:latin typeface="Calibri"/>
              <a:cs typeface="Calibri"/>
            </a:endParaRPr>
          </a:p>
          <a:p>
            <a:pPr marL="298450">
              <a:lnSpc>
                <a:spcPct val="100000"/>
              </a:lnSpc>
              <a:spcBef>
                <a:spcPts val="5"/>
              </a:spcBef>
            </a:pPr>
            <a:r>
              <a:rPr sz="2000" spc="-10" dirty="0">
                <a:latin typeface="Calibri"/>
                <a:cs typeface="Calibri"/>
              </a:rPr>
              <a:t>calorifugeage</a:t>
            </a:r>
            <a:r>
              <a:rPr sz="2000" spc="-70" dirty="0">
                <a:latin typeface="Calibri"/>
                <a:cs typeface="Calibri"/>
              </a:rPr>
              <a:t> </a:t>
            </a:r>
            <a:r>
              <a:rPr sz="2000" dirty="0">
                <a:latin typeface="Calibri"/>
                <a:cs typeface="Calibri"/>
              </a:rPr>
              <a:t>des</a:t>
            </a:r>
            <a:r>
              <a:rPr sz="2000" spc="-65" dirty="0">
                <a:latin typeface="Calibri"/>
                <a:cs typeface="Calibri"/>
              </a:rPr>
              <a:t> </a:t>
            </a:r>
            <a:r>
              <a:rPr sz="2000" spc="-10" dirty="0">
                <a:latin typeface="Calibri"/>
                <a:cs typeface="Calibri"/>
              </a:rPr>
              <a:t>tuyaux</a:t>
            </a:r>
            <a:endParaRPr sz="2000">
              <a:latin typeface="Calibri"/>
              <a:cs typeface="Calibri"/>
            </a:endParaRPr>
          </a:p>
          <a:p>
            <a:pPr marL="12700">
              <a:lnSpc>
                <a:spcPct val="100000"/>
              </a:lnSpc>
              <a:spcBef>
                <a:spcPts val="2180"/>
              </a:spcBef>
            </a:pPr>
            <a:r>
              <a:rPr sz="2000" b="1" dirty="0">
                <a:solidFill>
                  <a:srgbClr val="0914A6"/>
                </a:solidFill>
                <a:latin typeface="Calibri"/>
                <a:cs typeface="Calibri"/>
              </a:rPr>
              <a:t>Le</a:t>
            </a:r>
            <a:r>
              <a:rPr sz="2000" b="1" spc="-30" dirty="0">
                <a:solidFill>
                  <a:srgbClr val="0914A6"/>
                </a:solidFill>
                <a:latin typeface="Calibri"/>
                <a:cs typeface="Calibri"/>
              </a:rPr>
              <a:t> </a:t>
            </a:r>
            <a:r>
              <a:rPr sz="2000" b="1" spc="-10" dirty="0">
                <a:solidFill>
                  <a:srgbClr val="0914A6"/>
                </a:solidFill>
                <a:latin typeface="Calibri"/>
                <a:cs typeface="Calibri"/>
              </a:rPr>
              <a:t>bassin</a:t>
            </a:r>
            <a:endParaRPr sz="2000">
              <a:latin typeface="Calibri"/>
              <a:cs typeface="Calibri"/>
            </a:endParaRPr>
          </a:p>
          <a:p>
            <a:pPr marL="297180" indent="-247650">
              <a:lnSpc>
                <a:spcPct val="100000"/>
              </a:lnSpc>
              <a:spcBef>
                <a:spcPts val="5"/>
              </a:spcBef>
              <a:buFont typeface="Lucida Sans Unicode"/>
              <a:buChar char="▪"/>
              <a:tabLst>
                <a:tab pos="297180" algn="l"/>
              </a:tabLst>
            </a:pPr>
            <a:r>
              <a:rPr sz="2000" spc="-20" dirty="0">
                <a:latin typeface="Calibri"/>
                <a:cs typeface="Calibri"/>
              </a:rPr>
              <a:t>Vérifier</a:t>
            </a:r>
            <a:r>
              <a:rPr sz="2000" spc="-60" dirty="0">
                <a:latin typeface="Calibri"/>
                <a:cs typeface="Calibri"/>
              </a:rPr>
              <a:t> </a:t>
            </a:r>
            <a:r>
              <a:rPr sz="2000" spc="-10" dirty="0">
                <a:latin typeface="Calibri"/>
                <a:cs typeface="Calibri"/>
              </a:rPr>
              <a:t>l'étanchéité</a:t>
            </a:r>
            <a:r>
              <a:rPr sz="2000" spc="-55" dirty="0">
                <a:latin typeface="Calibri"/>
                <a:cs typeface="Calibri"/>
              </a:rPr>
              <a:t> </a:t>
            </a:r>
            <a:r>
              <a:rPr sz="2000" spc="-10" dirty="0">
                <a:latin typeface="Calibri"/>
                <a:cs typeface="Calibri"/>
              </a:rPr>
              <a:t>(privilégier</a:t>
            </a:r>
            <a:r>
              <a:rPr sz="2000" spc="-60" dirty="0">
                <a:latin typeface="Calibri"/>
                <a:cs typeface="Calibri"/>
              </a:rPr>
              <a:t> </a:t>
            </a:r>
            <a:r>
              <a:rPr sz="2000" dirty="0">
                <a:latin typeface="Calibri"/>
                <a:cs typeface="Calibri"/>
              </a:rPr>
              <a:t>une</a:t>
            </a:r>
            <a:r>
              <a:rPr sz="2000" spc="-55" dirty="0">
                <a:latin typeface="Calibri"/>
                <a:cs typeface="Calibri"/>
              </a:rPr>
              <a:t> </a:t>
            </a:r>
            <a:r>
              <a:rPr sz="2000" spc="-10" dirty="0">
                <a:latin typeface="Calibri"/>
                <a:cs typeface="Calibri"/>
              </a:rPr>
              <a:t>rénovation</a:t>
            </a:r>
            <a:r>
              <a:rPr sz="2000" spc="-55" dirty="0">
                <a:latin typeface="Calibri"/>
                <a:cs typeface="Calibri"/>
              </a:rPr>
              <a:t> </a:t>
            </a:r>
            <a:r>
              <a:rPr sz="2000" dirty="0">
                <a:latin typeface="Calibri"/>
                <a:cs typeface="Calibri"/>
              </a:rPr>
              <a:t>avec</a:t>
            </a:r>
            <a:r>
              <a:rPr sz="2000" spc="-60" dirty="0">
                <a:latin typeface="Calibri"/>
                <a:cs typeface="Calibri"/>
              </a:rPr>
              <a:t> </a:t>
            </a:r>
            <a:r>
              <a:rPr sz="2000" dirty="0">
                <a:latin typeface="Calibri"/>
                <a:cs typeface="Calibri"/>
              </a:rPr>
              <a:t>un</a:t>
            </a:r>
            <a:r>
              <a:rPr sz="2000" spc="-55" dirty="0">
                <a:latin typeface="Calibri"/>
                <a:cs typeface="Calibri"/>
              </a:rPr>
              <a:t> </a:t>
            </a:r>
            <a:r>
              <a:rPr sz="2000" dirty="0">
                <a:latin typeface="Calibri"/>
                <a:cs typeface="Calibri"/>
              </a:rPr>
              <a:t>bassin</a:t>
            </a:r>
            <a:r>
              <a:rPr sz="2000" spc="-55" dirty="0">
                <a:latin typeface="Calibri"/>
                <a:cs typeface="Calibri"/>
              </a:rPr>
              <a:t> </a:t>
            </a:r>
            <a:r>
              <a:rPr sz="2000" spc="-10" dirty="0">
                <a:latin typeface="Calibri"/>
                <a:cs typeface="Calibri"/>
              </a:rPr>
              <a:t>inox)</a:t>
            </a:r>
            <a:endParaRPr sz="2000">
              <a:latin typeface="Calibri"/>
              <a:cs typeface="Calibri"/>
            </a:endParaRPr>
          </a:p>
          <a:p>
            <a:pPr marL="12700">
              <a:lnSpc>
                <a:spcPct val="100000"/>
              </a:lnSpc>
              <a:spcBef>
                <a:spcPts val="2255"/>
              </a:spcBef>
            </a:pPr>
            <a:r>
              <a:rPr sz="2000" b="1" spc="-10" dirty="0">
                <a:solidFill>
                  <a:srgbClr val="0914A6"/>
                </a:solidFill>
                <a:latin typeface="Calibri"/>
                <a:cs typeface="Calibri"/>
              </a:rPr>
              <a:t>L’éclairage</a:t>
            </a:r>
            <a:endParaRPr sz="2000">
              <a:latin typeface="Calibri"/>
              <a:cs typeface="Calibri"/>
            </a:endParaRPr>
          </a:p>
        </p:txBody>
      </p:sp>
      <p:sp>
        <p:nvSpPr>
          <p:cNvPr id="8" name="object 8"/>
          <p:cNvSpPr txBox="1"/>
          <p:nvPr/>
        </p:nvSpPr>
        <p:spPr>
          <a:xfrm>
            <a:off x="432405" y="3998276"/>
            <a:ext cx="1369060" cy="330200"/>
          </a:xfrm>
          <a:prstGeom prst="rect">
            <a:avLst/>
          </a:prstGeom>
        </p:spPr>
        <p:txBody>
          <a:bodyPr vert="horz" wrap="square" lIns="0" tIns="12700" rIns="0" bIns="0" rtlCol="0">
            <a:spAutoFit/>
          </a:bodyPr>
          <a:lstStyle/>
          <a:p>
            <a:pPr marL="260985" indent="-248285">
              <a:lnSpc>
                <a:spcPct val="100000"/>
              </a:lnSpc>
              <a:spcBef>
                <a:spcPts val="100"/>
              </a:spcBef>
              <a:buFont typeface="Lucida Sans Unicode"/>
              <a:buChar char="▪"/>
              <a:tabLst>
                <a:tab pos="260985" algn="l"/>
                <a:tab pos="996315" algn="l"/>
              </a:tabLst>
            </a:pPr>
            <a:r>
              <a:rPr sz="2000" spc="-10" dirty="0">
                <a:latin typeface="Calibri"/>
                <a:cs typeface="Calibri"/>
              </a:rPr>
              <a:t>Poser</a:t>
            </a:r>
            <a:r>
              <a:rPr sz="2000" dirty="0">
                <a:latin typeface="Calibri"/>
                <a:cs typeface="Calibri"/>
              </a:rPr>
              <a:t>	</a:t>
            </a:r>
            <a:r>
              <a:rPr sz="2000" spc="-25" dirty="0">
                <a:latin typeface="Calibri"/>
                <a:cs typeface="Calibri"/>
              </a:rPr>
              <a:t>des</a:t>
            </a:r>
            <a:endParaRPr sz="2000">
              <a:latin typeface="Calibri"/>
              <a:cs typeface="Calibri"/>
            </a:endParaRPr>
          </a:p>
        </p:txBody>
      </p:sp>
      <p:sp>
        <p:nvSpPr>
          <p:cNvPr id="9" name="object 9"/>
          <p:cNvSpPr txBox="1"/>
          <p:nvPr/>
        </p:nvSpPr>
        <p:spPr>
          <a:xfrm>
            <a:off x="1937788" y="3998276"/>
            <a:ext cx="6292215" cy="330200"/>
          </a:xfrm>
          <a:prstGeom prst="rect">
            <a:avLst/>
          </a:prstGeom>
        </p:spPr>
        <p:txBody>
          <a:bodyPr vert="horz" wrap="square" lIns="0" tIns="12700" rIns="0" bIns="0" rtlCol="0">
            <a:spAutoFit/>
          </a:bodyPr>
          <a:lstStyle/>
          <a:p>
            <a:pPr marL="12700">
              <a:lnSpc>
                <a:spcPct val="100000"/>
              </a:lnSpc>
              <a:spcBef>
                <a:spcPts val="100"/>
              </a:spcBef>
              <a:tabLst>
                <a:tab pos="677545" algn="l"/>
                <a:tab pos="2032000" algn="l"/>
                <a:tab pos="2404110" algn="l"/>
                <a:tab pos="3382645" algn="l"/>
                <a:tab pos="3903979" algn="l"/>
                <a:tab pos="5006975" algn="l"/>
                <a:tab pos="5428615" algn="l"/>
              </a:tabLst>
            </a:pPr>
            <a:r>
              <a:rPr sz="2000" spc="-20" dirty="0">
                <a:latin typeface="Calibri"/>
                <a:cs typeface="Calibri"/>
              </a:rPr>
              <a:t>LEDS</a:t>
            </a:r>
            <a:r>
              <a:rPr sz="2000" dirty="0">
                <a:latin typeface="Calibri"/>
                <a:cs typeface="Calibri"/>
              </a:rPr>
              <a:t>	</a:t>
            </a:r>
            <a:r>
              <a:rPr sz="2000" spc="-10" dirty="0">
                <a:latin typeface="Calibri"/>
                <a:cs typeface="Calibri"/>
              </a:rPr>
              <a:t>(relamping)</a:t>
            </a:r>
            <a:r>
              <a:rPr sz="2000" dirty="0">
                <a:latin typeface="Calibri"/>
                <a:cs typeface="Calibri"/>
              </a:rPr>
              <a:t>	</a:t>
            </a:r>
            <a:r>
              <a:rPr sz="2000" spc="-25" dirty="0">
                <a:latin typeface="Calibri"/>
                <a:cs typeface="Calibri"/>
              </a:rPr>
              <a:t>et</a:t>
            </a:r>
            <a:r>
              <a:rPr sz="2000" dirty="0">
                <a:latin typeface="Calibri"/>
                <a:cs typeface="Calibri"/>
              </a:rPr>
              <a:t>	</a:t>
            </a:r>
            <a:r>
              <a:rPr sz="2000" spc="-10" dirty="0">
                <a:latin typeface="Calibri"/>
                <a:cs typeface="Calibri"/>
              </a:rPr>
              <a:t>intégrer</a:t>
            </a:r>
            <a:r>
              <a:rPr sz="2000" dirty="0">
                <a:latin typeface="Calibri"/>
                <a:cs typeface="Calibri"/>
              </a:rPr>
              <a:t>	</a:t>
            </a:r>
            <a:r>
              <a:rPr sz="2000" spc="-25" dirty="0">
                <a:latin typeface="Calibri"/>
                <a:cs typeface="Calibri"/>
              </a:rPr>
              <a:t>des</a:t>
            </a:r>
            <a:r>
              <a:rPr sz="2000" dirty="0">
                <a:latin typeface="Calibri"/>
                <a:cs typeface="Calibri"/>
              </a:rPr>
              <a:t>	</a:t>
            </a:r>
            <a:r>
              <a:rPr sz="2000" spc="-10" dirty="0">
                <a:latin typeface="Calibri"/>
                <a:cs typeface="Calibri"/>
              </a:rPr>
              <a:t>systèmes</a:t>
            </a:r>
            <a:r>
              <a:rPr sz="2000" dirty="0">
                <a:latin typeface="Calibri"/>
                <a:cs typeface="Calibri"/>
              </a:rPr>
              <a:t>	</a:t>
            </a:r>
            <a:r>
              <a:rPr sz="2000" spc="-25" dirty="0">
                <a:latin typeface="Calibri"/>
                <a:cs typeface="Calibri"/>
              </a:rPr>
              <a:t>de</a:t>
            </a:r>
            <a:r>
              <a:rPr sz="2000" dirty="0">
                <a:latin typeface="Calibri"/>
                <a:cs typeface="Calibri"/>
              </a:rPr>
              <a:t>	</a:t>
            </a:r>
            <a:r>
              <a:rPr sz="2000" spc="-10" dirty="0">
                <a:latin typeface="Calibri"/>
                <a:cs typeface="Calibri"/>
              </a:rPr>
              <a:t>gestions</a:t>
            </a:r>
            <a:endParaRPr sz="2000">
              <a:latin typeface="Calibri"/>
              <a:cs typeface="Calibri"/>
            </a:endParaRPr>
          </a:p>
        </p:txBody>
      </p:sp>
      <p:sp>
        <p:nvSpPr>
          <p:cNvPr id="10" name="object 10"/>
          <p:cNvSpPr txBox="1"/>
          <p:nvPr/>
        </p:nvSpPr>
        <p:spPr>
          <a:xfrm>
            <a:off x="432405" y="4303076"/>
            <a:ext cx="7802245" cy="1245870"/>
          </a:xfrm>
          <a:prstGeom prst="rect">
            <a:avLst/>
          </a:prstGeom>
        </p:spPr>
        <p:txBody>
          <a:bodyPr vert="horz" wrap="square" lIns="0" tIns="12700" rIns="0" bIns="0" rtlCol="0">
            <a:spAutoFit/>
          </a:bodyPr>
          <a:lstStyle/>
          <a:p>
            <a:pPr marL="260985" marR="8890">
              <a:lnSpc>
                <a:spcPct val="100000"/>
              </a:lnSpc>
              <a:spcBef>
                <a:spcPts val="100"/>
              </a:spcBef>
              <a:tabLst>
                <a:tab pos="1684655" algn="l"/>
                <a:tab pos="2335530" algn="l"/>
                <a:tab pos="2781300" algn="l"/>
                <a:tab pos="3531235" algn="l"/>
                <a:tab pos="3815079" algn="l"/>
                <a:tab pos="5122545" algn="l"/>
                <a:tab pos="6661150" algn="l"/>
              </a:tabLst>
            </a:pPr>
            <a:r>
              <a:rPr sz="2000" spc="-10" dirty="0">
                <a:latin typeface="Calibri"/>
                <a:cs typeface="Calibri"/>
              </a:rPr>
              <a:t>automatisés</a:t>
            </a:r>
            <a:r>
              <a:rPr sz="2000" dirty="0">
                <a:latin typeface="Calibri"/>
                <a:cs typeface="Calibri"/>
              </a:rPr>
              <a:t>	</a:t>
            </a:r>
            <a:r>
              <a:rPr sz="2000" spc="-20" dirty="0">
                <a:latin typeface="Calibri"/>
                <a:cs typeface="Calibri"/>
              </a:rPr>
              <a:t>pour</a:t>
            </a:r>
            <a:r>
              <a:rPr sz="2000" dirty="0">
                <a:latin typeface="Calibri"/>
                <a:cs typeface="Calibri"/>
              </a:rPr>
              <a:t>	</a:t>
            </a:r>
            <a:r>
              <a:rPr sz="2000" spc="-25" dirty="0">
                <a:latin typeface="Calibri"/>
                <a:cs typeface="Calibri"/>
              </a:rPr>
              <a:t>les</a:t>
            </a:r>
            <a:r>
              <a:rPr sz="2000" dirty="0">
                <a:latin typeface="Calibri"/>
                <a:cs typeface="Calibri"/>
              </a:rPr>
              <a:t>	</a:t>
            </a:r>
            <a:r>
              <a:rPr sz="2000" spc="-20" dirty="0">
                <a:latin typeface="Calibri"/>
                <a:cs typeface="Calibri"/>
              </a:rPr>
              <a:t>zones</a:t>
            </a:r>
            <a:r>
              <a:rPr sz="2000" dirty="0">
                <a:latin typeface="Calibri"/>
                <a:cs typeface="Calibri"/>
              </a:rPr>
              <a:t>	</a:t>
            </a:r>
            <a:r>
              <a:rPr sz="2000" spc="-50" dirty="0">
                <a:latin typeface="Calibri"/>
                <a:cs typeface="Calibri"/>
              </a:rPr>
              <a:t>à</a:t>
            </a:r>
            <a:r>
              <a:rPr sz="2000" dirty="0">
                <a:latin typeface="Calibri"/>
                <a:cs typeface="Calibri"/>
              </a:rPr>
              <a:t>	</a:t>
            </a:r>
            <a:r>
              <a:rPr sz="2000" spc="-10" dirty="0">
                <a:latin typeface="Calibri"/>
                <a:cs typeface="Calibri"/>
              </a:rPr>
              <a:t>occupation</a:t>
            </a:r>
            <a:r>
              <a:rPr sz="2000" dirty="0">
                <a:latin typeface="Calibri"/>
                <a:cs typeface="Calibri"/>
              </a:rPr>
              <a:t>	</a:t>
            </a:r>
            <a:r>
              <a:rPr sz="2000" spc="-10" dirty="0">
                <a:latin typeface="Calibri"/>
                <a:cs typeface="Calibri"/>
              </a:rPr>
              <a:t>intermittente</a:t>
            </a:r>
            <a:r>
              <a:rPr sz="2000" dirty="0">
                <a:latin typeface="Calibri"/>
                <a:cs typeface="Calibri"/>
              </a:rPr>
              <a:t>	</a:t>
            </a:r>
            <a:r>
              <a:rPr sz="2000" spc="-20" dirty="0">
                <a:latin typeface="Calibri"/>
                <a:cs typeface="Calibri"/>
              </a:rPr>
              <a:t>(sanitaires, </a:t>
            </a:r>
            <a:r>
              <a:rPr sz="2000" dirty="0">
                <a:latin typeface="Calibri"/>
                <a:cs typeface="Calibri"/>
              </a:rPr>
              <a:t>douches</a:t>
            </a:r>
            <a:r>
              <a:rPr sz="2000" spc="-90" dirty="0">
                <a:latin typeface="Calibri"/>
                <a:cs typeface="Calibri"/>
              </a:rPr>
              <a:t> </a:t>
            </a:r>
            <a:r>
              <a:rPr sz="2000" spc="-10" dirty="0">
                <a:latin typeface="Calibri"/>
                <a:cs typeface="Calibri"/>
              </a:rPr>
              <a:t>fermées,</a:t>
            </a:r>
            <a:r>
              <a:rPr sz="2000" spc="-85" dirty="0">
                <a:latin typeface="Calibri"/>
                <a:cs typeface="Calibri"/>
              </a:rPr>
              <a:t> </a:t>
            </a:r>
            <a:r>
              <a:rPr sz="2000" spc="-10" dirty="0">
                <a:latin typeface="Calibri"/>
                <a:cs typeface="Calibri"/>
              </a:rPr>
              <a:t>vestiaires,</a:t>
            </a:r>
            <a:r>
              <a:rPr sz="2000" spc="-85" dirty="0">
                <a:latin typeface="Calibri"/>
                <a:cs typeface="Calibri"/>
              </a:rPr>
              <a:t> </a:t>
            </a:r>
            <a:r>
              <a:rPr sz="2000" spc="-10" dirty="0">
                <a:latin typeface="Calibri"/>
                <a:cs typeface="Calibri"/>
              </a:rPr>
              <a:t>etc.)</a:t>
            </a:r>
            <a:endParaRPr sz="2000">
              <a:latin typeface="Calibri"/>
              <a:cs typeface="Calibri"/>
            </a:endParaRPr>
          </a:p>
          <a:p>
            <a:pPr marL="260985" marR="5080" indent="-248920">
              <a:lnSpc>
                <a:spcPct val="100000"/>
              </a:lnSpc>
              <a:spcBef>
                <a:spcPts val="10"/>
              </a:spcBef>
              <a:buFont typeface="Lucida Sans Unicode"/>
              <a:buChar char="▪"/>
              <a:tabLst>
                <a:tab pos="260985" algn="l"/>
              </a:tabLst>
            </a:pPr>
            <a:r>
              <a:rPr sz="2000" dirty="0">
                <a:latin typeface="Calibri"/>
                <a:cs typeface="Calibri"/>
              </a:rPr>
              <a:t>Installer</a:t>
            </a:r>
            <a:r>
              <a:rPr sz="2000" spc="265" dirty="0">
                <a:latin typeface="Calibri"/>
                <a:cs typeface="Calibri"/>
              </a:rPr>
              <a:t> </a:t>
            </a:r>
            <a:r>
              <a:rPr sz="2000" dirty="0">
                <a:latin typeface="Calibri"/>
                <a:cs typeface="Calibri"/>
              </a:rPr>
              <a:t>un</a:t>
            </a:r>
            <a:r>
              <a:rPr sz="2000" spc="265" dirty="0">
                <a:latin typeface="Calibri"/>
                <a:cs typeface="Calibri"/>
              </a:rPr>
              <a:t> </a:t>
            </a:r>
            <a:r>
              <a:rPr sz="2000" dirty="0">
                <a:latin typeface="Calibri"/>
                <a:cs typeface="Calibri"/>
              </a:rPr>
              <a:t>système</a:t>
            </a:r>
            <a:r>
              <a:rPr sz="2000" spc="265" dirty="0">
                <a:latin typeface="Calibri"/>
                <a:cs typeface="Calibri"/>
              </a:rPr>
              <a:t> </a:t>
            </a:r>
            <a:r>
              <a:rPr sz="2000" dirty="0">
                <a:latin typeface="Calibri"/>
                <a:cs typeface="Calibri"/>
              </a:rPr>
              <a:t>de</a:t>
            </a:r>
            <a:r>
              <a:rPr sz="2000" spc="270" dirty="0">
                <a:latin typeface="Calibri"/>
                <a:cs typeface="Calibri"/>
              </a:rPr>
              <a:t> </a:t>
            </a:r>
            <a:r>
              <a:rPr sz="2000" dirty="0">
                <a:latin typeface="Calibri"/>
                <a:cs typeface="Calibri"/>
              </a:rPr>
              <a:t>graduation</a:t>
            </a:r>
            <a:r>
              <a:rPr sz="2000" spc="265" dirty="0">
                <a:latin typeface="Calibri"/>
                <a:cs typeface="Calibri"/>
              </a:rPr>
              <a:t> </a:t>
            </a:r>
            <a:r>
              <a:rPr sz="2000" dirty="0">
                <a:latin typeface="Calibri"/>
                <a:cs typeface="Calibri"/>
              </a:rPr>
              <a:t>pour</a:t>
            </a:r>
            <a:r>
              <a:rPr sz="2000" spc="265" dirty="0">
                <a:latin typeface="Calibri"/>
                <a:cs typeface="Calibri"/>
              </a:rPr>
              <a:t> </a:t>
            </a:r>
            <a:r>
              <a:rPr sz="2000" dirty="0">
                <a:latin typeface="Calibri"/>
                <a:cs typeface="Calibri"/>
              </a:rPr>
              <a:t>les</a:t>
            </a:r>
            <a:r>
              <a:rPr sz="2000" spc="265" dirty="0">
                <a:latin typeface="Calibri"/>
                <a:cs typeface="Calibri"/>
              </a:rPr>
              <a:t> </a:t>
            </a:r>
            <a:r>
              <a:rPr sz="2000" dirty="0">
                <a:latin typeface="Calibri"/>
                <a:cs typeface="Calibri"/>
              </a:rPr>
              <a:t>bassins</a:t>
            </a:r>
            <a:r>
              <a:rPr sz="2000" spc="270" dirty="0">
                <a:latin typeface="Calibri"/>
                <a:cs typeface="Calibri"/>
              </a:rPr>
              <a:t> </a:t>
            </a:r>
            <a:r>
              <a:rPr sz="2000" dirty="0">
                <a:latin typeface="Calibri"/>
                <a:cs typeface="Calibri"/>
              </a:rPr>
              <a:t>dotés</a:t>
            </a:r>
            <a:r>
              <a:rPr sz="2000" spc="265" dirty="0">
                <a:latin typeface="Calibri"/>
                <a:cs typeface="Calibri"/>
              </a:rPr>
              <a:t> </a:t>
            </a:r>
            <a:r>
              <a:rPr sz="2000" dirty="0">
                <a:latin typeface="Calibri"/>
                <a:cs typeface="Calibri"/>
              </a:rPr>
              <a:t>de</a:t>
            </a:r>
            <a:r>
              <a:rPr sz="2000" spc="265" dirty="0">
                <a:latin typeface="Calibri"/>
                <a:cs typeface="Calibri"/>
              </a:rPr>
              <a:t> </a:t>
            </a:r>
            <a:r>
              <a:rPr sz="2000" spc="-10" dirty="0">
                <a:latin typeface="Calibri"/>
                <a:cs typeface="Calibri"/>
              </a:rPr>
              <a:t>surfaces vitrées</a:t>
            </a:r>
            <a:endParaRPr sz="2000">
              <a:latin typeface="Calibri"/>
              <a:cs typeface="Calibri"/>
            </a:endParaRPr>
          </a:p>
        </p:txBody>
      </p:sp>
      <p:pic>
        <p:nvPicPr>
          <p:cNvPr id="11" name="object 11"/>
          <p:cNvPicPr/>
          <p:nvPr/>
        </p:nvPicPr>
        <p:blipFill>
          <a:blip r:embed="rId6" cstate="print"/>
          <a:stretch>
            <a:fillRect/>
          </a:stretch>
        </p:blipFill>
        <p:spPr>
          <a:xfrm>
            <a:off x="10229475" y="6085020"/>
            <a:ext cx="1011146" cy="558847"/>
          </a:xfrm>
          <a:prstGeom prst="rect">
            <a:avLst/>
          </a:prstGeom>
        </p:spPr>
      </p:pic>
      <p:sp>
        <p:nvSpPr>
          <p:cNvPr id="12" name="object 12"/>
          <p:cNvSpPr txBox="1">
            <a:spLocks noGrp="1"/>
          </p:cNvSpPr>
          <p:nvPr>
            <p:ph type="title"/>
          </p:nvPr>
        </p:nvSpPr>
        <p:spPr>
          <a:xfrm>
            <a:off x="353059" y="281177"/>
            <a:ext cx="3068955" cy="391160"/>
          </a:xfrm>
          <a:prstGeom prst="rect">
            <a:avLst/>
          </a:prstGeom>
        </p:spPr>
        <p:txBody>
          <a:bodyPr vert="horz" wrap="square" lIns="0" tIns="12700" rIns="0" bIns="0" rtlCol="0">
            <a:spAutoFit/>
          </a:bodyPr>
          <a:lstStyle/>
          <a:p>
            <a:pPr marL="12700">
              <a:lnSpc>
                <a:spcPct val="100000"/>
              </a:lnSpc>
              <a:spcBef>
                <a:spcPts val="100"/>
              </a:spcBef>
            </a:pPr>
            <a:r>
              <a:rPr sz="2400" b="1" i="1" dirty="0">
                <a:solidFill>
                  <a:srgbClr val="000000"/>
                </a:solidFill>
                <a:latin typeface="Calibri"/>
                <a:cs typeface="Calibri"/>
              </a:rPr>
              <a:t>Rénover</a:t>
            </a:r>
            <a:r>
              <a:rPr sz="2400" b="1" i="1" spc="-45" dirty="0">
                <a:solidFill>
                  <a:srgbClr val="000000"/>
                </a:solidFill>
                <a:latin typeface="Calibri"/>
                <a:cs typeface="Calibri"/>
              </a:rPr>
              <a:t> </a:t>
            </a:r>
            <a:r>
              <a:rPr sz="2400" b="1" i="1" dirty="0">
                <a:solidFill>
                  <a:srgbClr val="000000"/>
                </a:solidFill>
                <a:latin typeface="Calibri"/>
                <a:cs typeface="Calibri"/>
              </a:rPr>
              <a:t>son</a:t>
            </a:r>
            <a:r>
              <a:rPr sz="2400" b="1" i="1" spc="-45" dirty="0">
                <a:solidFill>
                  <a:srgbClr val="000000"/>
                </a:solidFill>
                <a:latin typeface="Calibri"/>
                <a:cs typeface="Calibri"/>
              </a:rPr>
              <a:t> </a:t>
            </a:r>
            <a:r>
              <a:rPr sz="2400" b="1" i="1" spc="-10" dirty="0">
                <a:solidFill>
                  <a:srgbClr val="000000"/>
                </a:solidFill>
                <a:latin typeface="Calibri"/>
                <a:cs typeface="Calibri"/>
              </a:rPr>
              <a:t>installation</a:t>
            </a:r>
            <a:endParaRPr sz="2400">
              <a:latin typeface="Calibri"/>
              <a:cs typeface="Calibri"/>
            </a:endParaRPr>
          </a:p>
        </p:txBody>
      </p:sp>
      <p:pic>
        <p:nvPicPr>
          <p:cNvPr id="13" name="object 13"/>
          <p:cNvPicPr/>
          <p:nvPr/>
        </p:nvPicPr>
        <p:blipFill>
          <a:blip r:embed="rId7" cstate="print"/>
          <a:stretch>
            <a:fillRect/>
          </a:stretch>
        </p:blipFill>
        <p:spPr>
          <a:xfrm>
            <a:off x="10039350" y="1038225"/>
            <a:ext cx="1085849" cy="1085849"/>
          </a:xfrm>
          <a:prstGeom prst="rect">
            <a:avLst/>
          </a:prstGeom>
        </p:spPr>
      </p:pic>
      <p:sp>
        <p:nvSpPr>
          <p:cNvPr id="14" name="object 14"/>
          <p:cNvSpPr/>
          <p:nvPr/>
        </p:nvSpPr>
        <p:spPr>
          <a:xfrm>
            <a:off x="10399306" y="4891023"/>
            <a:ext cx="277495" cy="69850"/>
          </a:xfrm>
          <a:custGeom>
            <a:avLst/>
            <a:gdLst/>
            <a:ahLst/>
            <a:cxnLst/>
            <a:rect l="l" t="t" r="r" b="b"/>
            <a:pathLst>
              <a:path w="277495" h="69850">
                <a:moveTo>
                  <a:pt x="242644" y="69601"/>
                </a:moveTo>
                <a:lnTo>
                  <a:pt x="34809" y="69600"/>
                </a:lnTo>
                <a:lnTo>
                  <a:pt x="2734" y="48347"/>
                </a:lnTo>
                <a:lnTo>
                  <a:pt x="0" y="34808"/>
                </a:lnTo>
                <a:lnTo>
                  <a:pt x="2734" y="21259"/>
                </a:lnTo>
                <a:lnTo>
                  <a:pt x="34809" y="0"/>
                </a:lnTo>
                <a:lnTo>
                  <a:pt x="242644" y="0"/>
                </a:lnTo>
                <a:lnTo>
                  <a:pt x="256191" y="2734"/>
                </a:lnTo>
                <a:lnTo>
                  <a:pt x="267250" y="10194"/>
                </a:lnTo>
                <a:lnTo>
                  <a:pt x="274705" y="21259"/>
                </a:lnTo>
                <a:lnTo>
                  <a:pt x="277438" y="34808"/>
                </a:lnTo>
                <a:lnTo>
                  <a:pt x="274705" y="48347"/>
                </a:lnTo>
                <a:lnTo>
                  <a:pt x="267250" y="59407"/>
                </a:lnTo>
                <a:lnTo>
                  <a:pt x="256191" y="66865"/>
                </a:lnTo>
                <a:lnTo>
                  <a:pt x="242644" y="69601"/>
                </a:lnTo>
                <a:close/>
              </a:path>
            </a:pathLst>
          </a:custGeom>
          <a:solidFill>
            <a:srgbClr val="E97031"/>
          </a:solidFill>
        </p:spPr>
        <p:txBody>
          <a:bodyPr wrap="square" lIns="0" tIns="0" rIns="0" bIns="0" rtlCol="0"/>
          <a:lstStyle/>
          <a:p>
            <a:endParaRPr/>
          </a:p>
        </p:txBody>
      </p:sp>
      <p:pic>
        <p:nvPicPr>
          <p:cNvPr id="15" name="object 15"/>
          <p:cNvPicPr/>
          <p:nvPr/>
        </p:nvPicPr>
        <p:blipFill>
          <a:blip r:embed="rId8" cstate="print"/>
          <a:stretch>
            <a:fillRect/>
          </a:stretch>
        </p:blipFill>
        <p:spPr>
          <a:xfrm>
            <a:off x="10462632" y="5008928"/>
            <a:ext cx="150802" cy="69697"/>
          </a:xfrm>
          <a:prstGeom prst="rect">
            <a:avLst/>
          </a:prstGeom>
        </p:spPr>
      </p:pic>
      <p:grpSp>
        <p:nvGrpSpPr>
          <p:cNvPr id="16" name="object 16"/>
          <p:cNvGrpSpPr/>
          <p:nvPr/>
        </p:nvGrpSpPr>
        <p:grpSpPr>
          <a:xfrm>
            <a:off x="10056621" y="4036188"/>
            <a:ext cx="963294" cy="815975"/>
            <a:chOff x="10056621" y="4036188"/>
            <a:chExt cx="963294" cy="815975"/>
          </a:xfrm>
        </p:grpSpPr>
        <p:sp>
          <p:nvSpPr>
            <p:cNvPr id="17" name="object 17"/>
            <p:cNvSpPr/>
            <p:nvPr/>
          </p:nvSpPr>
          <p:spPr>
            <a:xfrm>
              <a:off x="10236416" y="4216412"/>
              <a:ext cx="603250" cy="626745"/>
            </a:xfrm>
            <a:custGeom>
              <a:avLst/>
              <a:gdLst/>
              <a:ahLst/>
              <a:cxnLst/>
              <a:rect l="l" t="t" r="r" b="b"/>
              <a:pathLst>
                <a:path w="603250" h="626745">
                  <a:moveTo>
                    <a:pt x="603186" y="298094"/>
                  </a:moveTo>
                  <a:lnTo>
                    <a:pt x="598462" y="249745"/>
                  </a:lnTo>
                  <a:lnTo>
                    <a:pt x="586486" y="203936"/>
                  </a:lnTo>
                  <a:lnTo>
                    <a:pt x="567855" y="161264"/>
                  </a:lnTo>
                  <a:lnTo>
                    <a:pt x="543179" y="122326"/>
                  </a:lnTo>
                  <a:lnTo>
                    <a:pt x="533501" y="111201"/>
                  </a:lnTo>
                  <a:lnTo>
                    <a:pt x="533501" y="298094"/>
                  </a:lnTo>
                  <a:lnTo>
                    <a:pt x="533501" y="308521"/>
                  </a:lnTo>
                  <a:lnTo>
                    <a:pt x="523621" y="368795"/>
                  </a:lnTo>
                  <a:lnTo>
                    <a:pt x="509320" y="405726"/>
                  </a:lnTo>
                  <a:lnTo>
                    <a:pt x="477761" y="452323"/>
                  </a:lnTo>
                  <a:lnTo>
                    <a:pt x="458546" y="476910"/>
                  </a:lnTo>
                  <a:lnTo>
                    <a:pt x="440804" y="502539"/>
                  </a:lnTo>
                  <a:lnTo>
                    <a:pt x="424573" y="529158"/>
                  </a:lnTo>
                  <a:lnTo>
                    <a:pt x="409905" y="556691"/>
                  </a:lnTo>
                  <a:lnTo>
                    <a:pt x="193255" y="556691"/>
                  </a:lnTo>
                  <a:lnTo>
                    <a:pt x="162356" y="502539"/>
                  </a:lnTo>
                  <a:lnTo>
                    <a:pt x="125387" y="452323"/>
                  </a:lnTo>
                  <a:lnTo>
                    <a:pt x="113499" y="437718"/>
                  </a:lnTo>
                  <a:lnTo>
                    <a:pt x="102958" y="422160"/>
                  </a:lnTo>
                  <a:lnTo>
                    <a:pt x="79552" y="368795"/>
                  </a:lnTo>
                  <a:lnTo>
                    <a:pt x="71234" y="328091"/>
                  </a:lnTo>
                  <a:lnTo>
                    <a:pt x="69672" y="298094"/>
                  </a:lnTo>
                  <a:lnTo>
                    <a:pt x="75044" y="252488"/>
                  </a:lnTo>
                  <a:lnTo>
                    <a:pt x="89014" y="209537"/>
                  </a:lnTo>
                  <a:lnTo>
                    <a:pt x="110629" y="170713"/>
                  </a:lnTo>
                  <a:lnTo>
                    <a:pt x="138963" y="136893"/>
                  </a:lnTo>
                  <a:lnTo>
                    <a:pt x="173126" y="108991"/>
                  </a:lnTo>
                  <a:lnTo>
                    <a:pt x="212229" y="87871"/>
                  </a:lnTo>
                  <a:lnTo>
                    <a:pt x="255346" y="74434"/>
                  </a:lnTo>
                  <a:lnTo>
                    <a:pt x="301599" y="69583"/>
                  </a:lnTo>
                  <a:lnTo>
                    <a:pt x="347840" y="74434"/>
                  </a:lnTo>
                  <a:lnTo>
                    <a:pt x="390956" y="87871"/>
                  </a:lnTo>
                  <a:lnTo>
                    <a:pt x="430047" y="108991"/>
                  </a:lnTo>
                  <a:lnTo>
                    <a:pt x="464223" y="136893"/>
                  </a:lnTo>
                  <a:lnTo>
                    <a:pt x="492556" y="170713"/>
                  </a:lnTo>
                  <a:lnTo>
                    <a:pt x="514159" y="209537"/>
                  </a:lnTo>
                  <a:lnTo>
                    <a:pt x="528129" y="252488"/>
                  </a:lnTo>
                  <a:lnTo>
                    <a:pt x="533501" y="298094"/>
                  </a:lnTo>
                  <a:lnTo>
                    <a:pt x="533501" y="111201"/>
                  </a:lnTo>
                  <a:lnTo>
                    <a:pt x="491744" y="69583"/>
                  </a:lnTo>
                  <a:lnTo>
                    <a:pt x="438835" y="33743"/>
                  </a:lnTo>
                  <a:lnTo>
                    <a:pt x="395947" y="15608"/>
                  </a:lnTo>
                  <a:lnTo>
                    <a:pt x="350012" y="4165"/>
                  </a:lnTo>
                  <a:lnTo>
                    <a:pt x="301612" y="0"/>
                  </a:lnTo>
                  <a:lnTo>
                    <a:pt x="253187" y="4165"/>
                  </a:lnTo>
                  <a:lnTo>
                    <a:pt x="207251" y="15608"/>
                  </a:lnTo>
                  <a:lnTo>
                    <a:pt x="164363" y="33743"/>
                  </a:lnTo>
                  <a:lnTo>
                    <a:pt x="125120" y="57962"/>
                  </a:lnTo>
                  <a:lnTo>
                    <a:pt x="90144" y="87693"/>
                  </a:lnTo>
                  <a:lnTo>
                    <a:pt x="60020" y="122326"/>
                  </a:lnTo>
                  <a:lnTo>
                    <a:pt x="35344" y="161264"/>
                  </a:lnTo>
                  <a:lnTo>
                    <a:pt x="16713" y="203936"/>
                  </a:lnTo>
                  <a:lnTo>
                    <a:pt x="4737" y="249745"/>
                  </a:lnTo>
                  <a:lnTo>
                    <a:pt x="0" y="298094"/>
                  </a:lnTo>
                  <a:lnTo>
                    <a:pt x="0" y="308521"/>
                  </a:lnTo>
                  <a:lnTo>
                    <a:pt x="6134" y="361594"/>
                  </a:lnTo>
                  <a:lnTo>
                    <a:pt x="21018" y="412902"/>
                  </a:lnTo>
                  <a:lnTo>
                    <a:pt x="43383" y="458165"/>
                  </a:lnTo>
                  <a:lnTo>
                    <a:pt x="73418" y="498729"/>
                  </a:lnTo>
                  <a:lnTo>
                    <a:pt x="94322" y="525741"/>
                  </a:lnTo>
                  <a:lnTo>
                    <a:pt x="114325" y="557669"/>
                  </a:lnTo>
                  <a:lnTo>
                    <a:pt x="131533" y="588810"/>
                  </a:lnTo>
                  <a:lnTo>
                    <a:pt x="144081" y="613448"/>
                  </a:lnTo>
                  <a:lnTo>
                    <a:pt x="147993" y="621334"/>
                  </a:lnTo>
                  <a:lnTo>
                    <a:pt x="156019" y="626325"/>
                  </a:lnTo>
                  <a:lnTo>
                    <a:pt x="447167" y="626325"/>
                  </a:lnTo>
                  <a:lnTo>
                    <a:pt x="455218" y="621334"/>
                  </a:lnTo>
                  <a:lnTo>
                    <a:pt x="459130" y="613448"/>
                  </a:lnTo>
                  <a:lnTo>
                    <a:pt x="471665" y="588810"/>
                  </a:lnTo>
                  <a:lnTo>
                    <a:pt x="488873" y="557669"/>
                  </a:lnTo>
                  <a:lnTo>
                    <a:pt x="489483" y="556691"/>
                  </a:lnTo>
                  <a:lnTo>
                    <a:pt x="508876" y="525741"/>
                  </a:lnTo>
                  <a:lnTo>
                    <a:pt x="529767" y="498729"/>
                  </a:lnTo>
                  <a:lnTo>
                    <a:pt x="559803" y="458165"/>
                  </a:lnTo>
                  <a:lnTo>
                    <a:pt x="582193" y="412902"/>
                  </a:lnTo>
                  <a:lnTo>
                    <a:pt x="597052" y="361594"/>
                  </a:lnTo>
                  <a:lnTo>
                    <a:pt x="603186" y="308521"/>
                  </a:lnTo>
                  <a:lnTo>
                    <a:pt x="603186" y="298094"/>
                  </a:lnTo>
                  <a:close/>
                </a:path>
              </a:pathLst>
            </a:custGeom>
            <a:solidFill>
              <a:srgbClr val="E97031"/>
            </a:solidFill>
          </p:spPr>
          <p:txBody>
            <a:bodyPr wrap="square" lIns="0" tIns="0" rIns="0" bIns="0" rtlCol="0"/>
            <a:lstStyle/>
            <a:p>
              <a:endParaRPr/>
            </a:p>
          </p:txBody>
        </p:sp>
        <p:pic>
          <p:nvPicPr>
            <p:cNvPr id="18" name="object 18"/>
            <p:cNvPicPr/>
            <p:nvPr/>
          </p:nvPicPr>
          <p:blipFill>
            <a:blip r:embed="rId9" cstate="print"/>
            <a:stretch>
              <a:fillRect/>
            </a:stretch>
          </p:blipFill>
          <p:spPr>
            <a:xfrm>
              <a:off x="10786177" y="4179460"/>
              <a:ext cx="107379" cy="107426"/>
            </a:xfrm>
            <a:prstGeom prst="rect">
              <a:avLst/>
            </a:prstGeom>
          </p:spPr>
        </p:pic>
        <p:pic>
          <p:nvPicPr>
            <p:cNvPr id="19" name="object 19"/>
            <p:cNvPicPr/>
            <p:nvPr/>
          </p:nvPicPr>
          <p:blipFill>
            <a:blip r:embed="rId10" cstate="print"/>
            <a:stretch>
              <a:fillRect/>
            </a:stretch>
          </p:blipFill>
          <p:spPr>
            <a:xfrm>
              <a:off x="10187164" y="4174537"/>
              <a:ext cx="108126" cy="108109"/>
            </a:xfrm>
            <a:prstGeom prst="rect">
              <a:avLst/>
            </a:prstGeom>
          </p:spPr>
        </p:pic>
        <p:sp>
          <p:nvSpPr>
            <p:cNvPr id="20" name="object 20"/>
            <p:cNvSpPr/>
            <p:nvPr/>
          </p:nvSpPr>
          <p:spPr>
            <a:xfrm>
              <a:off x="10056621" y="4489011"/>
              <a:ext cx="133350" cy="48895"/>
            </a:xfrm>
            <a:custGeom>
              <a:avLst/>
              <a:gdLst/>
              <a:ahLst/>
              <a:cxnLst/>
              <a:rect l="l" t="t" r="r" b="b"/>
              <a:pathLst>
                <a:path w="133350" h="48895">
                  <a:moveTo>
                    <a:pt x="108685" y="48300"/>
                  </a:moveTo>
                  <a:lnTo>
                    <a:pt x="24150" y="48300"/>
                  </a:lnTo>
                  <a:lnTo>
                    <a:pt x="14749" y="46403"/>
                  </a:lnTo>
                  <a:lnTo>
                    <a:pt x="7072" y="41230"/>
                  </a:lnTo>
                  <a:lnTo>
                    <a:pt x="1896" y="33553"/>
                  </a:lnTo>
                  <a:lnTo>
                    <a:pt x="0" y="24149"/>
                  </a:lnTo>
                  <a:lnTo>
                    <a:pt x="24150" y="0"/>
                  </a:lnTo>
                  <a:lnTo>
                    <a:pt x="108685" y="0"/>
                  </a:lnTo>
                  <a:lnTo>
                    <a:pt x="118083" y="1897"/>
                  </a:lnTo>
                  <a:lnTo>
                    <a:pt x="125760" y="7075"/>
                  </a:lnTo>
                  <a:lnTo>
                    <a:pt x="130938" y="14752"/>
                  </a:lnTo>
                  <a:lnTo>
                    <a:pt x="132838" y="24149"/>
                  </a:lnTo>
                  <a:lnTo>
                    <a:pt x="130938" y="33553"/>
                  </a:lnTo>
                  <a:lnTo>
                    <a:pt x="125760" y="41230"/>
                  </a:lnTo>
                  <a:lnTo>
                    <a:pt x="118083" y="46403"/>
                  </a:lnTo>
                  <a:lnTo>
                    <a:pt x="108685" y="48300"/>
                  </a:lnTo>
                  <a:close/>
                </a:path>
              </a:pathLst>
            </a:custGeom>
            <a:solidFill>
              <a:srgbClr val="E97031"/>
            </a:solidFill>
          </p:spPr>
          <p:txBody>
            <a:bodyPr wrap="square" lIns="0" tIns="0" rIns="0" bIns="0" rtlCol="0"/>
            <a:lstStyle/>
            <a:p>
              <a:endParaRPr/>
            </a:p>
          </p:txBody>
        </p:sp>
        <p:pic>
          <p:nvPicPr>
            <p:cNvPr id="21" name="object 21"/>
            <p:cNvPicPr/>
            <p:nvPr/>
          </p:nvPicPr>
          <p:blipFill>
            <a:blip r:embed="rId11" cstate="print"/>
            <a:stretch>
              <a:fillRect/>
            </a:stretch>
          </p:blipFill>
          <p:spPr>
            <a:xfrm>
              <a:off x="10186210" y="4742904"/>
              <a:ext cx="109032" cy="109050"/>
            </a:xfrm>
            <a:prstGeom prst="rect">
              <a:avLst/>
            </a:prstGeom>
          </p:spPr>
        </p:pic>
        <p:pic>
          <p:nvPicPr>
            <p:cNvPr id="22" name="object 22"/>
            <p:cNvPicPr/>
            <p:nvPr/>
          </p:nvPicPr>
          <p:blipFill>
            <a:blip r:embed="rId12" cstate="print"/>
            <a:stretch>
              <a:fillRect/>
            </a:stretch>
          </p:blipFill>
          <p:spPr>
            <a:xfrm>
              <a:off x="10785540" y="4738011"/>
              <a:ext cx="108402" cy="108374"/>
            </a:xfrm>
            <a:prstGeom prst="rect">
              <a:avLst/>
            </a:prstGeom>
          </p:spPr>
        </p:pic>
        <p:sp>
          <p:nvSpPr>
            <p:cNvPr id="23" name="object 23"/>
            <p:cNvSpPr/>
            <p:nvPr/>
          </p:nvSpPr>
          <p:spPr>
            <a:xfrm>
              <a:off x="10516235" y="4036199"/>
              <a:ext cx="503555" cy="500380"/>
            </a:xfrm>
            <a:custGeom>
              <a:avLst/>
              <a:gdLst/>
              <a:ahLst/>
              <a:cxnLst/>
              <a:rect l="l" t="t" r="r" b="b"/>
              <a:pathLst>
                <a:path w="503554" h="500379">
                  <a:moveTo>
                    <a:pt x="48310" y="24142"/>
                  </a:moveTo>
                  <a:lnTo>
                    <a:pt x="46418" y="14744"/>
                  </a:lnTo>
                  <a:lnTo>
                    <a:pt x="41236" y="7073"/>
                  </a:lnTo>
                  <a:lnTo>
                    <a:pt x="33566" y="1892"/>
                  </a:lnTo>
                  <a:lnTo>
                    <a:pt x="24155" y="0"/>
                  </a:lnTo>
                  <a:lnTo>
                    <a:pt x="14757" y="1892"/>
                  </a:lnTo>
                  <a:lnTo>
                    <a:pt x="7086" y="7073"/>
                  </a:lnTo>
                  <a:lnTo>
                    <a:pt x="1905" y="14744"/>
                  </a:lnTo>
                  <a:lnTo>
                    <a:pt x="0" y="24142"/>
                  </a:lnTo>
                  <a:lnTo>
                    <a:pt x="0" y="108673"/>
                  </a:lnTo>
                  <a:lnTo>
                    <a:pt x="1905" y="118071"/>
                  </a:lnTo>
                  <a:lnTo>
                    <a:pt x="7086" y="125755"/>
                  </a:lnTo>
                  <a:lnTo>
                    <a:pt x="14757" y="130924"/>
                  </a:lnTo>
                  <a:lnTo>
                    <a:pt x="24155" y="132829"/>
                  </a:lnTo>
                  <a:lnTo>
                    <a:pt x="33566" y="130924"/>
                  </a:lnTo>
                  <a:lnTo>
                    <a:pt x="41236" y="125755"/>
                  </a:lnTo>
                  <a:lnTo>
                    <a:pt x="46418" y="118071"/>
                  </a:lnTo>
                  <a:lnTo>
                    <a:pt x="48310" y="108673"/>
                  </a:lnTo>
                  <a:lnTo>
                    <a:pt x="48310" y="24142"/>
                  </a:lnTo>
                  <a:close/>
                </a:path>
                <a:path w="503554" h="500379">
                  <a:moveTo>
                    <a:pt x="503428" y="476148"/>
                  </a:moveTo>
                  <a:lnTo>
                    <a:pt x="501535" y="466750"/>
                  </a:lnTo>
                  <a:lnTo>
                    <a:pt x="496354" y="459079"/>
                  </a:lnTo>
                  <a:lnTo>
                    <a:pt x="488683" y="453898"/>
                  </a:lnTo>
                  <a:lnTo>
                    <a:pt x="479272" y="451993"/>
                  </a:lnTo>
                  <a:lnTo>
                    <a:pt x="394741" y="451993"/>
                  </a:lnTo>
                  <a:lnTo>
                    <a:pt x="370598" y="476148"/>
                  </a:lnTo>
                  <a:lnTo>
                    <a:pt x="372491" y="485546"/>
                  </a:lnTo>
                  <a:lnTo>
                    <a:pt x="377672" y="493229"/>
                  </a:lnTo>
                  <a:lnTo>
                    <a:pt x="385343" y="498398"/>
                  </a:lnTo>
                  <a:lnTo>
                    <a:pt x="394741" y="500303"/>
                  </a:lnTo>
                  <a:lnTo>
                    <a:pt x="479272" y="500303"/>
                  </a:lnTo>
                  <a:lnTo>
                    <a:pt x="488683" y="498398"/>
                  </a:lnTo>
                  <a:lnTo>
                    <a:pt x="496354" y="493229"/>
                  </a:lnTo>
                  <a:lnTo>
                    <a:pt x="501535" y="485546"/>
                  </a:lnTo>
                  <a:lnTo>
                    <a:pt x="503428" y="476148"/>
                  </a:lnTo>
                  <a:close/>
                </a:path>
              </a:pathLst>
            </a:custGeom>
            <a:solidFill>
              <a:srgbClr val="E97031"/>
            </a:solidFill>
          </p:spPr>
          <p:txBody>
            <a:bodyPr wrap="square" lIns="0" tIns="0" rIns="0" bIns="0" rtlCol="0"/>
            <a:lstStyle/>
            <a:p>
              <a:endParaRPr/>
            </a:p>
          </p:txBody>
        </p:sp>
      </p:grpSp>
      <p:pic>
        <p:nvPicPr>
          <p:cNvPr id="24" name="object 24"/>
          <p:cNvPicPr/>
          <p:nvPr/>
        </p:nvPicPr>
        <p:blipFill>
          <a:blip r:embed="rId13" cstate="print"/>
          <a:stretch>
            <a:fillRect/>
          </a:stretch>
        </p:blipFill>
        <p:spPr>
          <a:xfrm>
            <a:off x="8601075" y="2524125"/>
            <a:ext cx="1085849" cy="1123949"/>
          </a:xfrm>
          <a:prstGeom prst="rect">
            <a:avLst/>
          </a:prstGeom>
        </p:spPr>
      </p:pic>
      <p:sp>
        <p:nvSpPr>
          <p:cNvPr id="25" name="object 25"/>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152" y="5912699"/>
            <a:ext cx="740968" cy="694050"/>
          </a:xfrm>
          <a:prstGeom prst="rect">
            <a:avLst/>
          </a:prstGeom>
        </p:spPr>
      </p:pic>
      <p:grpSp>
        <p:nvGrpSpPr>
          <p:cNvPr id="3" name="object 3"/>
          <p:cNvGrpSpPr/>
          <p:nvPr/>
        </p:nvGrpSpPr>
        <p:grpSpPr>
          <a:xfrm>
            <a:off x="1123950" y="5943600"/>
            <a:ext cx="8953500" cy="695325"/>
            <a:chOff x="1123950" y="5943600"/>
            <a:chExt cx="8953500" cy="695325"/>
          </a:xfrm>
        </p:grpSpPr>
        <p:pic>
          <p:nvPicPr>
            <p:cNvPr id="4" name="object 4"/>
            <p:cNvPicPr/>
            <p:nvPr/>
          </p:nvPicPr>
          <p:blipFill>
            <a:blip r:embed="rId3" cstate="print"/>
            <a:stretch>
              <a:fillRect/>
            </a:stretch>
          </p:blipFill>
          <p:spPr>
            <a:xfrm>
              <a:off x="1123950" y="5943600"/>
              <a:ext cx="1266824" cy="600074"/>
            </a:xfrm>
            <a:prstGeom prst="rect">
              <a:avLst/>
            </a:prstGeom>
          </p:spPr>
        </p:pic>
        <p:pic>
          <p:nvPicPr>
            <p:cNvPr id="5" name="object 5"/>
            <p:cNvPicPr/>
            <p:nvPr/>
          </p:nvPicPr>
          <p:blipFill>
            <a:blip r:embed="rId4" cstate="print"/>
            <a:stretch>
              <a:fillRect/>
            </a:stretch>
          </p:blipFill>
          <p:spPr>
            <a:xfrm>
              <a:off x="2390775" y="6486525"/>
              <a:ext cx="7686674" cy="152399"/>
            </a:xfrm>
            <a:prstGeom prst="rect">
              <a:avLst/>
            </a:prstGeom>
          </p:spPr>
        </p:pic>
      </p:grpSp>
      <p:grpSp>
        <p:nvGrpSpPr>
          <p:cNvPr id="6" name="object 6"/>
          <p:cNvGrpSpPr/>
          <p:nvPr/>
        </p:nvGrpSpPr>
        <p:grpSpPr>
          <a:xfrm>
            <a:off x="0" y="0"/>
            <a:ext cx="12192000" cy="6858000"/>
            <a:chOff x="0" y="0"/>
            <a:chExt cx="12192000" cy="6858000"/>
          </a:xfrm>
        </p:grpSpPr>
        <p:pic>
          <p:nvPicPr>
            <p:cNvPr id="7" name="object 7"/>
            <p:cNvPicPr/>
            <p:nvPr/>
          </p:nvPicPr>
          <p:blipFill>
            <a:blip r:embed="rId5" cstate="print"/>
            <a:stretch>
              <a:fillRect/>
            </a:stretch>
          </p:blipFill>
          <p:spPr>
            <a:xfrm>
              <a:off x="11334750" y="5867398"/>
              <a:ext cx="857249" cy="990598"/>
            </a:xfrm>
            <a:prstGeom prst="rect">
              <a:avLst/>
            </a:prstGeom>
          </p:spPr>
        </p:pic>
        <p:pic>
          <p:nvPicPr>
            <p:cNvPr id="8" name="object 8"/>
            <p:cNvPicPr/>
            <p:nvPr/>
          </p:nvPicPr>
          <p:blipFill>
            <a:blip r:embed="rId6" cstate="print"/>
            <a:stretch>
              <a:fillRect/>
            </a:stretch>
          </p:blipFill>
          <p:spPr>
            <a:xfrm>
              <a:off x="0" y="0"/>
              <a:ext cx="12191999" cy="5867399"/>
            </a:xfrm>
            <a:prstGeom prst="rect">
              <a:avLst/>
            </a:prstGeom>
          </p:spPr>
        </p:pic>
        <p:pic>
          <p:nvPicPr>
            <p:cNvPr id="9" name="object 9"/>
            <p:cNvPicPr/>
            <p:nvPr/>
          </p:nvPicPr>
          <p:blipFill>
            <a:blip r:embed="rId7" cstate="print"/>
            <a:stretch>
              <a:fillRect/>
            </a:stretch>
          </p:blipFill>
          <p:spPr>
            <a:xfrm>
              <a:off x="10229475" y="6085020"/>
              <a:ext cx="1011146" cy="558847"/>
            </a:xfrm>
            <a:prstGeom prst="rect">
              <a:avLst/>
            </a:prstGeom>
          </p:spPr>
        </p:pic>
      </p:grpSp>
      <p:sp>
        <p:nvSpPr>
          <p:cNvPr id="10" name="object 10"/>
          <p:cNvSpPr txBox="1"/>
          <p:nvPr/>
        </p:nvSpPr>
        <p:spPr>
          <a:xfrm>
            <a:off x="917575" y="2067431"/>
            <a:ext cx="5722620" cy="2346960"/>
          </a:xfrm>
          <a:prstGeom prst="rect">
            <a:avLst/>
          </a:prstGeom>
        </p:spPr>
        <p:txBody>
          <a:bodyPr vert="horz" wrap="square" lIns="0" tIns="7620" rIns="0" bIns="0" rtlCol="0">
            <a:spAutoFit/>
          </a:bodyPr>
          <a:lstStyle/>
          <a:p>
            <a:pPr marL="12700" marR="5080">
              <a:lnSpc>
                <a:spcPct val="100899"/>
              </a:lnSpc>
              <a:spcBef>
                <a:spcPts val="60"/>
              </a:spcBef>
            </a:pPr>
            <a:r>
              <a:rPr sz="3600" i="1" dirty="0">
                <a:solidFill>
                  <a:srgbClr val="FFFFFF"/>
                </a:solidFill>
                <a:latin typeface="Calibri"/>
                <a:cs typeface="Calibri"/>
              </a:rPr>
              <a:t>Chaque</a:t>
            </a:r>
            <a:r>
              <a:rPr sz="3600" i="1" spc="-90" dirty="0">
                <a:solidFill>
                  <a:srgbClr val="FFFFFF"/>
                </a:solidFill>
                <a:latin typeface="Calibri"/>
                <a:cs typeface="Calibri"/>
              </a:rPr>
              <a:t> </a:t>
            </a:r>
            <a:r>
              <a:rPr sz="3600" i="1" spc="-10" dirty="0">
                <a:solidFill>
                  <a:srgbClr val="FFFFFF"/>
                </a:solidFill>
                <a:latin typeface="Calibri"/>
                <a:cs typeface="Calibri"/>
              </a:rPr>
              <a:t>équipement</a:t>
            </a:r>
            <a:r>
              <a:rPr sz="3600" i="1" spc="-85" dirty="0">
                <a:solidFill>
                  <a:srgbClr val="FFFFFF"/>
                </a:solidFill>
                <a:latin typeface="Calibri"/>
                <a:cs typeface="Calibri"/>
              </a:rPr>
              <a:t> </a:t>
            </a:r>
            <a:r>
              <a:rPr sz="3600" i="1" spc="-10" dirty="0">
                <a:solidFill>
                  <a:srgbClr val="FFFFFF"/>
                </a:solidFill>
                <a:latin typeface="Calibri"/>
                <a:cs typeface="Calibri"/>
              </a:rPr>
              <a:t>aquatique </a:t>
            </a:r>
            <a:r>
              <a:rPr sz="3600" i="1" dirty="0">
                <a:solidFill>
                  <a:srgbClr val="FFFFFF"/>
                </a:solidFill>
                <a:latin typeface="Calibri"/>
                <a:cs typeface="Calibri"/>
              </a:rPr>
              <a:t>est</a:t>
            </a:r>
            <a:r>
              <a:rPr sz="3600" i="1" spc="-90" dirty="0">
                <a:solidFill>
                  <a:srgbClr val="FFFFFF"/>
                </a:solidFill>
                <a:latin typeface="Calibri"/>
                <a:cs typeface="Calibri"/>
              </a:rPr>
              <a:t> </a:t>
            </a:r>
            <a:r>
              <a:rPr sz="3600" i="1" spc="-10" dirty="0">
                <a:solidFill>
                  <a:srgbClr val="FFFFFF"/>
                </a:solidFill>
                <a:latin typeface="Calibri"/>
                <a:cs typeface="Calibri"/>
              </a:rPr>
              <a:t>spécifique.</a:t>
            </a:r>
            <a:endParaRPr sz="3600">
              <a:latin typeface="Calibri"/>
              <a:cs typeface="Calibri"/>
            </a:endParaRPr>
          </a:p>
          <a:p>
            <a:pPr marL="12700">
              <a:lnSpc>
                <a:spcPct val="100000"/>
              </a:lnSpc>
              <a:spcBef>
                <a:spcPts val="145"/>
              </a:spcBef>
            </a:pPr>
            <a:r>
              <a:rPr sz="3600" i="1" dirty="0">
                <a:solidFill>
                  <a:srgbClr val="FFFFFF"/>
                </a:solidFill>
                <a:latin typeface="Calibri"/>
                <a:cs typeface="Calibri"/>
              </a:rPr>
              <a:t>Les</a:t>
            </a:r>
            <a:r>
              <a:rPr sz="3600" i="1" spc="-65" dirty="0">
                <a:solidFill>
                  <a:srgbClr val="FFFFFF"/>
                </a:solidFill>
                <a:latin typeface="Calibri"/>
                <a:cs typeface="Calibri"/>
              </a:rPr>
              <a:t> </a:t>
            </a:r>
            <a:r>
              <a:rPr sz="3600" i="1" dirty="0">
                <a:solidFill>
                  <a:srgbClr val="FFFFFF"/>
                </a:solidFill>
                <a:latin typeface="Calibri"/>
                <a:cs typeface="Calibri"/>
              </a:rPr>
              <a:t>solutions</a:t>
            </a:r>
            <a:r>
              <a:rPr sz="3600" i="1" spc="-65" dirty="0">
                <a:solidFill>
                  <a:srgbClr val="FFFFFF"/>
                </a:solidFill>
                <a:latin typeface="Calibri"/>
                <a:cs typeface="Calibri"/>
              </a:rPr>
              <a:t> </a:t>
            </a:r>
            <a:r>
              <a:rPr sz="3600" i="1" dirty="0">
                <a:solidFill>
                  <a:srgbClr val="FFFFFF"/>
                </a:solidFill>
                <a:latin typeface="Calibri"/>
                <a:cs typeface="Calibri"/>
              </a:rPr>
              <a:t>à</a:t>
            </a:r>
            <a:r>
              <a:rPr sz="3600" i="1" spc="-65" dirty="0">
                <a:solidFill>
                  <a:srgbClr val="FFFFFF"/>
                </a:solidFill>
                <a:latin typeface="Calibri"/>
                <a:cs typeface="Calibri"/>
              </a:rPr>
              <a:t> </a:t>
            </a:r>
            <a:r>
              <a:rPr sz="3600" i="1" dirty="0">
                <a:solidFill>
                  <a:srgbClr val="FFFFFF"/>
                </a:solidFill>
                <a:latin typeface="Calibri"/>
                <a:cs typeface="Calibri"/>
              </a:rPr>
              <a:t>adopter</a:t>
            </a:r>
            <a:r>
              <a:rPr sz="3600" i="1" spc="-65" dirty="0">
                <a:solidFill>
                  <a:srgbClr val="FFFFFF"/>
                </a:solidFill>
                <a:latin typeface="Calibri"/>
                <a:cs typeface="Calibri"/>
              </a:rPr>
              <a:t> </a:t>
            </a:r>
            <a:r>
              <a:rPr sz="3600" i="1" dirty="0">
                <a:solidFill>
                  <a:srgbClr val="FFFFFF"/>
                </a:solidFill>
                <a:latin typeface="Calibri"/>
                <a:cs typeface="Calibri"/>
              </a:rPr>
              <a:t>sont</a:t>
            </a:r>
            <a:r>
              <a:rPr sz="3600" i="1" spc="-65" dirty="0">
                <a:solidFill>
                  <a:srgbClr val="FFFFFF"/>
                </a:solidFill>
                <a:latin typeface="Calibri"/>
                <a:cs typeface="Calibri"/>
              </a:rPr>
              <a:t> </a:t>
            </a:r>
            <a:r>
              <a:rPr sz="3600" i="1" spc="-50" dirty="0">
                <a:solidFill>
                  <a:srgbClr val="FFFFFF"/>
                </a:solidFill>
                <a:latin typeface="Calibri"/>
                <a:cs typeface="Calibri"/>
              </a:rPr>
              <a:t>à</a:t>
            </a:r>
            <a:endParaRPr sz="3600">
              <a:latin typeface="Calibri"/>
              <a:cs typeface="Calibri"/>
            </a:endParaRPr>
          </a:p>
          <a:p>
            <a:pPr marL="12700">
              <a:lnSpc>
                <a:spcPct val="100000"/>
              </a:lnSpc>
              <a:spcBef>
                <a:spcPts val="815"/>
              </a:spcBef>
            </a:pPr>
            <a:r>
              <a:rPr sz="3600" i="1" dirty="0">
                <a:solidFill>
                  <a:srgbClr val="FFFFFF"/>
                </a:solidFill>
                <a:latin typeface="Calibri"/>
                <a:cs typeface="Calibri"/>
              </a:rPr>
              <a:t>étudier</a:t>
            </a:r>
            <a:r>
              <a:rPr sz="3600" i="1" spc="-80" dirty="0">
                <a:solidFill>
                  <a:srgbClr val="FFFFFF"/>
                </a:solidFill>
                <a:latin typeface="Calibri"/>
                <a:cs typeface="Calibri"/>
              </a:rPr>
              <a:t> </a:t>
            </a:r>
            <a:r>
              <a:rPr sz="3600" i="1" dirty="0">
                <a:solidFill>
                  <a:srgbClr val="FFFFFF"/>
                </a:solidFill>
                <a:latin typeface="Calibri"/>
                <a:cs typeface="Calibri"/>
              </a:rPr>
              <a:t>au</a:t>
            </a:r>
            <a:r>
              <a:rPr sz="3600" i="1" spc="-70" dirty="0">
                <a:solidFill>
                  <a:srgbClr val="FFFFFF"/>
                </a:solidFill>
                <a:latin typeface="Calibri"/>
                <a:cs typeface="Calibri"/>
              </a:rPr>
              <a:t> </a:t>
            </a:r>
            <a:r>
              <a:rPr sz="3600" i="1" dirty="0">
                <a:solidFill>
                  <a:srgbClr val="FFFFFF"/>
                </a:solidFill>
                <a:latin typeface="Calibri"/>
                <a:cs typeface="Calibri"/>
              </a:rPr>
              <a:t>cas</a:t>
            </a:r>
            <a:r>
              <a:rPr sz="3600" i="1" spc="-70" dirty="0">
                <a:solidFill>
                  <a:srgbClr val="FFFFFF"/>
                </a:solidFill>
                <a:latin typeface="Calibri"/>
                <a:cs typeface="Calibri"/>
              </a:rPr>
              <a:t> </a:t>
            </a:r>
            <a:r>
              <a:rPr sz="3600" i="1" dirty="0">
                <a:solidFill>
                  <a:srgbClr val="FFFFFF"/>
                </a:solidFill>
                <a:latin typeface="Calibri"/>
                <a:cs typeface="Calibri"/>
              </a:rPr>
              <a:t>par</a:t>
            </a:r>
            <a:r>
              <a:rPr sz="3600" i="1" spc="-70" dirty="0">
                <a:solidFill>
                  <a:srgbClr val="FFFFFF"/>
                </a:solidFill>
                <a:latin typeface="Calibri"/>
                <a:cs typeface="Calibri"/>
              </a:rPr>
              <a:t> </a:t>
            </a:r>
            <a:r>
              <a:rPr sz="3600" i="1" spc="-25" dirty="0">
                <a:solidFill>
                  <a:srgbClr val="FFFFFF"/>
                </a:solidFill>
                <a:latin typeface="Calibri"/>
                <a:cs typeface="Calibri"/>
              </a:rPr>
              <a:t>cas</a:t>
            </a:r>
            <a:endParaRPr sz="3600">
              <a:latin typeface="Calibri"/>
              <a:cs typeface="Calibri"/>
            </a:endParaRPr>
          </a:p>
        </p:txBody>
      </p:sp>
      <p:sp>
        <p:nvSpPr>
          <p:cNvPr id="11" name="object 11"/>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152" y="5912699"/>
            <a:ext cx="740968" cy="694050"/>
          </a:xfrm>
          <a:prstGeom prst="rect">
            <a:avLst/>
          </a:prstGeom>
        </p:spPr>
      </p:pic>
      <p:grpSp>
        <p:nvGrpSpPr>
          <p:cNvPr id="3" name="object 3"/>
          <p:cNvGrpSpPr/>
          <p:nvPr/>
        </p:nvGrpSpPr>
        <p:grpSpPr>
          <a:xfrm>
            <a:off x="1123950" y="5943600"/>
            <a:ext cx="8658225" cy="714375"/>
            <a:chOff x="1123950" y="5943600"/>
            <a:chExt cx="8658225" cy="714375"/>
          </a:xfrm>
        </p:grpSpPr>
        <p:pic>
          <p:nvPicPr>
            <p:cNvPr id="4" name="object 4"/>
            <p:cNvPicPr/>
            <p:nvPr/>
          </p:nvPicPr>
          <p:blipFill>
            <a:blip r:embed="rId3" cstate="print"/>
            <a:stretch>
              <a:fillRect/>
            </a:stretch>
          </p:blipFill>
          <p:spPr>
            <a:xfrm>
              <a:off x="1123950" y="5943600"/>
              <a:ext cx="1266824" cy="600074"/>
            </a:xfrm>
            <a:prstGeom prst="rect">
              <a:avLst/>
            </a:prstGeom>
          </p:spPr>
        </p:pic>
        <p:pic>
          <p:nvPicPr>
            <p:cNvPr id="5" name="object 5"/>
            <p:cNvPicPr/>
            <p:nvPr/>
          </p:nvPicPr>
          <p:blipFill>
            <a:blip r:embed="rId4" cstate="print"/>
            <a:stretch>
              <a:fillRect/>
            </a:stretch>
          </p:blipFill>
          <p:spPr>
            <a:xfrm>
              <a:off x="2095500" y="6505575"/>
              <a:ext cx="7686674" cy="152399"/>
            </a:xfrm>
            <a:prstGeom prst="rect">
              <a:avLst/>
            </a:prstGeom>
          </p:spPr>
        </p:pic>
      </p:grpSp>
      <p:pic>
        <p:nvPicPr>
          <p:cNvPr id="6" name="object 6"/>
          <p:cNvPicPr/>
          <p:nvPr/>
        </p:nvPicPr>
        <p:blipFill>
          <a:blip r:embed="rId5" cstate="print"/>
          <a:stretch>
            <a:fillRect/>
          </a:stretch>
        </p:blipFill>
        <p:spPr>
          <a:xfrm>
            <a:off x="11334750" y="5867398"/>
            <a:ext cx="857249" cy="990598"/>
          </a:xfrm>
          <a:prstGeom prst="rect">
            <a:avLst/>
          </a:prstGeom>
        </p:spPr>
      </p:pic>
      <p:sp>
        <p:nvSpPr>
          <p:cNvPr id="7" name="object 7"/>
          <p:cNvSpPr txBox="1">
            <a:spLocks noGrp="1"/>
          </p:cNvSpPr>
          <p:nvPr>
            <p:ph type="body" idx="1"/>
          </p:nvPr>
        </p:nvSpPr>
        <p:spPr>
          <a:prstGeom prst="rect">
            <a:avLst/>
          </a:prstGeom>
        </p:spPr>
        <p:txBody>
          <a:bodyPr vert="horz" wrap="square" lIns="0" tIns="12700" rIns="0" bIns="0" rtlCol="0">
            <a:spAutoFit/>
          </a:bodyPr>
          <a:lstStyle/>
          <a:p>
            <a:pPr marL="35560" marR="264160" algn="just">
              <a:lnSpc>
                <a:spcPct val="100000"/>
              </a:lnSpc>
              <a:spcBef>
                <a:spcPts val="100"/>
              </a:spcBef>
            </a:pPr>
            <a:r>
              <a:rPr dirty="0"/>
              <a:t>Un</a:t>
            </a:r>
            <a:r>
              <a:rPr spc="-40" dirty="0"/>
              <a:t> </a:t>
            </a:r>
            <a:r>
              <a:rPr b="1" dirty="0">
                <a:solidFill>
                  <a:srgbClr val="FF5200"/>
                </a:solidFill>
                <a:latin typeface="Calibri"/>
                <a:cs typeface="Calibri"/>
              </a:rPr>
              <a:t>groupe</a:t>
            </a:r>
            <a:r>
              <a:rPr b="1" spc="-35" dirty="0">
                <a:solidFill>
                  <a:srgbClr val="FF5200"/>
                </a:solidFill>
                <a:latin typeface="Calibri"/>
                <a:cs typeface="Calibri"/>
              </a:rPr>
              <a:t> </a:t>
            </a:r>
            <a:r>
              <a:rPr b="1" dirty="0">
                <a:solidFill>
                  <a:srgbClr val="FF5200"/>
                </a:solidFill>
                <a:latin typeface="Calibri"/>
                <a:cs typeface="Calibri"/>
              </a:rPr>
              <a:t>de</a:t>
            </a:r>
            <a:r>
              <a:rPr b="1" spc="-35" dirty="0">
                <a:solidFill>
                  <a:srgbClr val="FF5200"/>
                </a:solidFill>
                <a:latin typeface="Calibri"/>
                <a:cs typeface="Calibri"/>
              </a:rPr>
              <a:t> </a:t>
            </a:r>
            <a:r>
              <a:rPr b="1" spc="-10" dirty="0">
                <a:solidFill>
                  <a:srgbClr val="FF5200"/>
                </a:solidFill>
                <a:latin typeface="Calibri"/>
                <a:cs typeface="Calibri"/>
              </a:rPr>
              <a:t>travail</a:t>
            </a:r>
            <a:r>
              <a:rPr b="1" spc="-40" dirty="0">
                <a:solidFill>
                  <a:srgbClr val="FF5200"/>
                </a:solidFill>
                <a:latin typeface="Calibri"/>
                <a:cs typeface="Calibri"/>
              </a:rPr>
              <a:t> </a:t>
            </a:r>
            <a:r>
              <a:rPr b="1" dirty="0">
                <a:solidFill>
                  <a:srgbClr val="FF5200"/>
                </a:solidFill>
                <a:latin typeface="Calibri"/>
                <a:cs typeface="Calibri"/>
              </a:rPr>
              <a:t>national</a:t>
            </a:r>
            <a:r>
              <a:rPr b="1" spc="-30" dirty="0">
                <a:solidFill>
                  <a:srgbClr val="FF5200"/>
                </a:solidFill>
                <a:latin typeface="Calibri"/>
                <a:cs typeface="Calibri"/>
              </a:rPr>
              <a:t> </a:t>
            </a:r>
            <a:r>
              <a:rPr dirty="0"/>
              <a:t>lancé</a:t>
            </a:r>
            <a:r>
              <a:rPr spc="-40" dirty="0"/>
              <a:t> </a:t>
            </a:r>
            <a:r>
              <a:rPr dirty="0"/>
              <a:t>en</a:t>
            </a:r>
            <a:r>
              <a:rPr spc="-35" dirty="0"/>
              <a:t> </a:t>
            </a:r>
            <a:r>
              <a:rPr dirty="0"/>
              <a:t>juin</a:t>
            </a:r>
            <a:r>
              <a:rPr spc="-35" dirty="0"/>
              <a:t> </a:t>
            </a:r>
            <a:r>
              <a:rPr dirty="0"/>
              <a:t>2025,</a:t>
            </a:r>
            <a:r>
              <a:rPr spc="-40" dirty="0"/>
              <a:t> </a:t>
            </a:r>
            <a:r>
              <a:rPr dirty="0"/>
              <a:t>avec</a:t>
            </a:r>
            <a:r>
              <a:rPr spc="-45" dirty="0"/>
              <a:t> </a:t>
            </a:r>
            <a:r>
              <a:rPr spc="-20" dirty="0"/>
              <a:t>pour </a:t>
            </a:r>
            <a:r>
              <a:rPr dirty="0"/>
              <a:t>objectif</a:t>
            </a:r>
            <a:r>
              <a:rPr spc="-70" dirty="0"/>
              <a:t> </a:t>
            </a:r>
            <a:r>
              <a:rPr dirty="0"/>
              <a:t>de</a:t>
            </a:r>
            <a:r>
              <a:rPr spc="-65" dirty="0"/>
              <a:t> </a:t>
            </a:r>
            <a:r>
              <a:rPr spc="-50" dirty="0"/>
              <a:t>:</a:t>
            </a:r>
          </a:p>
          <a:p>
            <a:pPr marL="321310" marR="5080" indent="-309245" algn="just">
              <a:lnSpc>
                <a:spcPct val="100800"/>
              </a:lnSpc>
              <a:spcBef>
                <a:spcPts val="1005"/>
              </a:spcBef>
              <a:buFont typeface="Lucida Sans Unicode"/>
              <a:buChar char="□"/>
              <a:tabLst>
                <a:tab pos="321310" algn="l"/>
              </a:tabLst>
            </a:pPr>
            <a:r>
              <a:rPr sz="1800" dirty="0"/>
              <a:t>Publier un</a:t>
            </a:r>
            <a:r>
              <a:rPr sz="1800" spc="15" dirty="0"/>
              <a:t> </a:t>
            </a:r>
            <a:r>
              <a:rPr sz="1800" b="1" dirty="0">
                <a:solidFill>
                  <a:srgbClr val="00CCCC"/>
                </a:solidFill>
                <a:latin typeface="Calibri"/>
                <a:cs typeface="Calibri"/>
              </a:rPr>
              <a:t>guide technique</a:t>
            </a:r>
            <a:r>
              <a:rPr sz="1800" b="1" spc="15" dirty="0">
                <a:solidFill>
                  <a:srgbClr val="00CCCC"/>
                </a:solidFill>
                <a:latin typeface="Calibri"/>
                <a:cs typeface="Calibri"/>
              </a:rPr>
              <a:t> </a:t>
            </a:r>
            <a:r>
              <a:rPr sz="1800" b="1" dirty="0">
                <a:latin typeface="Calibri"/>
                <a:cs typeface="Calibri"/>
              </a:rPr>
              <a:t>(fin 2026)</a:t>
            </a:r>
            <a:r>
              <a:rPr sz="1800" b="1" spc="15" dirty="0">
                <a:latin typeface="Calibri"/>
                <a:cs typeface="Calibri"/>
              </a:rPr>
              <a:t> </a:t>
            </a:r>
            <a:r>
              <a:rPr sz="1800" dirty="0"/>
              <a:t>à</a:t>
            </a:r>
            <a:r>
              <a:rPr sz="1800" spc="5" dirty="0"/>
              <a:t> </a:t>
            </a:r>
            <a:r>
              <a:rPr sz="1800" spc="-10" dirty="0"/>
              <a:t>destination</a:t>
            </a:r>
            <a:r>
              <a:rPr sz="1800" dirty="0"/>
              <a:t> des </a:t>
            </a:r>
            <a:r>
              <a:rPr sz="1800" spc="-10" dirty="0"/>
              <a:t>décideurs </a:t>
            </a:r>
            <a:r>
              <a:rPr sz="1800" dirty="0"/>
              <a:t>et</a:t>
            </a:r>
            <a:r>
              <a:rPr sz="1800" spc="-30" dirty="0"/>
              <a:t> </a:t>
            </a:r>
            <a:r>
              <a:rPr sz="1800" spc="-10" dirty="0"/>
              <a:t>techniciens</a:t>
            </a:r>
            <a:r>
              <a:rPr sz="1800" spc="-30" dirty="0"/>
              <a:t> </a:t>
            </a:r>
            <a:r>
              <a:rPr sz="1800" dirty="0"/>
              <a:t>de</a:t>
            </a:r>
            <a:r>
              <a:rPr sz="1800" spc="-25" dirty="0"/>
              <a:t> </a:t>
            </a:r>
            <a:r>
              <a:rPr sz="1800" dirty="0"/>
              <a:t>piscines,</a:t>
            </a:r>
            <a:r>
              <a:rPr sz="1800" spc="-30" dirty="0"/>
              <a:t> </a:t>
            </a:r>
            <a:r>
              <a:rPr sz="1800" dirty="0"/>
              <a:t>les</a:t>
            </a:r>
            <a:r>
              <a:rPr sz="1800" spc="-25" dirty="0"/>
              <a:t> </a:t>
            </a:r>
            <a:r>
              <a:rPr sz="1800" dirty="0"/>
              <a:t>guidant</a:t>
            </a:r>
            <a:r>
              <a:rPr sz="1800" spc="-30" dirty="0"/>
              <a:t> </a:t>
            </a:r>
            <a:r>
              <a:rPr sz="1800" dirty="0"/>
              <a:t>dans</a:t>
            </a:r>
            <a:r>
              <a:rPr sz="1800" spc="-30" dirty="0"/>
              <a:t> </a:t>
            </a:r>
            <a:r>
              <a:rPr sz="1800" spc="-10" dirty="0"/>
              <a:t>l'atteinte</a:t>
            </a:r>
            <a:r>
              <a:rPr sz="1800" spc="-25" dirty="0"/>
              <a:t> </a:t>
            </a:r>
            <a:r>
              <a:rPr sz="1800" dirty="0"/>
              <a:t>des </a:t>
            </a:r>
            <a:r>
              <a:rPr sz="1800" b="1" spc="-10" dirty="0">
                <a:solidFill>
                  <a:srgbClr val="00CCCC"/>
                </a:solidFill>
                <a:latin typeface="Calibri"/>
                <a:cs typeface="Calibri"/>
              </a:rPr>
              <a:t>objectifs </a:t>
            </a:r>
            <a:r>
              <a:rPr sz="1800" b="1" dirty="0">
                <a:solidFill>
                  <a:srgbClr val="00CCCC"/>
                </a:solidFill>
                <a:latin typeface="Calibri"/>
                <a:cs typeface="Calibri"/>
              </a:rPr>
              <a:t>du</a:t>
            </a:r>
            <a:r>
              <a:rPr sz="1800" b="1" spc="-40" dirty="0">
                <a:solidFill>
                  <a:srgbClr val="00CCCC"/>
                </a:solidFill>
                <a:latin typeface="Calibri"/>
                <a:cs typeface="Calibri"/>
              </a:rPr>
              <a:t> </a:t>
            </a:r>
            <a:r>
              <a:rPr sz="1800" b="1" dirty="0">
                <a:solidFill>
                  <a:srgbClr val="00CCCC"/>
                </a:solidFill>
                <a:latin typeface="Calibri"/>
                <a:cs typeface="Calibri"/>
              </a:rPr>
              <a:t>Décret</a:t>
            </a:r>
            <a:r>
              <a:rPr sz="1800" b="1" spc="-40" dirty="0">
                <a:solidFill>
                  <a:srgbClr val="00CCCC"/>
                </a:solidFill>
                <a:latin typeface="Calibri"/>
                <a:cs typeface="Calibri"/>
              </a:rPr>
              <a:t> </a:t>
            </a:r>
            <a:r>
              <a:rPr sz="1800" b="1" spc="-10" dirty="0">
                <a:solidFill>
                  <a:srgbClr val="00CCCC"/>
                </a:solidFill>
                <a:latin typeface="Calibri"/>
                <a:cs typeface="Calibri"/>
              </a:rPr>
              <a:t>Tertiaire</a:t>
            </a:r>
            <a:endParaRPr sz="1800" dirty="0">
              <a:latin typeface="Calibri"/>
              <a:cs typeface="Calibri"/>
            </a:endParaRPr>
          </a:p>
          <a:p>
            <a:pPr marL="321310" marR="226695" indent="-309245">
              <a:lnSpc>
                <a:spcPct val="100800"/>
              </a:lnSpc>
              <a:spcBef>
                <a:spcPts val="980"/>
              </a:spcBef>
              <a:buFont typeface="Lucida Sans Unicode"/>
              <a:buChar char="□"/>
              <a:tabLst>
                <a:tab pos="321310" algn="l"/>
              </a:tabLst>
            </a:pPr>
            <a:r>
              <a:rPr sz="1800" spc="-10" dirty="0"/>
              <a:t>Proposer</a:t>
            </a:r>
            <a:r>
              <a:rPr sz="1800" spc="-40" dirty="0"/>
              <a:t> </a:t>
            </a:r>
            <a:r>
              <a:rPr sz="1800" dirty="0"/>
              <a:t>des</a:t>
            </a:r>
            <a:r>
              <a:rPr sz="1800" spc="-35" dirty="0"/>
              <a:t> </a:t>
            </a:r>
            <a:r>
              <a:rPr sz="1800" dirty="0"/>
              <a:t>solutions</a:t>
            </a:r>
            <a:r>
              <a:rPr sz="1800" spc="-40" dirty="0"/>
              <a:t> </a:t>
            </a:r>
            <a:r>
              <a:rPr sz="1800" dirty="0"/>
              <a:t>les</a:t>
            </a:r>
            <a:r>
              <a:rPr sz="1800" spc="-35" dirty="0"/>
              <a:t> </a:t>
            </a:r>
            <a:r>
              <a:rPr sz="1800" dirty="0"/>
              <a:t>plus</a:t>
            </a:r>
            <a:r>
              <a:rPr sz="1800" spc="-25" dirty="0"/>
              <a:t> </a:t>
            </a:r>
            <a:r>
              <a:rPr sz="1800" b="1" dirty="0">
                <a:solidFill>
                  <a:srgbClr val="00CCCC"/>
                </a:solidFill>
                <a:latin typeface="Calibri"/>
                <a:cs typeface="Calibri"/>
              </a:rPr>
              <a:t>adaptées</a:t>
            </a:r>
            <a:r>
              <a:rPr sz="1800" b="1" spc="-35" dirty="0">
                <a:solidFill>
                  <a:srgbClr val="00CCCC"/>
                </a:solidFill>
                <a:latin typeface="Calibri"/>
                <a:cs typeface="Calibri"/>
              </a:rPr>
              <a:t> </a:t>
            </a:r>
            <a:r>
              <a:rPr sz="1800" b="1" dirty="0">
                <a:solidFill>
                  <a:srgbClr val="00CCCC"/>
                </a:solidFill>
                <a:latin typeface="Calibri"/>
                <a:cs typeface="Calibri"/>
              </a:rPr>
              <a:t>à</a:t>
            </a:r>
            <a:r>
              <a:rPr sz="1800" b="1" spc="-40" dirty="0">
                <a:solidFill>
                  <a:srgbClr val="00CCCC"/>
                </a:solidFill>
                <a:latin typeface="Calibri"/>
                <a:cs typeface="Calibri"/>
              </a:rPr>
              <a:t> </a:t>
            </a:r>
            <a:r>
              <a:rPr sz="1800" b="1" dirty="0">
                <a:solidFill>
                  <a:srgbClr val="00CCCC"/>
                </a:solidFill>
                <a:latin typeface="Calibri"/>
                <a:cs typeface="Calibri"/>
              </a:rPr>
              <a:t>chaque</a:t>
            </a:r>
            <a:r>
              <a:rPr sz="1800" b="1" spc="-35" dirty="0">
                <a:solidFill>
                  <a:srgbClr val="00CCCC"/>
                </a:solidFill>
                <a:latin typeface="Calibri"/>
                <a:cs typeface="Calibri"/>
              </a:rPr>
              <a:t> </a:t>
            </a:r>
            <a:r>
              <a:rPr sz="1800" b="1" dirty="0">
                <a:solidFill>
                  <a:srgbClr val="00CCCC"/>
                </a:solidFill>
                <a:latin typeface="Calibri"/>
                <a:cs typeface="Calibri"/>
              </a:rPr>
              <a:t>typologie</a:t>
            </a:r>
            <a:r>
              <a:rPr sz="1800" b="1" spc="-15" dirty="0">
                <a:solidFill>
                  <a:srgbClr val="00CCCC"/>
                </a:solidFill>
                <a:latin typeface="Calibri"/>
                <a:cs typeface="Calibri"/>
              </a:rPr>
              <a:t> </a:t>
            </a:r>
            <a:r>
              <a:rPr sz="1800" spc="-25" dirty="0"/>
              <a:t>de </a:t>
            </a:r>
            <a:r>
              <a:rPr sz="1800" spc="-10" dirty="0"/>
              <a:t>piscine</a:t>
            </a:r>
            <a:endParaRPr sz="1800" dirty="0">
              <a:latin typeface="Calibri"/>
              <a:cs typeface="Calibri"/>
            </a:endParaRPr>
          </a:p>
          <a:p>
            <a:pPr marL="320040" indent="-307340">
              <a:lnSpc>
                <a:spcPct val="100000"/>
              </a:lnSpc>
              <a:spcBef>
                <a:spcPts val="1010"/>
              </a:spcBef>
              <a:buFont typeface="Lucida Sans Unicode"/>
              <a:buChar char="□"/>
              <a:tabLst>
                <a:tab pos="320040" algn="l"/>
              </a:tabLst>
            </a:pPr>
            <a:r>
              <a:rPr sz="1800" spc="-10" dirty="0"/>
              <a:t>Partager</a:t>
            </a:r>
            <a:r>
              <a:rPr sz="1800" spc="-60" dirty="0"/>
              <a:t> </a:t>
            </a:r>
            <a:r>
              <a:rPr sz="1800" dirty="0"/>
              <a:t>des</a:t>
            </a:r>
            <a:r>
              <a:rPr sz="1800" spc="-45" dirty="0"/>
              <a:t> </a:t>
            </a:r>
            <a:r>
              <a:rPr sz="1800" b="1" spc="-10" dirty="0">
                <a:solidFill>
                  <a:srgbClr val="00CCCC"/>
                </a:solidFill>
                <a:latin typeface="Calibri"/>
                <a:cs typeface="Calibri"/>
              </a:rPr>
              <a:t>retours</a:t>
            </a:r>
            <a:r>
              <a:rPr sz="1800" b="1" spc="-60" dirty="0">
                <a:solidFill>
                  <a:srgbClr val="00CCCC"/>
                </a:solidFill>
                <a:latin typeface="Calibri"/>
                <a:cs typeface="Calibri"/>
              </a:rPr>
              <a:t> </a:t>
            </a:r>
            <a:r>
              <a:rPr sz="1800" b="1" dirty="0">
                <a:solidFill>
                  <a:srgbClr val="00CCCC"/>
                </a:solidFill>
                <a:latin typeface="Calibri"/>
                <a:cs typeface="Calibri"/>
              </a:rPr>
              <a:t>d'expériences</a:t>
            </a:r>
            <a:r>
              <a:rPr sz="1800" b="1" spc="-35" dirty="0">
                <a:solidFill>
                  <a:srgbClr val="00CCCC"/>
                </a:solidFill>
                <a:latin typeface="Calibri"/>
                <a:cs typeface="Calibri"/>
              </a:rPr>
              <a:t> </a:t>
            </a:r>
            <a:r>
              <a:rPr sz="1800" spc="-10" dirty="0"/>
              <a:t>variés</a:t>
            </a:r>
            <a:endParaRPr sz="1800" dirty="0">
              <a:latin typeface="Calibri"/>
              <a:cs typeface="Calibri"/>
            </a:endParaRPr>
          </a:p>
          <a:p>
            <a:pPr marL="320040" indent="-307340">
              <a:lnSpc>
                <a:spcPct val="100000"/>
              </a:lnSpc>
              <a:spcBef>
                <a:spcPts val="994"/>
              </a:spcBef>
              <a:buFont typeface="Lucida Sans Unicode"/>
              <a:buChar char="□"/>
              <a:tabLst>
                <a:tab pos="320040" algn="l"/>
              </a:tabLst>
            </a:pPr>
            <a:r>
              <a:rPr sz="1800" dirty="0"/>
              <a:t>Des</a:t>
            </a:r>
            <a:r>
              <a:rPr sz="1800" spc="-40" dirty="0"/>
              <a:t> </a:t>
            </a:r>
            <a:r>
              <a:rPr sz="1800" dirty="0"/>
              <a:t>aides</a:t>
            </a:r>
            <a:r>
              <a:rPr sz="1800" spc="-40" dirty="0"/>
              <a:t> </a:t>
            </a:r>
            <a:r>
              <a:rPr sz="1800" dirty="0"/>
              <a:t>à</a:t>
            </a:r>
            <a:r>
              <a:rPr sz="1800" spc="-35" dirty="0"/>
              <a:t> </a:t>
            </a:r>
            <a:r>
              <a:rPr sz="1800" dirty="0"/>
              <a:t>la</a:t>
            </a:r>
            <a:r>
              <a:rPr sz="1800" spc="-40" dirty="0"/>
              <a:t> </a:t>
            </a:r>
            <a:r>
              <a:rPr sz="1800" dirty="0"/>
              <a:t>décision</a:t>
            </a:r>
            <a:r>
              <a:rPr sz="1800" spc="-35" dirty="0"/>
              <a:t> </a:t>
            </a:r>
            <a:r>
              <a:rPr sz="1800" dirty="0"/>
              <a:t>sur</a:t>
            </a:r>
            <a:r>
              <a:rPr sz="1800" spc="-40" dirty="0"/>
              <a:t> </a:t>
            </a:r>
            <a:r>
              <a:rPr sz="1800" dirty="0"/>
              <a:t>les</a:t>
            </a:r>
            <a:r>
              <a:rPr sz="1800" spc="-35" dirty="0"/>
              <a:t> </a:t>
            </a:r>
            <a:r>
              <a:rPr sz="1800" spc="-10" dirty="0"/>
              <a:t>montages</a:t>
            </a:r>
            <a:r>
              <a:rPr sz="1800" spc="-40" dirty="0"/>
              <a:t> </a:t>
            </a:r>
            <a:r>
              <a:rPr sz="1800" spc="-10" dirty="0"/>
              <a:t>juridiques</a:t>
            </a:r>
            <a:r>
              <a:rPr sz="1800" spc="-35" dirty="0"/>
              <a:t> </a:t>
            </a:r>
            <a:r>
              <a:rPr sz="1800" dirty="0"/>
              <a:t>et</a:t>
            </a:r>
            <a:r>
              <a:rPr sz="1800" spc="-40" dirty="0"/>
              <a:t> </a:t>
            </a:r>
            <a:r>
              <a:rPr sz="1800" spc="-10" dirty="0"/>
              <a:t>financiers</a:t>
            </a:r>
            <a:endParaRPr sz="1800" dirty="0"/>
          </a:p>
          <a:p>
            <a:pPr marL="320040" indent="-307340">
              <a:lnSpc>
                <a:spcPct val="100000"/>
              </a:lnSpc>
              <a:spcBef>
                <a:spcPts val="990"/>
              </a:spcBef>
              <a:buFont typeface="Lucida Sans Unicode"/>
              <a:buChar char="□"/>
              <a:tabLst>
                <a:tab pos="320040" algn="l"/>
              </a:tabLst>
            </a:pPr>
            <a:r>
              <a:rPr sz="1800" dirty="0"/>
              <a:t>Des</a:t>
            </a:r>
            <a:r>
              <a:rPr sz="1800" spc="-40" dirty="0"/>
              <a:t> </a:t>
            </a:r>
            <a:r>
              <a:rPr sz="1800" b="1" dirty="0">
                <a:solidFill>
                  <a:srgbClr val="00CCCC"/>
                </a:solidFill>
                <a:latin typeface="Calibri"/>
                <a:cs typeface="Calibri"/>
              </a:rPr>
              <a:t>chiffres</a:t>
            </a:r>
            <a:r>
              <a:rPr sz="1800" b="1" spc="-45" dirty="0">
                <a:solidFill>
                  <a:srgbClr val="00CCCC"/>
                </a:solidFill>
                <a:latin typeface="Calibri"/>
                <a:cs typeface="Calibri"/>
              </a:rPr>
              <a:t> </a:t>
            </a:r>
            <a:r>
              <a:rPr sz="1800" b="1" dirty="0">
                <a:solidFill>
                  <a:srgbClr val="00CCCC"/>
                </a:solidFill>
                <a:latin typeface="Calibri"/>
                <a:cs typeface="Calibri"/>
              </a:rPr>
              <a:t>clef</a:t>
            </a:r>
            <a:r>
              <a:rPr sz="1800" b="1" spc="-35" dirty="0">
                <a:solidFill>
                  <a:srgbClr val="00CCCC"/>
                </a:solidFill>
                <a:latin typeface="Calibri"/>
                <a:cs typeface="Calibri"/>
              </a:rPr>
              <a:t> </a:t>
            </a:r>
            <a:r>
              <a:rPr sz="1800" dirty="0"/>
              <a:t>mis</a:t>
            </a:r>
            <a:r>
              <a:rPr sz="1800" spc="-40" dirty="0"/>
              <a:t> </a:t>
            </a:r>
            <a:r>
              <a:rPr sz="1800" dirty="0"/>
              <a:t>à</a:t>
            </a:r>
            <a:r>
              <a:rPr sz="1800" spc="-45" dirty="0"/>
              <a:t> </a:t>
            </a:r>
            <a:r>
              <a:rPr sz="1800" spc="-25" dirty="0"/>
              <a:t>jour,</a:t>
            </a:r>
            <a:r>
              <a:rPr sz="1800" spc="-45" dirty="0"/>
              <a:t> </a:t>
            </a:r>
            <a:r>
              <a:rPr sz="1800" dirty="0"/>
              <a:t>pour</a:t>
            </a:r>
            <a:r>
              <a:rPr sz="1800" spc="-40" dirty="0"/>
              <a:t> </a:t>
            </a:r>
            <a:r>
              <a:rPr sz="1800" dirty="0"/>
              <a:t>pouvoir</a:t>
            </a:r>
            <a:r>
              <a:rPr sz="1800" spc="-45" dirty="0"/>
              <a:t> </a:t>
            </a:r>
            <a:r>
              <a:rPr sz="1800" dirty="0"/>
              <a:t>situer</a:t>
            </a:r>
            <a:r>
              <a:rPr sz="1800" spc="-45" dirty="0"/>
              <a:t> </a:t>
            </a:r>
            <a:r>
              <a:rPr sz="1800" dirty="0"/>
              <a:t>son</a:t>
            </a:r>
            <a:r>
              <a:rPr sz="1800" spc="-40" dirty="0"/>
              <a:t> </a:t>
            </a:r>
            <a:r>
              <a:rPr sz="1800" spc="-10" dirty="0"/>
              <a:t>installation</a:t>
            </a:r>
            <a:endParaRPr sz="1800" dirty="0">
              <a:latin typeface="Calibri"/>
              <a:cs typeface="Calibri"/>
            </a:endParaRPr>
          </a:p>
        </p:txBody>
      </p:sp>
      <p:grpSp>
        <p:nvGrpSpPr>
          <p:cNvPr id="8" name="object 8"/>
          <p:cNvGrpSpPr/>
          <p:nvPr/>
        </p:nvGrpSpPr>
        <p:grpSpPr>
          <a:xfrm>
            <a:off x="1591187" y="1661710"/>
            <a:ext cx="2600325" cy="3333750"/>
            <a:chOff x="1581212" y="1695385"/>
            <a:chExt cx="2600325" cy="3333750"/>
          </a:xfrm>
        </p:grpSpPr>
        <p:pic>
          <p:nvPicPr>
            <p:cNvPr id="9" name="object 9"/>
            <p:cNvPicPr/>
            <p:nvPr/>
          </p:nvPicPr>
          <p:blipFill>
            <a:blip r:embed="rId6" cstate="print"/>
            <a:stretch>
              <a:fillRect/>
            </a:stretch>
          </p:blipFill>
          <p:spPr>
            <a:xfrm>
              <a:off x="1590674" y="1704973"/>
              <a:ext cx="2581274" cy="3314699"/>
            </a:xfrm>
            <a:prstGeom prst="rect">
              <a:avLst/>
            </a:prstGeom>
          </p:spPr>
        </p:pic>
        <p:sp>
          <p:nvSpPr>
            <p:cNvPr id="10" name="object 10"/>
            <p:cNvSpPr/>
            <p:nvPr/>
          </p:nvSpPr>
          <p:spPr>
            <a:xfrm>
              <a:off x="1585974" y="1700147"/>
              <a:ext cx="2590800" cy="3324225"/>
            </a:xfrm>
            <a:custGeom>
              <a:avLst/>
              <a:gdLst/>
              <a:ahLst/>
              <a:cxnLst/>
              <a:rect l="l" t="t" r="r" b="b"/>
              <a:pathLst>
                <a:path w="2590800" h="3324225">
                  <a:moveTo>
                    <a:pt x="0" y="3324224"/>
                  </a:moveTo>
                  <a:lnTo>
                    <a:pt x="2590799" y="3324224"/>
                  </a:lnTo>
                  <a:lnTo>
                    <a:pt x="2590799" y="0"/>
                  </a:lnTo>
                  <a:lnTo>
                    <a:pt x="0" y="0"/>
                  </a:lnTo>
                  <a:lnTo>
                    <a:pt x="0" y="3324224"/>
                  </a:lnTo>
                  <a:close/>
                </a:path>
              </a:pathLst>
            </a:custGeom>
            <a:ln w="9524">
              <a:solidFill>
                <a:srgbClr val="000000"/>
              </a:solidFill>
            </a:ln>
          </p:spPr>
          <p:txBody>
            <a:bodyPr wrap="square" lIns="0" tIns="0" rIns="0" bIns="0" rtlCol="0"/>
            <a:lstStyle/>
            <a:p>
              <a:endParaRPr/>
            </a:p>
          </p:txBody>
        </p:sp>
      </p:grpSp>
      <p:sp>
        <p:nvSpPr>
          <p:cNvPr id="11" name="object 11"/>
          <p:cNvSpPr txBox="1"/>
          <p:nvPr/>
        </p:nvSpPr>
        <p:spPr>
          <a:xfrm>
            <a:off x="1625600" y="5231319"/>
            <a:ext cx="2323465" cy="577850"/>
          </a:xfrm>
          <a:prstGeom prst="rect">
            <a:avLst/>
          </a:prstGeom>
        </p:spPr>
        <p:txBody>
          <a:bodyPr vert="horz" wrap="square" lIns="0" tIns="12700" rIns="0" bIns="0" rtlCol="0">
            <a:spAutoFit/>
          </a:bodyPr>
          <a:lstStyle/>
          <a:p>
            <a:pPr marL="12700" marR="5080">
              <a:lnSpc>
                <a:spcPct val="100000"/>
              </a:lnSpc>
              <a:spcBef>
                <a:spcPts val="100"/>
              </a:spcBef>
            </a:pPr>
            <a:r>
              <a:rPr sz="900" u="sng" spc="-10" dirty="0">
                <a:solidFill>
                  <a:srgbClr val="145F82"/>
                </a:solidFill>
                <a:uFill>
                  <a:solidFill>
                    <a:srgbClr val="145F82"/>
                  </a:solidFill>
                </a:uFill>
                <a:latin typeface="Trebuchet MS"/>
                <a:cs typeface="Trebuchet MS"/>
                <a:hlinkClick r:id="rId7"/>
              </a:rPr>
              <a:t>https://www.cerema.fr/fr/actualites/comm</a:t>
            </a:r>
            <a:r>
              <a:rPr sz="900" spc="-10" dirty="0">
                <a:solidFill>
                  <a:srgbClr val="145F82"/>
                </a:solidFill>
                <a:latin typeface="Trebuchet MS"/>
                <a:cs typeface="Trebuchet MS"/>
              </a:rPr>
              <a:t> </a:t>
            </a:r>
            <a:r>
              <a:rPr sz="900" u="sng" spc="-20" dirty="0">
                <a:solidFill>
                  <a:srgbClr val="145F82"/>
                </a:solidFill>
                <a:uFill>
                  <a:solidFill>
                    <a:srgbClr val="145F82"/>
                  </a:solidFill>
                </a:uFill>
                <a:latin typeface="Trebuchet MS"/>
                <a:cs typeface="Trebuchet MS"/>
                <a:hlinkClick r:id="rId7"/>
              </a:rPr>
              <a:t>ent-</a:t>
            </a:r>
            <a:endParaRPr sz="900" dirty="0">
              <a:latin typeface="Trebuchet MS"/>
              <a:cs typeface="Trebuchet MS"/>
            </a:endParaRPr>
          </a:p>
          <a:p>
            <a:pPr marL="12700">
              <a:lnSpc>
                <a:spcPct val="100000"/>
              </a:lnSpc>
              <a:spcBef>
                <a:spcPts val="15"/>
              </a:spcBef>
            </a:pPr>
            <a:r>
              <a:rPr sz="900" u="sng" spc="-10" dirty="0">
                <a:solidFill>
                  <a:srgbClr val="145F82"/>
                </a:solidFill>
                <a:uFill>
                  <a:solidFill>
                    <a:srgbClr val="145F82"/>
                  </a:solidFill>
                </a:uFill>
                <a:latin typeface="Trebuchet MS"/>
                <a:cs typeface="Trebuchet MS"/>
                <a:hlinkClick r:id="rId7"/>
              </a:rPr>
              <a:t>reduire-consommations-energie-eau-piscines</a:t>
            </a:r>
            <a:endParaRPr sz="900" dirty="0">
              <a:latin typeface="Trebuchet MS"/>
              <a:cs typeface="Trebuchet MS"/>
            </a:endParaRPr>
          </a:p>
          <a:p>
            <a:pPr marL="12700">
              <a:lnSpc>
                <a:spcPct val="100000"/>
              </a:lnSpc>
              <a:spcBef>
                <a:spcPts val="10"/>
              </a:spcBef>
            </a:pPr>
            <a:r>
              <a:rPr sz="900" u="sng" dirty="0">
                <a:solidFill>
                  <a:srgbClr val="145F82"/>
                </a:solidFill>
                <a:uFill>
                  <a:solidFill>
                    <a:srgbClr val="145F82"/>
                  </a:solidFill>
                </a:uFill>
                <a:latin typeface="Trebuchet MS"/>
                <a:cs typeface="Trebuchet MS"/>
                <a:hlinkClick r:id="rId7"/>
              </a:rPr>
              <a:t>-</a:t>
            </a:r>
            <a:r>
              <a:rPr sz="900" u="sng" dirty="0">
                <a:solidFill>
                  <a:srgbClr val="145F82"/>
                </a:solidFill>
                <a:uFill>
                  <a:solidFill>
                    <a:srgbClr val="145F82"/>
                  </a:solidFill>
                </a:uFill>
                <a:latin typeface="Trebuchet MS"/>
                <a:cs typeface="Trebuchet MS"/>
              </a:rPr>
              <a:t> </a:t>
            </a:r>
            <a:r>
              <a:rPr sz="900" u="sng" spc="-10" dirty="0">
                <a:solidFill>
                  <a:srgbClr val="145F82"/>
                </a:solidFill>
                <a:uFill>
                  <a:solidFill>
                    <a:srgbClr val="145F82"/>
                  </a:solidFill>
                </a:uFill>
                <a:latin typeface="Trebuchet MS"/>
                <a:cs typeface="Trebuchet MS"/>
                <a:hlinkClick r:id="rId7"/>
              </a:rPr>
              <a:t>publiques</a:t>
            </a:r>
            <a:endParaRPr sz="900" dirty="0">
              <a:latin typeface="Trebuchet MS"/>
              <a:cs typeface="Trebuchet MS"/>
            </a:endParaRPr>
          </a:p>
        </p:txBody>
      </p:sp>
      <p:pic>
        <p:nvPicPr>
          <p:cNvPr id="14" name="object 14"/>
          <p:cNvPicPr/>
          <p:nvPr/>
        </p:nvPicPr>
        <p:blipFill>
          <a:blip r:embed="rId8" cstate="print"/>
          <a:stretch>
            <a:fillRect/>
          </a:stretch>
        </p:blipFill>
        <p:spPr>
          <a:xfrm>
            <a:off x="10229475" y="6085020"/>
            <a:ext cx="1011146" cy="558847"/>
          </a:xfrm>
          <a:prstGeom prst="rect">
            <a:avLst/>
          </a:prstGeom>
        </p:spPr>
      </p:pic>
      <p:sp>
        <p:nvSpPr>
          <p:cNvPr id="15" name="object 15"/>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
        <p:nvSpPr>
          <p:cNvPr id="17" name="Titre 16">
            <a:extLst>
              <a:ext uri="{FF2B5EF4-FFF2-40B4-BE49-F238E27FC236}">
                <a16:creationId xmlns:a16="http://schemas.microsoft.com/office/drawing/2014/main" id="{C1BA314D-E812-C725-1074-16BD093E5A4C}"/>
              </a:ext>
            </a:extLst>
          </p:cNvPr>
          <p:cNvSpPr>
            <a:spLocks noGrp="1"/>
          </p:cNvSpPr>
          <p:nvPr>
            <p:ph type="title"/>
          </p:nvPr>
        </p:nvSpPr>
        <p:spPr>
          <a:xfrm>
            <a:off x="728027" y="87248"/>
            <a:ext cx="10735945" cy="1477328"/>
          </a:xfrm>
        </p:spPr>
        <p:txBody>
          <a:bodyPr/>
          <a:lstStyle/>
          <a:p>
            <a:r>
              <a:rPr lang="fr-FR" dirty="0">
                <a:latin typeface="Calibri"/>
                <a:cs typeface="Calibri"/>
              </a:rPr>
              <a:t>Groupe de Travail : piscine –</a:t>
            </a:r>
            <a:r>
              <a:rPr lang="fr-FR" spc="-60" dirty="0">
                <a:latin typeface="Calibri"/>
                <a:cs typeface="Calibri"/>
              </a:rPr>
              <a:t> </a:t>
            </a:r>
            <a:r>
              <a:rPr lang="fr-FR" dirty="0">
                <a:latin typeface="Calibri"/>
                <a:cs typeface="Calibri"/>
              </a:rPr>
              <a:t>ACTEE</a:t>
            </a:r>
            <a:r>
              <a:rPr lang="fr-FR" spc="-60" dirty="0">
                <a:latin typeface="Calibri"/>
                <a:cs typeface="Calibri"/>
              </a:rPr>
              <a:t> </a:t>
            </a:r>
            <a:r>
              <a:rPr lang="fr-FR" dirty="0">
                <a:latin typeface="Calibri"/>
                <a:cs typeface="Calibri"/>
              </a:rPr>
              <a:t>-</a:t>
            </a:r>
            <a:r>
              <a:rPr lang="fr-FR" spc="-65" dirty="0">
                <a:latin typeface="Calibri"/>
                <a:cs typeface="Calibri"/>
              </a:rPr>
              <a:t> </a:t>
            </a:r>
            <a:r>
              <a:rPr lang="fr-FR" dirty="0">
                <a:latin typeface="Calibri"/>
                <a:cs typeface="Calibri"/>
              </a:rPr>
              <a:t>ADEME</a:t>
            </a:r>
            <a:r>
              <a:rPr lang="fr-FR" spc="-60" dirty="0">
                <a:latin typeface="Calibri"/>
                <a:cs typeface="Calibri"/>
              </a:rPr>
              <a:t> </a:t>
            </a:r>
            <a:r>
              <a:rPr lang="fr-FR" spc="-50" dirty="0">
                <a:latin typeface="Calibri"/>
                <a:cs typeface="Calibri"/>
              </a:rPr>
              <a:t>– CEREMA </a:t>
            </a:r>
            <a:br>
              <a:rPr lang="fr-FR" spc="-50" dirty="0">
                <a:latin typeface="Calibri"/>
                <a:cs typeface="Calibri"/>
              </a:rPr>
            </a:br>
            <a:r>
              <a:rPr lang="fr-FR" spc="-50" dirty="0">
                <a:latin typeface="Calibri"/>
                <a:cs typeface="Calibri"/>
              </a:rPr>
              <a:t>(Travail en cours)</a:t>
            </a:r>
            <a:br>
              <a:rPr lang="fr-FR" dirty="0">
                <a:latin typeface="Calibri"/>
                <a:cs typeface="Calibri"/>
              </a:rPr>
            </a:br>
            <a:endParaRPr lang="fr-F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39BDB4D-4410-4878-15EE-3500C8D1DE73}"/>
            </a:ext>
          </a:extLst>
        </p:cNvPr>
        <p:cNvGrpSpPr/>
        <p:nvPr/>
      </p:nvGrpSpPr>
      <p:grpSpPr>
        <a:xfrm>
          <a:off x="0" y="0"/>
          <a:ext cx="0" cy="0"/>
          <a:chOff x="0" y="0"/>
          <a:chExt cx="0" cy="0"/>
        </a:xfrm>
      </p:grpSpPr>
      <p:pic>
        <p:nvPicPr>
          <p:cNvPr id="6" name="object 6">
            <a:extLst>
              <a:ext uri="{FF2B5EF4-FFF2-40B4-BE49-F238E27FC236}">
                <a16:creationId xmlns:a16="http://schemas.microsoft.com/office/drawing/2014/main" id="{14FE73E0-0D45-B0BE-78FA-DCD95A1CD52D}"/>
              </a:ext>
            </a:extLst>
          </p:cNvPr>
          <p:cNvPicPr/>
          <p:nvPr/>
        </p:nvPicPr>
        <p:blipFill>
          <a:blip r:embed="rId2" cstate="print"/>
          <a:stretch>
            <a:fillRect/>
          </a:stretch>
        </p:blipFill>
        <p:spPr>
          <a:xfrm>
            <a:off x="11334750" y="5867398"/>
            <a:ext cx="857249" cy="990598"/>
          </a:xfrm>
          <a:prstGeom prst="rect">
            <a:avLst/>
          </a:prstGeom>
        </p:spPr>
      </p:pic>
      <p:grpSp>
        <p:nvGrpSpPr>
          <p:cNvPr id="7" name="object 7">
            <a:extLst>
              <a:ext uri="{FF2B5EF4-FFF2-40B4-BE49-F238E27FC236}">
                <a16:creationId xmlns:a16="http://schemas.microsoft.com/office/drawing/2014/main" id="{8A28F33B-EE60-9127-F00D-74CB5DCDB82E}"/>
              </a:ext>
            </a:extLst>
          </p:cNvPr>
          <p:cNvGrpSpPr/>
          <p:nvPr/>
        </p:nvGrpSpPr>
        <p:grpSpPr>
          <a:xfrm>
            <a:off x="126456" y="5949324"/>
            <a:ext cx="9723755" cy="895985"/>
            <a:chOff x="55695" y="5962352"/>
            <a:chExt cx="9723755" cy="895985"/>
          </a:xfrm>
        </p:grpSpPr>
        <p:pic>
          <p:nvPicPr>
            <p:cNvPr id="8" name="object 8">
              <a:extLst>
                <a:ext uri="{FF2B5EF4-FFF2-40B4-BE49-F238E27FC236}">
                  <a16:creationId xmlns:a16="http://schemas.microsoft.com/office/drawing/2014/main" id="{3D1F64DC-EA9F-75B8-43A6-AE22B482EE12}"/>
                </a:ext>
              </a:extLst>
            </p:cNvPr>
            <p:cNvPicPr/>
            <p:nvPr/>
          </p:nvPicPr>
          <p:blipFill>
            <a:blip r:embed="rId3" cstate="print"/>
            <a:stretch>
              <a:fillRect/>
            </a:stretch>
          </p:blipFill>
          <p:spPr>
            <a:xfrm>
              <a:off x="55695" y="5962352"/>
              <a:ext cx="1215429" cy="895647"/>
            </a:xfrm>
            <a:prstGeom prst="rect">
              <a:avLst/>
            </a:prstGeom>
          </p:spPr>
        </p:pic>
        <p:pic>
          <p:nvPicPr>
            <p:cNvPr id="9" name="object 9">
              <a:extLst>
                <a:ext uri="{FF2B5EF4-FFF2-40B4-BE49-F238E27FC236}">
                  <a16:creationId xmlns:a16="http://schemas.microsoft.com/office/drawing/2014/main" id="{DF37DF63-DE51-0AF7-8917-C3D9386B3009}"/>
                </a:ext>
              </a:extLst>
            </p:cNvPr>
            <p:cNvPicPr/>
            <p:nvPr/>
          </p:nvPicPr>
          <p:blipFill>
            <a:blip r:embed="rId4" cstate="print"/>
            <a:stretch>
              <a:fillRect/>
            </a:stretch>
          </p:blipFill>
          <p:spPr>
            <a:xfrm>
              <a:off x="1271125" y="6250922"/>
              <a:ext cx="895349" cy="419097"/>
            </a:xfrm>
            <a:prstGeom prst="rect">
              <a:avLst/>
            </a:prstGeom>
          </p:spPr>
        </p:pic>
        <p:pic>
          <p:nvPicPr>
            <p:cNvPr id="10" name="object 10">
              <a:extLst>
                <a:ext uri="{FF2B5EF4-FFF2-40B4-BE49-F238E27FC236}">
                  <a16:creationId xmlns:a16="http://schemas.microsoft.com/office/drawing/2014/main" id="{A80AD3D9-DA2D-468C-66DB-9419D06C5A0E}"/>
                </a:ext>
              </a:extLst>
            </p:cNvPr>
            <p:cNvPicPr/>
            <p:nvPr/>
          </p:nvPicPr>
          <p:blipFill>
            <a:blip r:embed="rId5" cstate="print"/>
            <a:stretch>
              <a:fillRect/>
            </a:stretch>
          </p:blipFill>
          <p:spPr>
            <a:xfrm>
              <a:off x="2091120" y="6500962"/>
              <a:ext cx="7688028" cy="152433"/>
            </a:xfrm>
            <a:prstGeom prst="rect">
              <a:avLst/>
            </a:prstGeom>
          </p:spPr>
        </p:pic>
      </p:grpSp>
      <p:pic>
        <p:nvPicPr>
          <p:cNvPr id="11" name="object 11">
            <a:extLst>
              <a:ext uri="{FF2B5EF4-FFF2-40B4-BE49-F238E27FC236}">
                <a16:creationId xmlns:a16="http://schemas.microsoft.com/office/drawing/2014/main" id="{E6D4B693-5DBC-6ABD-08E9-EDFE4DCA96DA}"/>
              </a:ext>
            </a:extLst>
          </p:cNvPr>
          <p:cNvPicPr/>
          <p:nvPr/>
        </p:nvPicPr>
        <p:blipFill>
          <a:blip r:embed="rId6" cstate="print"/>
          <a:stretch>
            <a:fillRect/>
          </a:stretch>
        </p:blipFill>
        <p:spPr>
          <a:xfrm>
            <a:off x="9877340" y="6130654"/>
            <a:ext cx="1311769" cy="580430"/>
          </a:xfrm>
          <a:prstGeom prst="rect">
            <a:avLst/>
          </a:prstGeom>
        </p:spPr>
      </p:pic>
      <p:pic>
        <p:nvPicPr>
          <p:cNvPr id="12" name="object 12">
            <a:extLst>
              <a:ext uri="{FF2B5EF4-FFF2-40B4-BE49-F238E27FC236}">
                <a16:creationId xmlns:a16="http://schemas.microsoft.com/office/drawing/2014/main" id="{BDDA7A18-958F-6B6B-571C-A59347A761E4}"/>
              </a:ext>
            </a:extLst>
          </p:cNvPr>
          <p:cNvPicPr/>
          <p:nvPr/>
        </p:nvPicPr>
        <p:blipFill>
          <a:blip r:embed="rId7" cstate="print"/>
          <a:stretch>
            <a:fillRect/>
          </a:stretch>
        </p:blipFill>
        <p:spPr>
          <a:xfrm>
            <a:off x="11280493" y="5863082"/>
            <a:ext cx="855811" cy="994917"/>
          </a:xfrm>
          <a:prstGeom prst="rect">
            <a:avLst/>
          </a:prstGeom>
        </p:spPr>
      </p:pic>
      <p:sp>
        <p:nvSpPr>
          <p:cNvPr id="13" name="object 13">
            <a:extLst>
              <a:ext uri="{FF2B5EF4-FFF2-40B4-BE49-F238E27FC236}">
                <a16:creationId xmlns:a16="http://schemas.microsoft.com/office/drawing/2014/main" id="{004B4EC6-DB58-E8E7-A4DF-488022BE67F7}"/>
              </a:ext>
            </a:extLst>
          </p:cNvPr>
          <p:cNvSpPr txBox="1">
            <a:spLocks noGrp="1"/>
          </p:cNvSpPr>
          <p:nvPr>
            <p:ph type="title"/>
          </p:nvPr>
        </p:nvSpPr>
        <p:spPr>
          <a:xfrm>
            <a:off x="1711230" y="2514600"/>
            <a:ext cx="8839200" cy="866904"/>
          </a:xfrm>
          <a:prstGeom prst="rect">
            <a:avLst/>
          </a:prstGeom>
        </p:spPr>
        <p:txBody>
          <a:bodyPr vert="horz" wrap="square" lIns="0" tIns="12700" rIns="0" bIns="0" rtlCol="0">
            <a:spAutoFit/>
          </a:bodyPr>
          <a:lstStyle/>
          <a:p>
            <a:pPr marL="12700">
              <a:lnSpc>
                <a:spcPct val="100000"/>
              </a:lnSpc>
              <a:spcBef>
                <a:spcPts val="100"/>
              </a:spcBef>
            </a:pPr>
            <a:r>
              <a:rPr lang="fr-FR" sz="2750" spc="-10" dirty="0">
                <a:solidFill>
                  <a:srgbClr val="92D050"/>
                </a:solidFill>
              </a:rPr>
              <a:t>Retour d’Expérience CENTRE NAUTIQUE CARRE D’EAU</a:t>
            </a:r>
            <a:br>
              <a:rPr lang="fr-FR" sz="2750" spc="-10" dirty="0">
                <a:solidFill>
                  <a:srgbClr val="92D050"/>
                </a:solidFill>
              </a:rPr>
            </a:br>
            <a:r>
              <a:rPr lang="fr-FR" sz="2750" i="1" spc="-10" dirty="0">
                <a:solidFill>
                  <a:srgbClr val="92D050"/>
                </a:solidFill>
              </a:rPr>
              <a:t>Communauté d’Agglomération Bourg-en-Bresse</a:t>
            </a:r>
            <a:endParaRPr sz="2750" i="1" spc="-10" dirty="0">
              <a:solidFill>
                <a:srgbClr val="92D050"/>
              </a:solidFill>
            </a:endParaRPr>
          </a:p>
        </p:txBody>
      </p:sp>
    </p:spTree>
    <p:extLst>
      <p:ext uri="{BB962C8B-B14F-4D97-AF65-F5344CB8AC3E}">
        <p14:creationId xmlns:p14="http://schemas.microsoft.com/office/powerpoint/2010/main" val="2292231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77017" y="736663"/>
            <a:ext cx="2091689" cy="748665"/>
          </a:xfrm>
          <a:prstGeom prst="rect">
            <a:avLst/>
          </a:prstGeom>
        </p:spPr>
        <p:txBody>
          <a:bodyPr vert="horz" wrap="square" lIns="0" tIns="5715" rIns="0" bIns="0" rtlCol="0">
            <a:spAutoFit/>
          </a:bodyPr>
          <a:lstStyle/>
          <a:p>
            <a:pPr marL="12700" marR="5080" indent="7620" algn="ctr">
              <a:lnSpc>
                <a:spcPct val="103000"/>
              </a:lnSpc>
              <a:spcBef>
                <a:spcPts val="45"/>
              </a:spcBef>
            </a:pPr>
            <a:r>
              <a:rPr sz="1550" b="1" dirty="0">
                <a:solidFill>
                  <a:srgbClr val="92D050"/>
                </a:solidFill>
                <a:latin typeface="Arial"/>
                <a:cs typeface="Arial"/>
              </a:rPr>
              <a:t>Retrouvez</a:t>
            </a:r>
            <a:r>
              <a:rPr sz="1550" b="1" spc="-55" dirty="0">
                <a:solidFill>
                  <a:srgbClr val="92D050"/>
                </a:solidFill>
                <a:latin typeface="Arial"/>
                <a:cs typeface="Arial"/>
              </a:rPr>
              <a:t> </a:t>
            </a:r>
            <a:r>
              <a:rPr sz="1550" b="1" dirty="0">
                <a:solidFill>
                  <a:srgbClr val="92D050"/>
                </a:solidFill>
                <a:latin typeface="Arial"/>
                <a:cs typeface="Arial"/>
              </a:rPr>
              <a:t>toutes</a:t>
            </a:r>
            <a:r>
              <a:rPr sz="1550" b="1" spc="-55" dirty="0">
                <a:solidFill>
                  <a:srgbClr val="92D050"/>
                </a:solidFill>
                <a:latin typeface="Arial"/>
                <a:cs typeface="Arial"/>
              </a:rPr>
              <a:t> </a:t>
            </a:r>
            <a:r>
              <a:rPr sz="1550" b="1" spc="-25" dirty="0">
                <a:solidFill>
                  <a:srgbClr val="92D050"/>
                </a:solidFill>
                <a:latin typeface="Arial"/>
                <a:cs typeface="Arial"/>
              </a:rPr>
              <a:t>nos </a:t>
            </a:r>
            <a:r>
              <a:rPr sz="1550" b="1" dirty="0">
                <a:solidFill>
                  <a:srgbClr val="92D050"/>
                </a:solidFill>
                <a:latin typeface="Arial"/>
                <a:cs typeface="Arial"/>
              </a:rPr>
              <a:t>publications</a:t>
            </a:r>
            <a:r>
              <a:rPr sz="1550" b="1" spc="-50" dirty="0">
                <a:solidFill>
                  <a:srgbClr val="92D050"/>
                </a:solidFill>
                <a:latin typeface="Arial"/>
                <a:cs typeface="Arial"/>
              </a:rPr>
              <a:t> </a:t>
            </a:r>
            <a:r>
              <a:rPr sz="1550" b="1" dirty="0">
                <a:solidFill>
                  <a:srgbClr val="92D050"/>
                </a:solidFill>
                <a:latin typeface="Arial"/>
                <a:cs typeface="Arial"/>
              </a:rPr>
              <a:t>sur</a:t>
            </a:r>
            <a:r>
              <a:rPr sz="1550" b="1" spc="-50" dirty="0">
                <a:solidFill>
                  <a:srgbClr val="92D050"/>
                </a:solidFill>
                <a:latin typeface="Arial"/>
                <a:cs typeface="Arial"/>
              </a:rPr>
              <a:t> </a:t>
            </a:r>
            <a:r>
              <a:rPr sz="1550" b="1" spc="-10" dirty="0">
                <a:solidFill>
                  <a:srgbClr val="92D050"/>
                </a:solidFill>
                <a:latin typeface="Arial"/>
                <a:cs typeface="Arial"/>
              </a:rPr>
              <a:t>notre </a:t>
            </a:r>
            <a:r>
              <a:rPr sz="1550" b="1" spc="-20" dirty="0">
                <a:solidFill>
                  <a:srgbClr val="92D050"/>
                </a:solidFill>
                <a:latin typeface="Arial"/>
                <a:cs typeface="Arial"/>
              </a:rPr>
              <a:t>site</a:t>
            </a:r>
            <a:endParaRPr sz="1550">
              <a:latin typeface="Arial"/>
              <a:cs typeface="Arial"/>
            </a:endParaRPr>
          </a:p>
        </p:txBody>
      </p:sp>
      <p:grpSp>
        <p:nvGrpSpPr>
          <p:cNvPr id="3" name="object 3"/>
          <p:cNvGrpSpPr/>
          <p:nvPr/>
        </p:nvGrpSpPr>
        <p:grpSpPr>
          <a:xfrm>
            <a:off x="2238624" y="1305174"/>
            <a:ext cx="1475740" cy="551815"/>
            <a:chOff x="2238624" y="1305174"/>
            <a:chExt cx="1475740" cy="551815"/>
          </a:xfrm>
        </p:grpSpPr>
        <p:sp>
          <p:nvSpPr>
            <p:cNvPr id="4" name="object 4"/>
            <p:cNvSpPr/>
            <p:nvPr/>
          </p:nvSpPr>
          <p:spPr>
            <a:xfrm>
              <a:off x="2247899" y="1314448"/>
              <a:ext cx="1457325" cy="533400"/>
            </a:xfrm>
            <a:custGeom>
              <a:avLst/>
              <a:gdLst/>
              <a:ahLst/>
              <a:cxnLst/>
              <a:rect l="l" t="t" r="r" b="b"/>
              <a:pathLst>
                <a:path w="1457325" h="533400">
                  <a:moveTo>
                    <a:pt x="585215" y="533018"/>
                  </a:moveTo>
                  <a:lnTo>
                    <a:pt x="519429" y="531494"/>
                  </a:lnTo>
                  <a:lnTo>
                    <a:pt x="472947" y="528192"/>
                  </a:lnTo>
                  <a:lnTo>
                    <a:pt x="426592" y="523366"/>
                  </a:lnTo>
                  <a:lnTo>
                    <a:pt x="380618" y="517016"/>
                  </a:lnTo>
                  <a:lnTo>
                    <a:pt x="334771" y="509269"/>
                  </a:lnTo>
                  <a:lnTo>
                    <a:pt x="289432" y="499998"/>
                  </a:lnTo>
                  <a:lnTo>
                    <a:pt x="244347" y="489330"/>
                  </a:lnTo>
                  <a:lnTo>
                    <a:pt x="199770" y="477265"/>
                  </a:lnTo>
                  <a:lnTo>
                    <a:pt x="155701" y="463803"/>
                  </a:lnTo>
                  <a:lnTo>
                    <a:pt x="112013" y="448944"/>
                  </a:lnTo>
                  <a:lnTo>
                    <a:pt x="68960" y="432815"/>
                  </a:lnTo>
                  <a:lnTo>
                    <a:pt x="2158" y="387730"/>
                  </a:lnTo>
                  <a:lnTo>
                    <a:pt x="0" y="370331"/>
                  </a:lnTo>
                  <a:lnTo>
                    <a:pt x="5079" y="353313"/>
                  </a:lnTo>
                  <a:lnTo>
                    <a:pt x="16509" y="338581"/>
                  </a:lnTo>
                  <a:lnTo>
                    <a:pt x="32384" y="329691"/>
                  </a:lnTo>
                  <a:lnTo>
                    <a:pt x="50799" y="327151"/>
                  </a:lnTo>
                  <a:lnTo>
                    <a:pt x="69722" y="331596"/>
                  </a:lnTo>
                  <a:lnTo>
                    <a:pt x="113410" y="349376"/>
                  </a:lnTo>
                  <a:lnTo>
                    <a:pt x="157479" y="365632"/>
                  </a:lnTo>
                  <a:lnTo>
                    <a:pt x="202183" y="380237"/>
                  </a:lnTo>
                  <a:lnTo>
                    <a:pt x="247395" y="393318"/>
                  </a:lnTo>
                  <a:lnTo>
                    <a:pt x="292988" y="404748"/>
                  </a:lnTo>
                  <a:lnTo>
                    <a:pt x="338962" y="414654"/>
                  </a:lnTo>
                  <a:lnTo>
                    <a:pt x="385317" y="423036"/>
                  </a:lnTo>
                  <a:lnTo>
                    <a:pt x="431926" y="429767"/>
                  </a:lnTo>
                  <a:lnTo>
                    <a:pt x="478916" y="434847"/>
                  </a:lnTo>
                  <a:lnTo>
                    <a:pt x="526160" y="438530"/>
                  </a:lnTo>
                  <a:lnTo>
                    <a:pt x="573658" y="439800"/>
                  </a:lnTo>
                  <a:lnTo>
                    <a:pt x="620267" y="439165"/>
                  </a:lnTo>
                  <a:lnTo>
                    <a:pt x="665733" y="436625"/>
                  </a:lnTo>
                  <a:lnTo>
                    <a:pt x="710310" y="432053"/>
                  </a:lnTo>
                  <a:lnTo>
                    <a:pt x="753744" y="425449"/>
                  </a:lnTo>
                  <a:lnTo>
                    <a:pt x="796289" y="416940"/>
                  </a:lnTo>
                  <a:lnTo>
                    <a:pt x="837691" y="406526"/>
                  </a:lnTo>
                  <a:lnTo>
                    <a:pt x="878204" y="394207"/>
                  </a:lnTo>
                  <a:lnTo>
                    <a:pt x="917574" y="379856"/>
                  </a:lnTo>
                  <a:lnTo>
                    <a:pt x="955928" y="363473"/>
                  </a:lnTo>
                  <a:lnTo>
                    <a:pt x="993266" y="345312"/>
                  </a:lnTo>
                  <a:lnTo>
                    <a:pt x="1029461" y="325119"/>
                  </a:lnTo>
                  <a:lnTo>
                    <a:pt x="1064754" y="303021"/>
                  </a:lnTo>
                  <a:lnTo>
                    <a:pt x="1098930" y="279018"/>
                  </a:lnTo>
                  <a:lnTo>
                    <a:pt x="1131951" y="253110"/>
                  </a:lnTo>
                  <a:lnTo>
                    <a:pt x="1163954" y="225170"/>
                  </a:lnTo>
                  <a:lnTo>
                    <a:pt x="1194942" y="195325"/>
                  </a:lnTo>
                  <a:lnTo>
                    <a:pt x="1224787" y="163702"/>
                  </a:lnTo>
                  <a:lnTo>
                    <a:pt x="1253489" y="130047"/>
                  </a:lnTo>
                  <a:lnTo>
                    <a:pt x="1281176" y="94487"/>
                  </a:lnTo>
                  <a:lnTo>
                    <a:pt x="1075435" y="92963"/>
                  </a:lnTo>
                  <a:lnTo>
                    <a:pt x="1055751" y="89407"/>
                  </a:lnTo>
                  <a:lnTo>
                    <a:pt x="1040002" y="79628"/>
                  </a:lnTo>
                  <a:lnTo>
                    <a:pt x="1029461" y="64896"/>
                  </a:lnTo>
                  <a:lnTo>
                    <a:pt x="1025651" y="46481"/>
                  </a:lnTo>
                  <a:lnTo>
                    <a:pt x="1029461" y="28066"/>
                  </a:lnTo>
                  <a:lnTo>
                    <a:pt x="1040002" y="13334"/>
                  </a:lnTo>
                  <a:lnTo>
                    <a:pt x="1055751" y="3555"/>
                  </a:lnTo>
                  <a:lnTo>
                    <a:pt x="1075435" y="0"/>
                  </a:lnTo>
                  <a:lnTo>
                    <a:pt x="1407286" y="3047"/>
                  </a:lnTo>
                  <a:lnTo>
                    <a:pt x="1413509" y="3428"/>
                  </a:lnTo>
                  <a:lnTo>
                    <a:pt x="1419605" y="4444"/>
                  </a:lnTo>
                  <a:lnTo>
                    <a:pt x="1425320" y="6349"/>
                  </a:lnTo>
                  <a:lnTo>
                    <a:pt x="1430527" y="9270"/>
                  </a:lnTo>
                  <a:lnTo>
                    <a:pt x="1432178" y="9270"/>
                  </a:lnTo>
                  <a:lnTo>
                    <a:pt x="1433829" y="10794"/>
                  </a:lnTo>
                  <a:lnTo>
                    <a:pt x="1435607" y="10794"/>
                  </a:lnTo>
                  <a:lnTo>
                    <a:pt x="1437258" y="12445"/>
                  </a:lnTo>
                  <a:lnTo>
                    <a:pt x="1440560" y="13969"/>
                  </a:lnTo>
                  <a:lnTo>
                    <a:pt x="1440560" y="15493"/>
                  </a:lnTo>
                  <a:lnTo>
                    <a:pt x="1443862" y="18541"/>
                  </a:lnTo>
                  <a:lnTo>
                    <a:pt x="1445513" y="18541"/>
                  </a:lnTo>
                  <a:lnTo>
                    <a:pt x="1445513" y="20192"/>
                  </a:lnTo>
                  <a:lnTo>
                    <a:pt x="1450847" y="27177"/>
                  </a:lnTo>
                  <a:lnTo>
                    <a:pt x="1454403" y="34289"/>
                  </a:lnTo>
                  <a:lnTo>
                    <a:pt x="1456435" y="41655"/>
                  </a:lnTo>
                  <a:lnTo>
                    <a:pt x="1457070" y="49529"/>
                  </a:lnTo>
                  <a:lnTo>
                    <a:pt x="1453769" y="359409"/>
                  </a:lnTo>
                  <a:lnTo>
                    <a:pt x="1449958" y="377824"/>
                  </a:lnTo>
                  <a:lnTo>
                    <a:pt x="1439544" y="392556"/>
                  </a:lnTo>
                  <a:lnTo>
                    <a:pt x="1423669" y="402335"/>
                  </a:lnTo>
                  <a:lnTo>
                    <a:pt x="1403984" y="405891"/>
                  </a:lnTo>
                  <a:lnTo>
                    <a:pt x="1384299" y="402335"/>
                  </a:lnTo>
                  <a:lnTo>
                    <a:pt x="1354201" y="359409"/>
                  </a:lnTo>
                  <a:lnTo>
                    <a:pt x="1355851" y="154939"/>
                  </a:lnTo>
                  <a:lnTo>
                    <a:pt x="1322704" y="196849"/>
                  </a:lnTo>
                  <a:lnTo>
                    <a:pt x="1288542" y="235711"/>
                  </a:lnTo>
                  <a:lnTo>
                    <a:pt x="1281176" y="243204"/>
                  </a:lnTo>
                  <a:lnTo>
                    <a:pt x="1253489" y="271652"/>
                  </a:lnTo>
                  <a:lnTo>
                    <a:pt x="1217802" y="304672"/>
                  </a:lnTo>
                  <a:lnTo>
                    <a:pt x="1181480" y="335025"/>
                  </a:lnTo>
                  <a:lnTo>
                    <a:pt x="1144523" y="362711"/>
                  </a:lnTo>
                  <a:lnTo>
                    <a:pt x="1107058" y="387857"/>
                  </a:lnTo>
                  <a:lnTo>
                    <a:pt x="1069212" y="410717"/>
                  </a:lnTo>
                  <a:lnTo>
                    <a:pt x="1031112" y="431164"/>
                  </a:lnTo>
                  <a:lnTo>
                    <a:pt x="992885" y="449325"/>
                  </a:lnTo>
                  <a:lnTo>
                    <a:pt x="954404" y="465454"/>
                  </a:lnTo>
                  <a:lnTo>
                    <a:pt x="916050" y="479551"/>
                  </a:lnTo>
                  <a:lnTo>
                    <a:pt x="877696" y="491743"/>
                  </a:lnTo>
                  <a:lnTo>
                    <a:pt x="839469" y="502157"/>
                  </a:lnTo>
                  <a:lnTo>
                    <a:pt x="801623" y="510793"/>
                  </a:lnTo>
                  <a:lnTo>
                    <a:pt x="764158" y="517905"/>
                  </a:lnTo>
                  <a:lnTo>
                    <a:pt x="690498" y="527684"/>
                  </a:lnTo>
                  <a:lnTo>
                    <a:pt x="619505" y="532383"/>
                  </a:lnTo>
                  <a:lnTo>
                    <a:pt x="585215" y="533018"/>
                  </a:lnTo>
                  <a:close/>
                </a:path>
              </a:pathLst>
            </a:custGeom>
            <a:solidFill>
              <a:srgbClr val="92D050"/>
            </a:solidFill>
          </p:spPr>
          <p:txBody>
            <a:bodyPr wrap="square" lIns="0" tIns="0" rIns="0" bIns="0" rtlCol="0"/>
            <a:lstStyle/>
            <a:p>
              <a:endParaRPr/>
            </a:p>
          </p:txBody>
        </p:sp>
        <p:sp>
          <p:nvSpPr>
            <p:cNvPr id="5" name="object 5"/>
            <p:cNvSpPr/>
            <p:nvPr/>
          </p:nvSpPr>
          <p:spPr>
            <a:xfrm>
              <a:off x="2247899" y="1314449"/>
              <a:ext cx="1457325" cy="533400"/>
            </a:xfrm>
            <a:custGeom>
              <a:avLst/>
              <a:gdLst/>
              <a:ahLst/>
              <a:cxnLst/>
              <a:rect l="l" t="t" r="r" b="b"/>
              <a:pathLst>
                <a:path w="1457325" h="533400">
                  <a:moveTo>
                    <a:pt x="1355851" y="154938"/>
                  </a:moveTo>
                  <a:lnTo>
                    <a:pt x="1354201" y="359409"/>
                  </a:lnTo>
                  <a:lnTo>
                    <a:pt x="1368551" y="392556"/>
                  </a:lnTo>
                  <a:lnTo>
                    <a:pt x="1403984" y="405890"/>
                  </a:lnTo>
                  <a:lnTo>
                    <a:pt x="1423669" y="402335"/>
                  </a:lnTo>
                  <a:lnTo>
                    <a:pt x="1439544" y="392556"/>
                  </a:lnTo>
                  <a:lnTo>
                    <a:pt x="1449958" y="377824"/>
                  </a:lnTo>
                  <a:lnTo>
                    <a:pt x="1453769" y="359409"/>
                  </a:lnTo>
                  <a:lnTo>
                    <a:pt x="1457070" y="49528"/>
                  </a:lnTo>
                  <a:lnTo>
                    <a:pt x="1456435" y="41654"/>
                  </a:lnTo>
                  <a:lnTo>
                    <a:pt x="1454402" y="34288"/>
                  </a:lnTo>
                  <a:lnTo>
                    <a:pt x="1450847" y="27176"/>
                  </a:lnTo>
                  <a:lnTo>
                    <a:pt x="1445513" y="20191"/>
                  </a:lnTo>
                  <a:lnTo>
                    <a:pt x="1445513" y="18540"/>
                  </a:lnTo>
                  <a:lnTo>
                    <a:pt x="1443862" y="18540"/>
                  </a:lnTo>
                  <a:lnTo>
                    <a:pt x="1442211" y="17016"/>
                  </a:lnTo>
                  <a:lnTo>
                    <a:pt x="1440560" y="15493"/>
                  </a:lnTo>
                  <a:lnTo>
                    <a:pt x="1440560" y="13969"/>
                  </a:lnTo>
                  <a:lnTo>
                    <a:pt x="1437258" y="12445"/>
                  </a:lnTo>
                  <a:lnTo>
                    <a:pt x="1435607" y="10794"/>
                  </a:lnTo>
                  <a:lnTo>
                    <a:pt x="1433828" y="10794"/>
                  </a:lnTo>
                  <a:lnTo>
                    <a:pt x="1432177" y="9270"/>
                  </a:lnTo>
                  <a:lnTo>
                    <a:pt x="1430526" y="9270"/>
                  </a:lnTo>
                  <a:lnTo>
                    <a:pt x="1075435" y="0"/>
                  </a:lnTo>
                  <a:lnTo>
                    <a:pt x="1055751" y="3554"/>
                  </a:lnTo>
                  <a:lnTo>
                    <a:pt x="1040001" y="13334"/>
                  </a:lnTo>
                  <a:lnTo>
                    <a:pt x="1029461" y="28065"/>
                  </a:lnTo>
                  <a:lnTo>
                    <a:pt x="1025650" y="46481"/>
                  </a:lnTo>
                  <a:lnTo>
                    <a:pt x="1029461" y="64896"/>
                  </a:lnTo>
                  <a:lnTo>
                    <a:pt x="1040001" y="79627"/>
                  </a:lnTo>
                  <a:lnTo>
                    <a:pt x="1055751" y="89407"/>
                  </a:lnTo>
                  <a:lnTo>
                    <a:pt x="1075435" y="92962"/>
                  </a:lnTo>
                  <a:lnTo>
                    <a:pt x="1281176" y="94486"/>
                  </a:lnTo>
                  <a:lnTo>
                    <a:pt x="1253488" y="130047"/>
                  </a:lnTo>
                  <a:lnTo>
                    <a:pt x="1224787" y="163701"/>
                  </a:lnTo>
                  <a:lnTo>
                    <a:pt x="1194942" y="195324"/>
                  </a:lnTo>
                  <a:lnTo>
                    <a:pt x="1163953" y="225170"/>
                  </a:lnTo>
                  <a:lnTo>
                    <a:pt x="1131951" y="253110"/>
                  </a:lnTo>
                  <a:lnTo>
                    <a:pt x="1098929" y="279018"/>
                  </a:lnTo>
                  <a:lnTo>
                    <a:pt x="1064767" y="303021"/>
                  </a:lnTo>
                  <a:lnTo>
                    <a:pt x="1029461" y="325119"/>
                  </a:lnTo>
                  <a:lnTo>
                    <a:pt x="993266" y="345312"/>
                  </a:lnTo>
                  <a:lnTo>
                    <a:pt x="955928" y="363473"/>
                  </a:lnTo>
                  <a:lnTo>
                    <a:pt x="917574" y="379856"/>
                  </a:lnTo>
                  <a:lnTo>
                    <a:pt x="878204" y="394207"/>
                  </a:lnTo>
                  <a:lnTo>
                    <a:pt x="837691" y="406525"/>
                  </a:lnTo>
                  <a:lnTo>
                    <a:pt x="796288" y="416939"/>
                  </a:lnTo>
                  <a:lnTo>
                    <a:pt x="753743" y="425449"/>
                  </a:lnTo>
                  <a:lnTo>
                    <a:pt x="710310" y="432052"/>
                  </a:lnTo>
                  <a:lnTo>
                    <a:pt x="665732" y="436624"/>
                  </a:lnTo>
                  <a:lnTo>
                    <a:pt x="620267" y="439164"/>
                  </a:lnTo>
                  <a:lnTo>
                    <a:pt x="573657" y="439799"/>
                  </a:lnTo>
                  <a:lnTo>
                    <a:pt x="526160" y="438529"/>
                  </a:lnTo>
                  <a:lnTo>
                    <a:pt x="478916" y="434847"/>
                  </a:lnTo>
                  <a:lnTo>
                    <a:pt x="431925" y="429766"/>
                  </a:lnTo>
                  <a:lnTo>
                    <a:pt x="385317" y="423036"/>
                  </a:lnTo>
                  <a:lnTo>
                    <a:pt x="338962" y="414653"/>
                  </a:lnTo>
                  <a:lnTo>
                    <a:pt x="292987" y="404748"/>
                  </a:lnTo>
                  <a:lnTo>
                    <a:pt x="247394" y="393318"/>
                  </a:lnTo>
                  <a:lnTo>
                    <a:pt x="202182" y="380237"/>
                  </a:lnTo>
                  <a:lnTo>
                    <a:pt x="157479" y="365632"/>
                  </a:lnTo>
                  <a:lnTo>
                    <a:pt x="113410" y="349375"/>
                  </a:lnTo>
                  <a:lnTo>
                    <a:pt x="69722" y="331596"/>
                  </a:lnTo>
                  <a:lnTo>
                    <a:pt x="50799" y="327150"/>
                  </a:lnTo>
                  <a:lnTo>
                    <a:pt x="32384" y="329690"/>
                  </a:lnTo>
                  <a:lnTo>
                    <a:pt x="16509" y="338581"/>
                  </a:lnTo>
                  <a:lnTo>
                    <a:pt x="5079" y="353312"/>
                  </a:lnTo>
                  <a:lnTo>
                    <a:pt x="0" y="370331"/>
                  </a:lnTo>
                  <a:lnTo>
                    <a:pt x="2157" y="387729"/>
                  </a:lnTo>
                  <a:lnTo>
                    <a:pt x="68960" y="432814"/>
                  </a:lnTo>
                  <a:lnTo>
                    <a:pt x="112012" y="448944"/>
                  </a:lnTo>
                  <a:lnTo>
                    <a:pt x="155700" y="463802"/>
                  </a:lnTo>
                  <a:lnTo>
                    <a:pt x="199769" y="477264"/>
                  </a:lnTo>
                  <a:lnTo>
                    <a:pt x="244347" y="489329"/>
                  </a:lnTo>
                  <a:lnTo>
                    <a:pt x="289431" y="499998"/>
                  </a:lnTo>
                  <a:lnTo>
                    <a:pt x="334771" y="509269"/>
                  </a:lnTo>
                  <a:lnTo>
                    <a:pt x="380618" y="517015"/>
                  </a:lnTo>
                  <a:lnTo>
                    <a:pt x="426592" y="523365"/>
                  </a:lnTo>
                  <a:lnTo>
                    <a:pt x="472947" y="528191"/>
                  </a:lnTo>
                  <a:lnTo>
                    <a:pt x="519429" y="531494"/>
                  </a:lnTo>
                  <a:lnTo>
                    <a:pt x="585215" y="533018"/>
                  </a:lnTo>
                  <a:lnTo>
                    <a:pt x="619505" y="532383"/>
                  </a:lnTo>
                  <a:lnTo>
                    <a:pt x="690498" y="527684"/>
                  </a:lnTo>
                  <a:lnTo>
                    <a:pt x="764157" y="517904"/>
                  </a:lnTo>
                  <a:lnTo>
                    <a:pt x="801623" y="510793"/>
                  </a:lnTo>
                  <a:lnTo>
                    <a:pt x="839468" y="502157"/>
                  </a:lnTo>
                  <a:lnTo>
                    <a:pt x="877696" y="491743"/>
                  </a:lnTo>
                  <a:lnTo>
                    <a:pt x="916050" y="479550"/>
                  </a:lnTo>
                  <a:lnTo>
                    <a:pt x="954404" y="465453"/>
                  </a:lnTo>
                  <a:lnTo>
                    <a:pt x="992885" y="449324"/>
                  </a:lnTo>
                  <a:lnTo>
                    <a:pt x="1031112" y="431163"/>
                  </a:lnTo>
                  <a:lnTo>
                    <a:pt x="1069212" y="410716"/>
                  </a:lnTo>
                  <a:lnTo>
                    <a:pt x="1107058" y="387857"/>
                  </a:lnTo>
                  <a:lnTo>
                    <a:pt x="1144523" y="362711"/>
                  </a:lnTo>
                  <a:lnTo>
                    <a:pt x="1181479" y="335024"/>
                  </a:lnTo>
                  <a:lnTo>
                    <a:pt x="1217801" y="304672"/>
                  </a:lnTo>
                  <a:lnTo>
                    <a:pt x="1253615" y="271651"/>
                  </a:lnTo>
                  <a:lnTo>
                    <a:pt x="1288540" y="235711"/>
                  </a:lnTo>
                  <a:lnTo>
                    <a:pt x="1322703" y="196849"/>
                  </a:lnTo>
                  <a:lnTo>
                    <a:pt x="1355851" y="154938"/>
                  </a:lnTo>
                  <a:close/>
                </a:path>
              </a:pathLst>
            </a:custGeom>
            <a:ln w="18549">
              <a:solidFill>
                <a:srgbClr val="92D050"/>
              </a:solidFill>
            </a:ln>
          </p:spPr>
          <p:txBody>
            <a:bodyPr wrap="square" lIns="0" tIns="0" rIns="0" bIns="0" rtlCol="0"/>
            <a:lstStyle/>
            <a:p>
              <a:endParaRPr/>
            </a:p>
          </p:txBody>
        </p:sp>
      </p:grpSp>
      <p:pic>
        <p:nvPicPr>
          <p:cNvPr id="6" name="object 6"/>
          <p:cNvPicPr/>
          <p:nvPr/>
        </p:nvPicPr>
        <p:blipFill>
          <a:blip r:embed="rId2" cstate="print"/>
          <a:stretch>
            <a:fillRect/>
          </a:stretch>
        </p:blipFill>
        <p:spPr>
          <a:xfrm>
            <a:off x="4295775" y="381000"/>
            <a:ext cx="1752599" cy="1752599"/>
          </a:xfrm>
          <a:prstGeom prst="rect">
            <a:avLst/>
          </a:prstGeom>
        </p:spPr>
      </p:pic>
      <p:sp>
        <p:nvSpPr>
          <p:cNvPr id="7" name="object 7"/>
          <p:cNvSpPr txBox="1"/>
          <p:nvPr/>
        </p:nvSpPr>
        <p:spPr>
          <a:xfrm>
            <a:off x="8556879" y="984313"/>
            <a:ext cx="2354580" cy="500380"/>
          </a:xfrm>
          <a:prstGeom prst="rect">
            <a:avLst/>
          </a:prstGeom>
        </p:spPr>
        <p:txBody>
          <a:bodyPr vert="horz" wrap="square" lIns="0" tIns="10160" rIns="0" bIns="0" rtlCol="0">
            <a:spAutoFit/>
          </a:bodyPr>
          <a:lstStyle/>
          <a:p>
            <a:pPr marL="42545" marR="5080" indent="-30480">
              <a:lnSpc>
                <a:spcPct val="100899"/>
              </a:lnSpc>
              <a:spcBef>
                <a:spcPts val="80"/>
              </a:spcBef>
            </a:pPr>
            <a:r>
              <a:rPr sz="1550" b="1" dirty="0">
                <a:solidFill>
                  <a:srgbClr val="92D050"/>
                </a:solidFill>
                <a:latin typeface="Arial"/>
                <a:cs typeface="Arial"/>
              </a:rPr>
              <a:t>Et </a:t>
            </a:r>
            <a:r>
              <a:rPr sz="1550" b="1" spc="-10" dirty="0">
                <a:solidFill>
                  <a:srgbClr val="92D050"/>
                </a:solidFill>
                <a:latin typeface="Arial"/>
                <a:cs typeface="Arial"/>
              </a:rPr>
              <a:t>inscrivez-</a:t>
            </a:r>
            <a:r>
              <a:rPr sz="1550" b="1" dirty="0">
                <a:solidFill>
                  <a:srgbClr val="92D050"/>
                </a:solidFill>
                <a:latin typeface="Arial"/>
                <a:cs typeface="Arial"/>
              </a:rPr>
              <a:t>vous</a:t>
            </a:r>
            <a:r>
              <a:rPr sz="1550" b="1" spc="5" dirty="0">
                <a:solidFill>
                  <a:srgbClr val="92D050"/>
                </a:solidFill>
                <a:latin typeface="Arial"/>
                <a:cs typeface="Arial"/>
              </a:rPr>
              <a:t> </a:t>
            </a:r>
            <a:r>
              <a:rPr sz="1550" b="1" dirty="0">
                <a:solidFill>
                  <a:srgbClr val="92D050"/>
                </a:solidFill>
                <a:latin typeface="Arial"/>
                <a:cs typeface="Arial"/>
              </a:rPr>
              <a:t>à</a:t>
            </a:r>
            <a:r>
              <a:rPr sz="1550" b="1" spc="5" dirty="0">
                <a:solidFill>
                  <a:srgbClr val="92D050"/>
                </a:solidFill>
                <a:latin typeface="Arial"/>
                <a:cs typeface="Arial"/>
              </a:rPr>
              <a:t> </a:t>
            </a:r>
            <a:r>
              <a:rPr sz="1550" b="1" spc="-10" dirty="0">
                <a:solidFill>
                  <a:srgbClr val="92D050"/>
                </a:solidFill>
                <a:latin typeface="Arial"/>
                <a:cs typeface="Arial"/>
              </a:rPr>
              <a:t>notre </a:t>
            </a:r>
            <a:r>
              <a:rPr sz="1550" b="1" dirty="0">
                <a:solidFill>
                  <a:srgbClr val="92D050"/>
                </a:solidFill>
                <a:latin typeface="Arial"/>
                <a:cs typeface="Arial"/>
              </a:rPr>
              <a:t>newsletter</a:t>
            </a:r>
            <a:r>
              <a:rPr sz="1550" b="1" spc="-60" dirty="0">
                <a:solidFill>
                  <a:srgbClr val="92D050"/>
                </a:solidFill>
                <a:latin typeface="Arial"/>
                <a:cs typeface="Arial"/>
              </a:rPr>
              <a:t> </a:t>
            </a:r>
            <a:r>
              <a:rPr sz="1550" b="1" dirty="0">
                <a:solidFill>
                  <a:srgbClr val="92D050"/>
                </a:solidFill>
                <a:latin typeface="Arial"/>
                <a:cs typeface="Arial"/>
              </a:rPr>
              <a:t>trimestrielle</a:t>
            </a:r>
            <a:r>
              <a:rPr sz="1550" b="1" spc="-55" dirty="0">
                <a:solidFill>
                  <a:srgbClr val="92D050"/>
                </a:solidFill>
                <a:latin typeface="Arial"/>
                <a:cs typeface="Arial"/>
              </a:rPr>
              <a:t> </a:t>
            </a:r>
            <a:r>
              <a:rPr sz="1550" b="1" spc="-50" dirty="0">
                <a:solidFill>
                  <a:srgbClr val="92D050"/>
                </a:solidFill>
                <a:latin typeface="Arial"/>
                <a:cs typeface="Arial"/>
              </a:rPr>
              <a:t>!</a:t>
            </a:r>
            <a:endParaRPr sz="1550">
              <a:latin typeface="Arial"/>
              <a:cs typeface="Arial"/>
            </a:endParaRPr>
          </a:p>
        </p:txBody>
      </p:sp>
      <p:grpSp>
        <p:nvGrpSpPr>
          <p:cNvPr id="8" name="object 8"/>
          <p:cNvGrpSpPr/>
          <p:nvPr/>
        </p:nvGrpSpPr>
        <p:grpSpPr>
          <a:xfrm>
            <a:off x="7620000" y="2397914"/>
            <a:ext cx="3819525" cy="3095625"/>
            <a:chOff x="8239125" y="2447925"/>
            <a:chExt cx="3819525" cy="3095625"/>
          </a:xfrm>
        </p:grpSpPr>
        <p:pic>
          <p:nvPicPr>
            <p:cNvPr id="9" name="object 9"/>
            <p:cNvPicPr/>
            <p:nvPr/>
          </p:nvPicPr>
          <p:blipFill>
            <a:blip r:embed="rId3" cstate="print"/>
            <a:stretch>
              <a:fillRect/>
            </a:stretch>
          </p:blipFill>
          <p:spPr>
            <a:xfrm>
              <a:off x="9667875" y="2490601"/>
              <a:ext cx="2390774" cy="3052946"/>
            </a:xfrm>
            <a:prstGeom prst="rect">
              <a:avLst/>
            </a:prstGeom>
          </p:spPr>
        </p:pic>
        <p:pic>
          <p:nvPicPr>
            <p:cNvPr id="10" name="object 10"/>
            <p:cNvPicPr/>
            <p:nvPr/>
          </p:nvPicPr>
          <p:blipFill>
            <a:blip r:embed="rId4" cstate="print"/>
            <a:stretch>
              <a:fillRect/>
            </a:stretch>
          </p:blipFill>
          <p:spPr>
            <a:xfrm>
              <a:off x="8991600" y="2447925"/>
              <a:ext cx="2105024" cy="2886074"/>
            </a:xfrm>
            <a:prstGeom prst="rect">
              <a:avLst/>
            </a:prstGeom>
          </p:spPr>
        </p:pic>
        <p:pic>
          <p:nvPicPr>
            <p:cNvPr id="11" name="object 11"/>
            <p:cNvPicPr/>
            <p:nvPr/>
          </p:nvPicPr>
          <p:blipFill>
            <a:blip r:embed="rId5" cstate="print"/>
            <a:stretch>
              <a:fillRect/>
            </a:stretch>
          </p:blipFill>
          <p:spPr>
            <a:xfrm>
              <a:off x="8239125" y="2619375"/>
              <a:ext cx="1714499" cy="2590799"/>
            </a:xfrm>
            <a:prstGeom prst="rect">
              <a:avLst/>
            </a:prstGeom>
          </p:spPr>
        </p:pic>
      </p:grpSp>
      <p:grpSp>
        <p:nvGrpSpPr>
          <p:cNvPr id="12" name="object 12"/>
          <p:cNvGrpSpPr/>
          <p:nvPr/>
        </p:nvGrpSpPr>
        <p:grpSpPr>
          <a:xfrm>
            <a:off x="276226" y="2545553"/>
            <a:ext cx="5162550" cy="2714625"/>
            <a:chOff x="19050" y="2486025"/>
            <a:chExt cx="5162550" cy="2714625"/>
          </a:xfrm>
        </p:grpSpPr>
        <p:pic>
          <p:nvPicPr>
            <p:cNvPr id="13" name="object 13"/>
            <p:cNvPicPr/>
            <p:nvPr/>
          </p:nvPicPr>
          <p:blipFill>
            <a:blip r:embed="rId6" cstate="print"/>
            <a:stretch>
              <a:fillRect/>
            </a:stretch>
          </p:blipFill>
          <p:spPr>
            <a:xfrm>
              <a:off x="3086100" y="2490603"/>
              <a:ext cx="2095499" cy="2624319"/>
            </a:xfrm>
            <a:prstGeom prst="rect">
              <a:avLst/>
            </a:prstGeom>
          </p:spPr>
        </p:pic>
        <p:pic>
          <p:nvPicPr>
            <p:cNvPr id="14" name="object 14"/>
            <p:cNvPicPr/>
            <p:nvPr/>
          </p:nvPicPr>
          <p:blipFill>
            <a:blip r:embed="rId7" cstate="print"/>
            <a:stretch>
              <a:fillRect/>
            </a:stretch>
          </p:blipFill>
          <p:spPr>
            <a:xfrm>
              <a:off x="2057400" y="2486025"/>
              <a:ext cx="1657349" cy="2314574"/>
            </a:xfrm>
            <a:prstGeom prst="rect">
              <a:avLst/>
            </a:prstGeom>
          </p:spPr>
        </p:pic>
        <p:pic>
          <p:nvPicPr>
            <p:cNvPr id="15" name="object 15"/>
            <p:cNvPicPr/>
            <p:nvPr/>
          </p:nvPicPr>
          <p:blipFill>
            <a:blip r:embed="rId8" cstate="print"/>
            <a:stretch>
              <a:fillRect/>
            </a:stretch>
          </p:blipFill>
          <p:spPr>
            <a:xfrm>
              <a:off x="19050" y="2571750"/>
              <a:ext cx="2114549" cy="2628899"/>
            </a:xfrm>
            <a:prstGeom prst="rect">
              <a:avLst/>
            </a:prstGeom>
          </p:spPr>
        </p:pic>
      </p:grpSp>
      <p:pic>
        <p:nvPicPr>
          <p:cNvPr id="16" name="object 16"/>
          <p:cNvPicPr/>
          <p:nvPr/>
        </p:nvPicPr>
        <p:blipFill>
          <a:blip r:embed="rId9" cstate="print"/>
          <a:stretch>
            <a:fillRect/>
          </a:stretch>
        </p:blipFill>
        <p:spPr>
          <a:xfrm>
            <a:off x="57150" y="5962648"/>
            <a:ext cx="1120435" cy="895348"/>
          </a:xfrm>
          <a:prstGeom prst="rect">
            <a:avLst/>
          </a:prstGeom>
        </p:spPr>
      </p:pic>
      <p:grpSp>
        <p:nvGrpSpPr>
          <p:cNvPr id="17" name="object 17"/>
          <p:cNvGrpSpPr/>
          <p:nvPr/>
        </p:nvGrpSpPr>
        <p:grpSpPr>
          <a:xfrm>
            <a:off x="1266825" y="6248400"/>
            <a:ext cx="8515350" cy="419100"/>
            <a:chOff x="1266825" y="6248400"/>
            <a:chExt cx="8515350" cy="419100"/>
          </a:xfrm>
        </p:grpSpPr>
        <p:pic>
          <p:nvPicPr>
            <p:cNvPr id="18" name="object 18"/>
            <p:cNvPicPr/>
            <p:nvPr/>
          </p:nvPicPr>
          <p:blipFill>
            <a:blip r:embed="rId10" cstate="print"/>
            <a:stretch>
              <a:fillRect/>
            </a:stretch>
          </p:blipFill>
          <p:spPr>
            <a:xfrm>
              <a:off x="1266825" y="6248400"/>
              <a:ext cx="895349" cy="419099"/>
            </a:xfrm>
            <a:prstGeom prst="rect">
              <a:avLst/>
            </a:prstGeom>
          </p:spPr>
        </p:pic>
        <p:pic>
          <p:nvPicPr>
            <p:cNvPr id="19" name="object 19"/>
            <p:cNvPicPr/>
            <p:nvPr/>
          </p:nvPicPr>
          <p:blipFill>
            <a:blip r:embed="rId11" cstate="print"/>
            <a:stretch>
              <a:fillRect/>
            </a:stretch>
          </p:blipFill>
          <p:spPr>
            <a:xfrm>
              <a:off x="2095500" y="6505575"/>
              <a:ext cx="7686674" cy="152399"/>
            </a:xfrm>
            <a:prstGeom prst="rect">
              <a:avLst/>
            </a:prstGeom>
          </p:spPr>
        </p:pic>
      </p:grpSp>
      <p:grpSp>
        <p:nvGrpSpPr>
          <p:cNvPr id="20" name="object 20"/>
          <p:cNvGrpSpPr/>
          <p:nvPr/>
        </p:nvGrpSpPr>
        <p:grpSpPr>
          <a:xfrm>
            <a:off x="10229475" y="5867398"/>
            <a:ext cx="1905635" cy="990600"/>
            <a:chOff x="10229475" y="5867398"/>
            <a:chExt cx="1905635" cy="990600"/>
          </a:xfrm>
        </p:grpSpPr>
        <p:pic>
          <p:nvPicPr>
            <p:cNvPr id="21" name="object 21"/>
            <p:cNvPicPr/>
            <p:nvPr/>
          </p:nvPicPr>
          <p:blipFill>
            <a:blip r:embed="rId12" cstate="print"/>
            <a:stretch>
              <a:fillRect/>
            </a:stretch>
          </p:blipFill>
          <p:spPr>
            <a:xfrm>
              <a:off x="11277599" y="5867398"/>
              <a:ext cx="857249" cy="990598"/>
            </a:xfrm>
            <a:prstGeom prst="rect">
              <a:avLst/>
            </a:prstGeom>
          </p:spPr>
        </p:pic>
        <p:pic>
          <p:nvPicPr>
            <p:cNvPr id="22" name="object 22"/>
            <p:cNvPicPr/>
            <p:nvPr/>
          </p:nvPicPr>
          <p:blipFill>
            <a:blip r:embed="rId13" cstate="print"/>
            <a:stretch>
              <a:fillRect/>
            </a:stretch>
          </p:blipFill>
          <p:spPr>
            <a:xfrm>
              <a:off x="10229475" y="6085020"/>
              <a:ext cx="1011146" cy="558847"/>
            </a:xfrm>
            <a:prstGeom prst="rect">
              <a:avLst/>
            </a:prstGeom>
          </p:spPr>
        </p:pic>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108C2-8DCB-6DBF-A65C-26203F90456F}"/>
            </a:ext>
          </a:extLst>
        </p:cNvPr>
        <p:cNvGrpSpPr/>
        <p:nvPr/>
      </p:nvGrpSpPr>
      <p:grpSpPr>
        <a:xfrm>
          <a:off x="0" y="0"/>
          <a:ext cx="0" cy="0"/>
          <a:chOff x="0" y="0"/>
          <a:chExt cx="0" cy="0"/>
        </a:xfrm>
      </p:grpSpPr>
      <p:sp>
        <p:nvSpPr>
          <p:cNvPr id="3" name="Titre 18">
            <a:extLst>
              <a:ext uri="{FF2B5EF4-FFF2-40B4-BE49-F238E27FC236}">
                <a16:creationId xmlns:a16="http://schemas.microsoft.com/office/drawing/2014/main" id="{EFE6CF2C-3796-469B-1D02-A0C6EEB168D3}"/>
              </a:ext>
            </a:extLst>
          </p:cNvPr>
          <p:cNvSpPr>
            <a:spLocks noGrp="1"/>
          </p:cNvSpPr>
          <p:nvPr/>
        </p:nvSpPr>
        <p:spPr>
          <a:xfrm>
            <a:off x="1920570" y="489003"/>
            <a:ext cx="8029129" cy="10983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a:noFill/>
                </a:ln>
                <a:solidFill>
                  <a:srgbClr val="33A6B2"/>
                </a:solidFill>
                <a:effectLst/>
                <a:uLnTx/>
                <a:uFillTx/>
                <a:latin typeface="Trebuchet MS" panose="020B0603020202020204" pitchFamily="34" charset="0"/>
                <a:ea typeface="+mj-ea"/>
                <a:cs typeface="+mj-cs"/>
              </a:rPr>
              <a:t>CENTRE NAUTIQUE CARRE D’EAU BOURG EN BRESSE</a:t>
            </a:r>
          </a:p>
        </p:txBody>
      </p:sp>
      <p:pic>
        <p:nvPicPr>
          <p:cNvPr id="4" name="Image 3">
            <a:extLst>
              <a:ext uri="{FF2B5EF4-FFF2-40B4-BE49-F238E27FC236}">
                <a16:creationId xmlns:a16="http://schemas.microsoft.com/office/drawing/2014/main" id="{E889B935-2156-4C87-7D65-44440EAAB547}"/>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C93EADEB-66F1-0A3F-571B-74E945363341}"/>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D61FDA00-170F-51A8-3EE4-FAA9D1492A2E}"/>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lumMod val="50000"/>
                    <a:lumOff val="50000"/>
                  </a:prstClr>
                </a:solidFill>
                <a:effectLst/>
                <a:uLnTx/>
                <a:uFillTx/>
                <a:latin typeface="Trebuchet MS"/>
                <a:ea typeface="+mn-ea"/>
                <a:cs typeface="+mn-cs"/>
              </a:rPr>
              <a:t>Webinaire gestion raisonnée de l’eau et de l’énergie dans les piscines collectives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black">
                  <a:lumMod val="50000"/>
                  <a:lumOff val="50000"/>
                </a:prstClr>
              </a:solidFill>
              <a:effectLst/>
              <a:uLnTx/>
              <a:uFillTx/>
              <a:latin typeface="Trebuchet MS" panose="020B0603020202020204" pitchFamily="34" charset="0"/>
              <a:ea typeface="+mn-ea"/>
              <a:cs typeface="+mn-cs"/>
            </a:endParaRPr>
          </a:p>
        </p:txBody>
      </p:sp>
      <p:sp>
        <p:nvSpPr>
          <p:cNvPr id="7" name="Rectangle 6">
            <a:extLst>
              <a:ext uri="{FF2B5EF4-FFF2-40B4-BE49-F238E27FC236}">
                <a16:creationId xmlns:a16="http://schemas.microsoft.com/office/drawing/2014/main" id="{00B3E595-BB57-1A83-CC4D-34E31093FFAD}"/>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2">
            <a:extLst>
              <a:ext uri="{FF2B5EF4-FFF2-40B4-BE49-F238E27FC236}">
                <a16:creationId xmlns:a16="http://schemas.microsoft.com/office/drawing/2014/main" id="{53E73EEA-F9E1-12F4-C3FE-A1E8FD794CB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5FCBE92-0A60-CAA8-872E-F92EB0855CB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6A9D2643-B4CF-C883-65D8-557F5609A5B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01886" y="1721550"/>
            <a:ext cx="4028439" cy="3021328"/>
          </a:xfrm>
          <a:prstGeom prst="rect">
            <a:avLst/>
          </a:prstGeom>
          <a:ln>
            <a:noFill/>
          </a:ln>
          <a:effectLst>
            <a:outerShdw blurRad="190500" algn="tl" rotWithShape="0">
              <a:srgbClr val="000000">
                <a:alpha val="70000"/>
              </a:srgbClr>
            </a:outerShdw>
          </a:effectLst>
        </p:spPr>
      </p:pic>
      <p:sp>
        <p:nvSpPr>
          <p:cNvPr id="12" name="Titre 3">
            <a:extLst>
              <a:ext uri="{FF2B5EF4-FFF2-40B4-BE49-F238E27FC236}">
                <a16:creationId xmlns:a16="http://schemas.microsoft.com/office/drawing/2014/main" id="{824A8BC4-A8E1-6E1E-3CD3-75FC3FF1399A}"/>
              </a:ext>
            </a:extLst>
          </p:cNvPr>
          <p:cNvSpPr txBox="1">
            <a:spLocks/>
          </p:cNvSpPr>
          <p:nvPr/>
        </p:nvSpPr>
        <p:spPr>
          <a:xfrm>
            <a:off x="2091121" y="5073783"/>
            <a:ext cx="8328784" cy="766364"/>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solidFill>
                  <a:srgbClr val="33A6B2"/>
                </a:solidFill>
                <a:effectLst/>
                <a:uLnTx/>
                <a:uFillTx/>
                <a:latin typeface="Aptos Display" panose="02110004020202020204"/>
                <a:ea typeface="+mj-ea"/>
                <a:cs typeface="+mj-cs"/>
              </a:rPr>
              <a:t>RECUPERATION DES EAUX DE PISCINE POUR REDUIRE LES CONSOMMATIONS D’EAU ET D’ENERGIE</a:t>
            </a:r>
            <a:endParaRPr kumimoji="0" lang="fr-FR" sz="2400" b="1" i="0" u="none" strike="noStrike" kern="1200" cap="none" spc="0" normalizeH="0" baseline="0" noProof="0" dirty="0">
              <a:ln>
                <a:noFill/>
              </a:ln>
              <a:solidFill>
                <a:prstClr val="black"/>
              </a:solidFill>
              <a:effectLst/>
              <a:uLnTx/>
              <a:uFillTx/>
              <a:latin typeface="Aptos" panose="02110004020202020204"/>
              <a:ea typeface="+mj-ea"/>
              <a:cs typeface="+mj-cs"/>
            </a:endParaRPr>
          </a:p>
        </p:txBody>
      </p:sp>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2801" y="1799173"/>
            <a:ext cx="2112136" cy="856407"/>
          </a:xfrm>
          <a:prstGeom prst="rect">
            <a:avLst/>
          </a:prstGeom>
        </p:spPr>
      </p:pic>
    </p:spTree>
    <p:extLst>
      <p:ext uri="{BB962C8B-B14F-4D97-AF65-F5344CB8AC3E}">
        <p14:creationId xmlns:p14="http://schemas.microsoft.com/office/powerpoint/2010/main" val="11700184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108C2-8DCB-6DBF-A65C-26203F90456F}"/>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E889B935-2156-4C87-7D65-44440EAAB547}"/>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C93EADEB-66F1-0A3F-571B-74E945363341}"/>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D61FDA00-170F-51A8-3EE4-FAA9D1492A2E}"/>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lumMod val="50000"/>
                    <a:lumOff val="50000"/>
                  </a:prstClr>
                </a:solidFill>
                <a:effectLst/>
                <a:uLnTx/>
                <a:uFillTx/>
                <a:latin typeface="Trebuchet MS"/>
                <a:ea typeface="+mn-ea"/>
                <a:cs typeface="+mn-cs"/>
              </a:rPr>
              <a:t>Webinaire gestion raisonnée de l’eau et de l’énergie dans les piscines collectives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black">
                  <a:lumMod val="50000"/>
                  <a:lumOff val="50000"/>
                </a:prstClr>
              </a:solidFill>
              <a:effectLst/>
              <a:uLnTx/>
              <a:uFillTx/>
              <a:latin typeface="Trebuchet MS" panose="020B0603020202020204" pitchFamily="34" charset="0"/>
              <a:ea typeface="+mn-ea"/>
              <a:cs typeface="+mn-cs"/>
            </a:endParaRPr>
          </a:p>
        </p:txBody>
      </p:sp>
      <p:sp>
        <p:nvSpPr>
          <p:cNvPr id="7" name="Rectangle 6">
            <a:extLst>
              <a:ext uri="{FF2B5EF4-FFF2-40B4-BE49-F238E27FC236}">
                <a16:creationId xmlns:a16="http://schemas.microsoft.com/office/drawing/2014/main" id="{00B3E595-BB57-1A83-CC4D-34E31093FFAD}"/>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2">
            <a:extLst>
              <a:ext uri="{FF2B5EF4-FFF2-40B4-BE49-F238E27FC236}">
                <a16:creationId xmlns:a16="http://schemas.microsoft.com/office/drawing/2014/main" id="{53E73EEA-F9E1-12F4-C3FE-A1E8FD794CB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5FCBE92-0A60-CAA8-872E-F92EB0855CB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1609827" y="1345270"/>
            <a:ext cx="5668490" cy="41195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Établissement ouvert en 2007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313"/>
              </a:spcAft>
              <a:buClrTx/>
              <a:buSzTx/>
              <a:buFontTx/>
              <a:buNone/>
              <a:tabLst/>
              <a:defRPr/>
            </a:pPr>
            <a:r>
              <a:rPr kumimoji="0" lang="fr-FR" alt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LES BASSINS</a:t>
            </a:r>
          </a:p>
          <a:p>
            <a:pPr marL="742950" marR="0" lvl="1"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fr-FR" altLang="fr-FR"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Halle ludique</a:t>
            </a:r>
          </a:p>
          <a:p>
            <a:pPr marL="742950" marR="0" lvl="1"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fr-FR" altLang="fr-FR"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Halle sportive</a:t>
            </a:r>
          </a:p>
          <a:p>
            <a:pPr marL="742950" marR="0" lvl="1"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fr-FR" altLang="fr-FR"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Espace bien être</a:t>
            </a:r>
          </a:p>
          <a:p>
            <a:pPr marL="742950" marR="0" lvl="1"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fr-FR" altLang="fr-FR"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Bassin d’activités</a:t>
            </a:r>
          </a:p>
          <a:p>
            <a:pPr marL="742950" marR="0" lvl="1"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fr-FR" altLang="fr-FR"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Bassins d’été</a:t>
            </a:r>
          </a:p>
          <a:p>
            <a:pPr marL="1200150" marR="0" lvl="2"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fr-FR" altLang="fr-FR" sz="17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2000m2 de plan d’eau</a:t>
            </a:r>
          </a:p>
          <a:p>
            <a:pPr marL="1200150" marR="0" lvl="2"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fr-FR" altLang="fr-FR" sz="17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4000m3 dont 1000m3 pour les bassins d’été</a:t>
            </a:r>
          </a:p>
          <a:p>
            <a:pPr marL="0" marR="0" lvl="0" indent="0" algn="l" defTabSz="914400" rtl="0" eaLnBrk="1" fontAlgn="auto" latinLnBrk="0" hangingPunct="1">
              <a:lnSpc>
                <a:spcPct val="120000"/>
              </a:lnSpc>
              <a:spcBef>
                <a:spcPts val="0"/>
              </a:spcBef>
              <a:spcAft>
                <a:spcPts val="0"/>
              </a:spcAft>
              <a:buClrTx/>
              <a:buSzTx/>
              <a:buFontTx/>
              <a:buBlip>
                <a:blip r:embed="rId7"/>
              </a:buBlip>
              <a:tabLst/>
              <a:defRPr/>
            </a:pPr>
            <a:endParaRPr kumimoji="0" lang="fr-FR" altLang="fr-FR" sz="17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FR" alt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FREQUENTATION</a:t>
            </a:r>
          </a:p>
          <a:p>
            <a:pPr marL="742950" marR="0" lvl="1"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fr-FR" altLang="fr-FR"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Annuelle: 280 000</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6" name="Picture 7" descr="Image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02813" y="2128208"/>
            <a:ext cx="2270167" cy="13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Image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38197" y="1239712"/>
            <a:ext cx="1986786" cy="133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Image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29345" y="4485389"/>
            <a:ext cx="2117359" cy="141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67140" y="3585369"/>
            <a:ext cx="1973976" cy="1317300"/>
          </a:xfrm>
          <a:prstGeom prst="rect">
            <a:avLst/>
          </a:prstGeom>
        </p:spPr>
      </p:pic>
      <p:pic>
        <p:nvPicPr>
          <p:cNvPr id="21" name="Imag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77012" y="319804"/>
            <a:ext cx="2661869" cy="949177"/>
          </a:xfrm>
          <a:prstGeom prst="rect">
            <a:avLst/>
          </a:prstGeom>
        </p:spPr>
      </p:pic>
    </p:spTree>
    <p:extLst>
      <p:ext uri="{BB962C8B-B14F-4D97-AF65-F5344CB8AC3E}">
        <p14:creationId xmlns:p14="http://schemas.microsoft.com/office/powerpoint/2010/main" val="2169363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108C2-8DCB-6DBF-A65C-26203F90456F}"/>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E889B935-2156-4C87-7D65-44440EAAB547}"/>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C93EADEB-66F1-0A3F-571B-74E945363341}"/>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D61FDA00-170F-51A8-3EE4-FAA9D1492A2E}"/>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lumMod val="50000"/>
                    <a:lumOff val="50000"/>
                  </a:prstClr>
                </a:solidFill>
                <a:effectLst/>
                <a:uLnTx/>
                <a:uFillTx/>
                <a:latin typeface="Trebuchet MS"/>
                <a:ea typeface="+mn-ea"/>
                <a:cs typeface="+mn-cs"/>
              </a:rPr>
              <a:t>Webinaire gestion raisonnée de l’eau et de l’énergie dans les piscines collectives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lumMod val="50000"/>
                  <a:lumOff val="50000"/>
                </a:prstClr>
              </a:solidFill>
              <a:effectLst/>
              <a:uLnTx/>
              <a:uFillTx/>
              <a:latin typeface="Trebuchet MS" panose="020B0603020202020204" pitchFamily="34" charset="0"/>
              <a:ea typeface="+mn-ea"/>
              <a:cs typeface="+mn-cs"/>
            </a:endParaRPr>
          </a:p>
        </p:txBody>
      </p:sp>
      <p:sp>
        <p:nvSpPr>
          <p:cNvPr id="7" name="Rectangle 6">
            <a:extLst>
              <a:ext uri="{FF2B5EF4-FFF2-40B4-BE49-F238E27FC236}">
                <a16:creationId xmlns:a16="http://schemas.microsoft.com/office/drawing/2014/main" id="{00B3E595-BB57-1A83-CC4D-34E31093FFAD}"/>
              </a:ext>
            </a:extLst>
          </p:cNvPr>
          <p:cNvSpPr/>
          <p:nvPr/>
        </p:nvSpPr>
        <p:spPr>
          <a:xfrm>
            <a:off x="2091121" y="6549949"/>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2">
            <a:extLst>
              <a:ext uri="{FF2B5EF4-FFF2-40B4-BE49-F238E27FC236}">
                <a16:creationId xmlns:a16="http://schemas.microsoft.com/office/drawing/2014/main" id="{53E73EEA-F9E1-12F4-C3FE-A1E8FD794CB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5FCBE92-0A60-CAA8-872E-F92EB0855CB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p:cNvSpPr txBox="1"/>
          <p:nvPr/>
        </p:nvSpPr>
        <p:spPr>
          <a:xfrm>
            <a:off x="1916797" y="1315832"/>
            <a:ext cx="7804161"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Consommation importante d’eau</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45 000m3 en moyenne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Impact lavages de filtres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Consommation d’eau</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Impact usagers (apports d’eau froide)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Impact agents (décalage horaires de travail en soirée pour limiter les apports d’eau froide)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Facturation de la taxe assainissement à partir de 2012</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Réflexion pour développer de nouveaux </a:t>
            </a: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process</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(ex: lavages de filtres)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Recherche de dispositifs pour limiter les consommations d’eau</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Visites de sites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Rencontre avec la société ONSEN</a:t>
            </a:r>
          </a:p>
        </p:txBody>
      </p:sp>
      <p:sp>
        <p:nvSpPr>
          <p:cNvPr id="27" name="Espace réservé du texte 2">
            <a:extLst>
              <a:ext uri="{FF2B5EF4-FFF2-40B4-BE49-F238E27FC236}">
                <a16:creationId xmlns:a16="http://schemas.microsoft.com/office/drawing/2014/main" id="{1CE85AB5-8848-2C43-AF9C-36715A16F947}"/>
              </a:ext>
            </a:extLst>
          </p:cNvPr>
          <p:cNvSpPr txBox="1">
            <a:spLocks/>
          </p:cNvSpPr>
          <p:nvPr/>
        </p:nvSpPr>
        <p:spPr bwMode="gray">
          <a:xfrm>
            <a:off x="1542053" y="529259"/>
            <a:ext cx="8237096" cy="707346"/>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2800" b="1" i="0" u="none" strike="noStrike" kern="1200" cap="none" spc="0" normalizeH="0" baseline="0" noProof="0" dirty="0">
                <a:ln>
                  <a:noFill/>
                </a:ln>
                <a:solidFill>
                  <a:srgbClr val="33A6B2"/>
                </a:solidFill>
                <a:effectLst/>
                <a:uLnTx/>
                <a:uFillTx/>
                <a:latin typeface="Aptos" panose="02110004020202020204"/>
                <a:ea typeface="+mn-ea"/>
                <a:cs typeface="+mn-cs"/>
              </a:rPr>
              <a:t>CONTEXTE DEBUT DES ANNEES 2010</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srgbClr val="DD0036"/>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5208211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7A64872-70DD-ADB0-9B8B-9CEB09A2BB63}"/>
              </a:ext>
            </a:extLst>
          </p:cNvPr>
          <p:cNvPicPr>
            <a:picLocks noChangeAspect="1"/>
          </p:cNvPicPr>
          <p:nvPr/>
        </p:nvPicPr>
        <p:blipFill rotWithShape="1">
          <a:blip r:embed="rId2"/>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CB2F4D70-0E53-836A-4C74-844846715F3E}"/>
              </a:ext>
            </a:extLst>
          </p:cNvPr>
          <p:cNvPicPr>
            <a:picLocks noChangeAspect="1"/>
          </p:cNvPicPr>
          <p:nvPr/>
        </p:nvPicPr>
        <p:blipFill>
          <a:blip r:embed="rId3"/>
          <a:stretch>
            <a:fillRect/>
          </a:stretch>
        </p:blipFill>
        <p:spPr>
          <a:xfrm>
            <a:off x="1128226" y="5946074"/>
            <a:ext cx="1263992" cy="592869"/>
          </a:xfrm>
          <a:prstGeom prst="rect">
            <a:avLst/>
          </a:prstGeom>
          <a:ln w="12700">
            <a:miter lim="400000"/>
          </a:ln>
        </p:spPr>
      </p:pic>
      <p:sp>
        <p:nvSpPr>
          <p:cNvPr id="7" name="Rectangle 6">
            <a:extLst>
              <a:ext uri="{FF2B5EF4-FFF2-40B4-BE49-F238E27FC236}">
                <a16:creationId xmlns:a16="http://schemas.microsoft.com/office/drawing/2014/main" id="{06D91682-91A3-34FC-2046-9A465B2DB8C2}"/>
              </a:ext>
            </a:extLst>
          </p:cNvPr>
          <p:cNvSpPr/>
          <p:nvPr/>
        </p:nvSpPr>
        <p:spPr>
          <a:xfrm>
            <a:off x="2392218" y="6482455"/>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2">
            <a:extLst>
              <a:ext uri="{FF2B5EF4-FFF2-40B4-BE49-F238E27FC236}">
                <a16:creationId xmlns:a16="http://schemas.microsoft.com/office/drawing/2014/main" id="{2E840D43-0155-7371-B938-37CD1FB9215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AC31352-D61C-27E9-A033-AD90C3AFD3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sp>
        <p:nvSpPr>
          <p:cNvPr id="12" name="Espace réservé du pied de page 2">
            <a:extLst>
              <a:ext uri="{FF2B5EF4-FFF2-40B4-BE49-F238E27FC236}">
                <a16:creationId xmlns:a16="http://schemas.microsoft.com/office/drawing/2014/main" id="{E38A8B60-E22C-DCA2-B198-F8980C24F8CF}"/>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lumMod val="50000"/>
                    <a:lumOff val="50000"/>
                  </a:prstClr>
                </a:solidFill>
                <a:effectLst/>
                <a:uLnTx/>
                <a:uFillTx/>
                <a:latin typeface="Trebuchet MS"/>
                <a:ea typeface="+mn-ea"/>
                <a:cs typeface="+mn-cs"/>
              </a:rPr>
              <a:t>Webinaire gestion raisonnée de l’eau et de l’énergie dans les piscines collectives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black">
                  <a:lumMod val="50000"/>
                  <a:lumOff val="50000"/>
                </a:prstClr>
              </a:solidFill>
              <a:effectLst/>
              <a:uLnTx/>
              <a:uFillTx/>
              <a:latin typeface="Trebuchet MS" panose="020B0603020202020204" pitchFamily="34" charset="0"/>
              <a:ea typeface="+mn-ea"/>
              <a:cs typeface="+mn-cs"/>
            </a:endParaRPr>
          </a:p>
        </p:txBody>
      </p:sp>
      <p:sp>
        <p:nvSpPr>
          <p:cNvPr id="11" name="Espace réservé du texte 2">
            <a:extLst>
              <a:ext uri="{FF2B5EF4-FFF2-40B4-BE49-F238E27FC236}">
                <a16:creationId xmlns:a16="http://schemas.microsoft.com/office/drawing/2014/main" id="{1CE85AB5-8848-2C43-AF9C-36715A16F947}"/>
              </a:ext>
            </a:extLst>
          </p:cNvPr>
          <p:cNvSpPr txBox="1">
            <a:spLocks/>
          </p:cNvSpPr>
          <p:nvPr/>
        </p:nvSpPr>
        <p:spPr bwMode="gray">
          <a:xfrm>
            <a:off x="2223621" y="1338930"/>
            <a:ext cx="6645640" cy="430270"/>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PRÉCHAUFFAGE DES EAUX DE 4 BASSINS INTÉRIEURS + LAVAGES DE FILTRES EN EAU REFROIDIE</a:t>
            </a:r>
          </a:p>
        </p:txBody>
      </p:sp>
      <p:pic>
        <p:nvPicPr>
          <p:cNvPr id="13" name="Image 12">
            <a:extLst>
              <a:ext uri="{FF2B5EF4-FFF2-40B4-BE49-F238E27FC236}">
                <a16:creationId xmlns:a16="http://schemas.microsoft.com/office/drawing/2014/main" id="{3A368D6F-6F04-B8D3-F452-6710F77956E6}"/>
              </a:ext>
            </a:extLst>
          </p:cNvPr>
          <p:cNvPicPr>
            <a:picLocks noChangeAspect="1"/>
          </p:cNvPicPr>
          <p:nvPr/>
        </p:nvPicPr>
        <p:blipFill rotWithShape="1">
          <a:blip r:embed="rId6">
            <a:extLst>
              <a:ext uri="{28A0092B-C50C-407E-A947-70E740481C1C}">
                <a14:useLocalDpi xmlns:a14="http://schemas.microsoft.com/office/drawing/2010/main"/>
              </a:ext>
            </a:extLst>
          </a:blip>
          <a:srcRect l="4134" t="45451" r="49265" b="8173"/>
          <a:stretch/>
        </p:blipFill>
        <p:spPr>
          <a:xfrm>
            <a:off x="2800300" y="1826980"/>
            <a:ext cx="6068961" cy="4321836"/>
          </a:xfrm>
          <a:prstGeom prst="rect">
            <a:avLst/>
          </a:prstGeom>
        </p:spPr>
      </p:pic>
      <p:sp>
        <p:nvSpPr>
          <p:cNvPr id="14" name="Espace réservé du texte 2">
            <a:extLst>
              <a:ext uri="{FF2B5EF4-FFF2-40B4-BE49-F238E27FC236}">
                <a16:creationId xmlns:a16="http://schemas.microsoft.com/office/drawing/2014/main" id="{1CE85AB5-8848-2C43-AF9C-36715A16F947}"/>
              </a:ext>
            </a:extLst>
          </p:cNvPr>
          <p:cNvSpPr txBox="1">
            <a:spLocks/>
          </p:cNvSpPr>
          <p:nvPr/>
        </p:nvSpPr>
        <p:spPr bwMode="gray">
          <a:xfrm>
            <a:off x="1569331" y="683519"/>
            <a:ext cx="8227812" cy="707346"/>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2400" b="1" i="0" u="none" strike="noStrike" kern="1200" cap="none" spc="0" normalizeH="0" baseline="0" noProof="0" dirty="0">
                <a:ln>
                  <a:noFill/>
                </a:ln>
                <a:solidFill>
                  <a:srgbClr val="33A6B2"/>
                </a:solidFill>
                <a:effectLst/>
                <a:uLnTx/>
                <a:uFillTx/>
                <a:latin typeface="Aptos" panose="02110004020202020204"/>
                <a:ea typeface="+mn-ea"/>
                <a:cs typeface="+mn-cs"/>
              </a:rPr>
              <a:t>2014:INSTALLATION DU SYSTÈME DEGRE BLEU EAU CHAUDE (DBEC)</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2400" b="1" i="0" u="none" strike="noStrike" kern="1200" cap="none" spc="0" normalizeH="0" baseline="0" noProof="0" dirty="0">
                <a:ln>
                  <a:noFill/>
                </a:ln>
                <a:solidFill>
                  <a:srgbClr val="33A6B2"/>
                </a:solidFill>
                <a:effectLst/>
                <a:uLnTx/>
                <a:uFillTx/>
                <a:latin typeface="Aptos" panose="02110004020202020204"/>
                <a:ea typeface="+mn-ea"/>
                <a:cs typeface="+mn-cs"/>
              </a:rPr>
              <a:t>(nouveau nom = AXONE)</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fr-FR" sz="2000" b="1" i="0" u="none" strike="noStrike" kern="1200" cap="none" spc="0" normalizeH="0" baseline="0" noProof="0" dirty="0">
              <a:ln>
                <a:noFill/>
              </a:ln>
              <a:solidFill>
                <a:srgbClr val="DD0036"/>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29953565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7A64872-70DD-ADB0-9B8B-9CEB09A2BB63}"/>
              </a:ext>
            </a:extLst>
          </p:cNvPr>
          <p:cNvPicPr>
            <a:picLocks noChangeAspect="1"/>
          </p:cNvPicPr>
          <p:nvPr/>
        </p:nvPicPr>
        <p:blipFill rotWithShape="1">
          <a:blip r:embed="rId2"/>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CB2F4D70-0E53-836A-4C74-844846715F3E}"/>
              </a:ext>
            </a:extLst>
          </p:cNvPr>
          <p:cNvPicPr>
            <a:picLocks noChangeAspect="1"/>
          </p:cNvPicPr>
          <p:nvPr/>
        </p:nvPicPr>
        <p:blipFill>
          <a:blip r:embed="rId3"/>
          <a:stretch>
            <a:fillRect/>
          </a:stretch>
        </p:blipFill>
        <p:spPr>
          <a:xfrm>
            <a:off x="1128226" y="5946074"/>
            <a:ext cx="1263992" cy="592869"/>
          </a:xfrm>
          <a:prstGeom prst="rect">
            <a:avLst/>
          </a:prstGeom>
          <a:ln w="12700">
            <a:miter lim="400000"/>
          </a:ln>
        </p:spPr>
      </p:pic>
      <p:sp>
        <p:nvSpPr>
          <p:cNvPr id="7" name="Rectangle 6">
            <a:extLst>
              <a:ext uri="{FF2B5EF4-FFF2-40B4-BE49-F238E27FC236}">
                <a16:creationId xmlns:a16="http://schemas.microsoft.com/office/drawing/2014/main" id="{06D91682-91A3-34FC-2046-9A465B2DB8C2}"/>
              </a:ext>
            </a:extLst>
          </p:cNvPr>
          <p:cNvSpPr/>
          <p:nvPr/>
        </p:nvSpPr>
        <p:spPr>
          <a:xfrm>
            <a:off x="2392218" y="6482455"/>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2">
            <a:extLst>
              <a:ext uri="{FF2B5EF4-FFF2-40B4-BE49-F238E27FC236}">
                <a16:creationId xmlns:a16="http://schemas.microsoft.com/office/drawing/2014/main" id="{2E840D43-0155-7371-B938-37CD1FB9215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AC31352-D61C-27E9-A033-AD90C3AFD3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sp>
        <p:nvSpPr>
          <p:cNvPr id="12" name="Espace réservé du pied de page 2">
            <a:extLst>
              <a:ext uri="{FF2B5EF4-FFF2-40B4-BE49-F238E27FC236}">
                <a16:creationId xmlns:a16="http://schemas.microsoft.com/office/drawing/2014/main" id="{E38A8B60-E22C-DCA2-B198-F8980C24F8CF}"/>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lumMod val="50000"/>
                    <a:lumOff val="50000"/>
                  </a:prstClr>
                </a:solidFill>
                <a:effectLst/>
                <a:uLnTx/>
                <a:uFillTx/>
                <a:latin typeface="Trebuchet MS"/>
                <a:ea typeface="+mn-ea"/>
                <a:cs typeface="+mn-cs"/>
              </a:rPr>
              <a:t>Webinaire gestion raisonnée de l’eau et de l’énergie dans les piscines collectives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black">
                  <a:lumMod val="50000"/>
                  <a:lumOff val="50000"/>
                </a:prstClr>
              </a:solidFill>
              <a:effectLst/>
              <a:uLnTx/>
              <a:uFillTx/>
              <a:latin typeface="Trebuchet MS" panose="020B0603020202020204" pitchFamily="34" charset="0"/>
              <a:ea typeface="+mn-ea"/>
              <a:cs typeface="+mn-cs"/>
            </a:endParaRPr>
          </a:p>
        </p:txBody>
      </p:sp>
      <p:sp>
        <p:nvSpPr>
          <p:cNvPr id="10" name="Espace réservé du texte 2">
            <a:extLst>
              <a:ext uri="{FF2B5EF4-FFF2-40B4-BE49-F238E27FC236}">
                <a16:creationId xmlns:a16="http://schemas.microsoft.com/office/drawing/2014/main" id="{1CE85AB5-8848-2C43-AF9C-36715A16F947}"/>
              </a:ext>
            </a:extLst>
          </p:cNvPr>
          <p:cNvSpPr txBox="1">
            <a:spLocks/>
          </p:cNvSpPr>
          <p:nvPr/>
        </p:nvSpPr>
        <p:spPr bwMode="gray">
          <a:xfrm>
            <a:off x="1569331" y="683519"/>
            <a:ext cx="8237096" cy="707346"/>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2400" b="1" i="0" u="none" strike="noStrike" kern="1200" cap="none" spc="0" normalizeH="0" baseline="0" noProof="0" dirty="0">
                <a:ln>
                  <a:noFill/>
                </a:ln>
                <a:solidFill>
                  <a:srgbClr val="33A6B2"/>
                </a:solidFill>
                <a:effectLst/>
                <a:uLnTx/>
                <a:uFillTx/>
                <a:latin typeface="Aptos" panose="02110004020202020204"/>
                <a:ea typeface="+mn-ea"/>
                <a:cs typeface="+mn-cs"/>
              </a:rPr>
              <a:t>INSTALLATION DU SYSTÈME DEGRE BLEU EAU CHAUDE (DBEC)</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2400" b="1" i="0" u="none" strike="noStrike" kern="1200" cap="none" spc="0" normalizeH="0" baseline="0" noProof="0" dirty="0">
                <a:ln>
                  <a:noFill/>
                </a:ln>
                <a:solidFill>
                  <a:srgbClr val="33A6B2"/>
                </a:solidFill>
                <a:effectLst/>
                <a:uLnTx/>
                <a:uFillTx/>
                <a:latin typeface="Aptos" panose="02110004020202020204"/>
                <a:ea typeface="+mn-ea"/>
                <a:cs typeface="+mn-cs"/>
              </a:rPr>
              <a:t>(nouveau nom = AXONE)</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srgbClr val="DD0036"/>
              </a:solidFill>
              <a:effectLst/>
              <a:uLnTx/>
              <a:uFillTx/>
              <a:latin typeface="Aptos" panose="02110004020202020204"/>
              <a:ea typeface="+mn-ea"/>
              <a:cs typeface="Arial" panose="020B0604020202020204" pitchFamily="34" charset="0"/>
            </a:endParaRPr>
          </a:p>
        </p:txBody>
      </p:sp>
      <p:pic>
        <p:nvPicPr>
          <p:cNvPr id="11" name="Image 10" descr="Une image contenant intérieur, fraise&#10;&#10;Description générée automatiquement">
            <a:extLst>
              <a:ext uri="{FF2B5EF4-FFF2-40B4-BE49-F238E27FC236}">
                <a16:creationId xmlns:a16="http://schemas.microsoft.com/office/drawing/2014/main" id="{3D716FEF-21BB-76D3-F931-42D0C0392B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560194" y="2035028"/>
            <a:ext cx="3023570" cy="2267677"/>
          </a:xfrm>
          <a:prstGeom prst="rect">
            <a:avLst/>
          </a:prstGeom>
          <a:ln>
            <a:noFill/>
          </a:ln>
          <a:effectLst>
            <a:outerShdw blurRad="292100" dist="139700" dir="2700000" algn="tl" rotWithShape="0">
              <a:srgbClr val="333333">
                <a:alpha val="65000"/>
              </a:srgbClr>
            </a:outerShdw>
          </a:effectLst>
        </p:spPr>
      </p:pic>
      <p:pic>
        <p:nvPicPr>
          <p:cNvPr id="13" name="Image 12">
            <a:extLst>
              <a:ext uri="{FF2B5EF4-FFF2-40B4-BE49-F238E27FC236}">
                <a16:creationId xmlns:a16="http://schemas.microsoft.com/office/drawing/2014/main" id="{4B3F849B-70AC-B548-A46F-AB7DFBFE76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6161" y="1516070"/>
            <a:ext cx="4031428" cy="3023571"/>
          </a:xfrm>
          <a:prstGeom prst="rect">
            <a:avLst/>
          </a:prstGeom>
          <a:ln>
            <a:noFill/>
          </a:ln>
          <a:effectLst>
            <a:outerShdw blurRad="292100" dist="139700" dir="2700000" algn="tl" rotWithShape="0">
              <a:srgbClr val="333333">
                <a:alpha val="65000"/>
              </a:srgbClr>
            </a:outerShdw>
          </a:effectLst>
        </p:spPr>
      </p:pic>
      <p:sp>
        <p:nvSpPr>
          <p:cNvPr id="14" name="Espace réservé du texte 2">
            <a:extLst>
              <a:ext uri="{FF2B5EF4-FFF2-40B4-BE49-F238E27FC236}">
                <a16:creationId xmlns:a16="http://schemas.microsoft.com/office/drawing/2014/main" id="{00DA1961-85D3-7093-602D-08346BA5A17A}"/>
              </a:ext>
            </a:extLst>
          </p:cNvPr>
          <p:cNvSpPr txBox="1">
            <a:spLocks/>
          </p:cNvSpPr>
          <p:nvPr/>
        </p:nvSpPr>
        <p:spPr bwMode="gray">
          <a:xfrm>
            <a:off x="4677447" y="2678294"/>
            <a:ext cx="905457" cy="1291651"/>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8000" b="0" i="0" u="none" strike="noStrike" kern="1200" cap="none" spc="0" normalizeH="0" baseline="0" noProof="0" dirty="0">
                <a:ln>
                  <a:noFill/>
                </a:ln>
                <a:solidFill>
                  <a:srgbClr val="F08E20"/>
                </a:solidFill>
                <a:effectLst/>
                <a:uLnTx/>
                <a:uFillTx/>
                <a:latin typeface="Arial" panose="020B0604020202020204" pitchFamily="34" charset="0"/>
                <a:ea typeface="+mn-ea"/>
                <a:cs typeface="Arial" panose="020B0604020202020204" pitchFamily="34" charset="0"/>
              </a:rPr>
              <a:t>+</a:t>
            </a:r>
          </a:p>
        </p:txBody>
      </p:sp>
      <p:sp>
        <p:nvSpPr>
          <p:cNvPr id="15" name="ZoneTexte 14"/>
          <p:cNvSpPr txBox="1"/>
          <p:nvPr/>
        </p:nvSpPr>
        <p:spPr>
          <a:xfrm>
            <a:off x="1901679" y="5023687"/>
            <a:ext cx="31856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MODULE DBEC/AXONE</a:t>
            </a:r>
          </a:p>
        </p:txBody>
      </p:sp>
      <p:sp>
        <p:nvSpPr>
          <p:cNvPr id="16" name="ZoneTexte 15"/>
          <p:cNvSpPr txBox="1"/>
          <p:nvPr/>
        </p:nvSpPr>
        <p:spPr>
          <a:xfrm>
            <a:off x="6949049" y="4944861"/>
            <a:ext cx="31856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Création d’un bac de stockage</a:t>
            </a:r>
          </a:p>
        </p:txBody>
      </p:sp>
      <p:sp>
        <p:nvSpPr>
          <p:cNvPr id="18" name="Espace réservé du texte 2">
            <a:extLst>
              <a:ext uri="{FF2B5EF4-FFF2-40B4-BE49-F238E27FC236}">
                <a16:creationId xmlns:a16="http://schemas.microsoft.com/office/drawing/2014/main" id="{1CE85AB5-8848-2C43-AF9C-36715A16F947}"/>
              </a:ext>
            </a:extLst>
          </p:cNvPr>
          <p:cNvSpPr txBox="1">
            <a:spLocks/>
          </p:cNvSpPr>
          <p:nvPr/>
        </p:nvSpPr>
        <p:spPr bwMode="gray">
          <a:xfrm>
            <a:off x="415634" y="5560407"/>
            <a:ext cx="8237096" cy="707346"/>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fr-FR" sz="2400" b="1" i="0" u="none" strike="noStrike" kern="1200" cap="none" spc="0" normalizeH="0" baseline="0" noProof="0" dirty="0">
                <a:ln>
                  <a:noFill/>
                </a:ln>
                <a:solidFill>
                  <a:srgbClr val="33A6B2"/>
                </a:solidFill>
                <a:effectLst/>
                <a:uLnTx/>
                <a:uFillTx/>
                <a:latin typeface="Aptos" panose="02110004020202020204"/>
                <a:ea typeface="+mn-ea"/>
                <a:cs typeface="+mn-cs"/>
              </a:rPr>
              <a:t> </a:t>
            </a:r>
            <a:r>
              <a:rPr kumimoji="0" lang="fr-FR" sz="2000" b="1" i="0" u="none" strike="noStrike" kern="1200" cap="none" spc="0" normalizeH="0" baseline="0" noProof="0" dirty="0">
                <a:ln>
                  <a:noFill/>
                </a:ln>
                <a:solidFill>
                  <a:srgbClr val="33A6B2"/>
                </a:solidFill>
                <a:effectLst/>
                <a:uLnTx/>
                <a:uFillTx/>
                <a:latin typeface="Aptos" panose="02110004020202020204"/>
                <a:ea typeface="+mn-ea"/>
                <a:cs typeface="+mn-cs"/>
              </a:rPr>
              <a:t>Nouvelle version installée en 2020</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srgbClr val="DD0036"/>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7314188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7A64872-70DD-ADB0-9B8B-9CEB09A2BB63}"/>
              </a:ext>
            </a:extLst>
          </p:cNvPr>
          <p:cNvPicPr>
            <a:picLocks noChangeAspect="1"/>
          </p:cNvPicPr>
          <p:nvPr/>
        </p:nvPicPr>
        <p:blipFill rotWithShape="1">
          <a:blip r:embed="rId2"/>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CB2F4D70-0E53-836A-4C74-844846715F3E}"/>
              </a:ext>
            </a:extLst>
          </p:cNvPr>
          <p:cNvPicPr>
            <a:picLocks noChangeAspect="1"/>
          </p:cNvPicPr>
          <p:nvPr/>
        </p:nvPicPr>
        <p:blipFill>
          <a:blip r:embed="rId3"/>
          <a:stretch>
            <a:fillRect/>
          </a:stretch>
        </p:blipFill>
        <p:spPr>
          <a:xfrm>
            <a:off x="1128226" y="5946074"/>
            <a:ext cx="1263992" cy="592869"/>
          </a:xfrm>
          <a:prstGeom prst="rect">
            <a:avLst/>
          </a:prstGeom>
          <a:ln w="12700">
            <a:miter lim="400000"/>
          </a:ln>
        </p:spPr>
      </p:pic>
      <p:sp>
        <p:nvSpPr>
          <p:cNvPr id="7" name="Rectangle 6">
            <a:extLst>
              <a:ext uri="{FF2B5EF4-FFF2-40B4-BE49-F238E27FC236}">
                <a16:creationId xmlns:a16="http://schemas.microsoft.com/office/drawing/2014/main" id="{06D91682-91A3-34FC-2046-9A465B2DB8C2}"/>
              </a:ext>
            </a:extLst>
          </p:cNvPr>
          <p:cNvSpPr/>
          <p:nvPr/>
        </p:nvSpPr>
        <p:spPr>
          <a:xfrm>
            <a:off x="2392218" y="6482455"/>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2">
            <a:extLst>
              <a:ext uri="{FF2B5EF4-FFF2-40B4-BE49-F238E27FC236}">
                <a16:creationId xmlns:a16="http://schemas.microsoft.com/office/drawing/2014/main" id="{2E840D43-0155-7371-B938-37CD1FB9215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AC31352-D61C-27E9-A033-AD90C3AFD3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sp>
        <p:nvSpPr>
          <p:cNvPr id="12" name="Espace réservé du pied de page 2">
            <a:extLst>
              <a:ext uri="{FF2B5EF4-FFF2-40B4-BE49-F238E27FC236}">
                <a16:creationId xmlns:a16="http://schemas.microsoft.com/office/drawing/2014/main" id="{E38A8B60-E22C-DCA2-B198-F8980C24F8CF}"/>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lumMod val="50000"/>
                    <a:lumOff val="50000"/>
                  </a:prstClr>
                </a:solidFill>
                <a:effectLst/>
                <a:uLnTx/>
                <a:uFillTx/>
                <a:latin typeface="Trebuchet MS"/>
                <a:ea typeface="+mn-ea"/>
                <a:cs typeface="+mn-cs"/>
              </a:rPr>
              <a:t>Webinaire gestion raisonnée de l’eau et de l’énergie dans les piscines collectives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black">
                  <a:lumMod val="50000"/>
                  <a:lumOff val="50000"/>
                </a:prstClr>
              </a:solidFill>
              <a:effectLst/>
              <a:uLnTx/>
              <a:uFillTx/>
              <a:latin typeface="Trebuchet MS" panose="020B0603020202020204" pitchFamily="34" charset="0"/>
              <a:ea typeface="+mn-ea"/>
              <a:cs typeface="+mn-cs"/>
            </a:endParaRPr>
          </a:p>
        </p:txBody>
      </p:sp>
      <p:sp>
        <p:nvSpPr>
          <p:cNvPr id="8" name="Espace réservé du texte 2">
            <a:extLst>
              <a:ext uri="{FF2B5EF4-FFF2-40B4-BE49-F238E27FC236}">
                <a16:creationId xmlns:a16="http://schemas.microsoft.com/office/drawing/2014/main" id="{1CE85AB5-8848-2C43-AF9C-36715A16F947}"/>
              </a:ext>
            </a:extLst>
          </p:cNvPr>
          <p:cNvSpPr txBox="1">
            <a:spLocks/>
          </p:cNvSpPr>
          <p:nvPr/>
        </p:nvSpPr>
        <p:spPr bwMode="gray">
          <a:xfrm>
            <a:off x="1128226" y="455370"/>
            <a:ext cx="8237096" cy="707346"/>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3200" b="1" i="0" u="none" strike="noStrike" kern="1200" cap="none" spc="0" normalizeH="0" baseline="0" noProof="0" dirty="0">
                <a:ln>
                  <a:noFill/>
                </a:ln>
                <a:solidFill>
                  <a:srgbClr val="33A6B2"/>
                </a:solidFill>
                <a:effectLst/>
                <a:uLnTx/>
                <a:uFillTx/>
                <a:latin typeface="Aptos" panose="02110004020202020204"/>
                <a:ea typeface="+mn-ea"/>
                <a:cs typeface="+mn-cs"/>
              </a:rPr>
              <a:t>RETOUR D’EXPERIENCE</a:t>
            </a:r>
            <a:endParaRPr kumimoji="0" lang="fr-FR" sz="3200" b="1" i="0" u="none" strike="noStrike" kern="1200" cap="none" spc="0" normalizeH="0" baseline="0" noProof="0" dirty="0">
              <a:ln>
                <a:noFill/>
              </a:ln>
              <a:solidFill>
                <a:srgbClr val="DD0036"/>
              </a:solidFill>
              <a:effectLst/>
              <a:uLnTx/>
              <a:uFillTx/>
              <a:latin typeface="Aptos" panose="02110004020202020204"/>
              <a:ea typeface="+mn-ea"/>
              <a:cs typeface="Arial" panose="020B0604020202020204" pitchFamily="34" charset="0"/>
            </a:endParaRPr>
          </a:p>
        </p:txBody>
      </p:sp>
      <p:sp>
        <p:nvSpPr>
          <p:cNvPr id="10" name="ZoneTexte 9"/>
          <p:cNvSpPr txBox="1"/>
          <p:nvPr/>
        </p:nvSpPr>
        <p:spPr>
          <a:xfrm>
            <a:off x="1463357" y="1554726"/>
            <a:ext cx="8413984"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Baisse des consommations d’eau:</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10 000m3  par 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Baisse des dépenses énergétiques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 moyenne 250kWh soit 10% d’économies sur la consommation globale du bâtiment </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Amélioration du confort des usagers: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Pas d’apport d’eau froide après les lavages de filtres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Amélioration des conditions de travail des agents chargés du traitement d’eau</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Pas de travail en soirée (lavages de filtres en journée)</a:t>
            </a:r>
          </a:p>
        </p:txBody>
      </p:sp>
    </p:spTree>
    <p:extLst>
      <p:ext uri="{BB962C8B-B14F-4D97-AF65-F5344CB8AC3E}">
        <p14:creationId xmlns:p14="http://schemas.microsoft.com/office/powerpoint/2010/main" val="38751185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7A64872-70DD-ADB0-9B8B-9CEB09A2BB63}"/>
              </a:ext>
            </a:extLst>
          </p:cNvPr>
          <p:cNvPicPr>
            <a:picLocks noChangeAspect="1"/>
          </p:cNvPicPr>
          <p:nvPr/>
        </p:nvPicPr>
        <p:blipFill rotWithShape="1">
          <a:blip r:embed="rId2"/>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CB2F4D70-0E53-836A-4C74-844846715F3E}"/>
              </a:ext>
            </a:extLst>
          </p:cNvPr>
          <p:cNvPicPr>
            <a:picLocks noChangeAspect="1"/>
          </p:cNvPicPr>
          <p:nvPr/>
        </p:nvPicPr>
        <p:blipFill>
          <a:blip r:embed="rId3"/>
          <a:stretch>
            <a:fillRect/>
          </a:stretch>
        </p:blipFill>
        <p:spPr>
          <a:xfrm>
            <a:off x="1128226" y="5946074"/>
            <a:ext cx="1263992" cy="592869"/>
          </a:xfrm>
          <a:prstGeom prst="rect">
            <a:avLst/>
          </a:prstGeom>
          <a:ln w="12700">
            <a:miter lim="400000"/>
          </a:ln>
        </p:spPr>
      </p:pic>
      <p:sp>
        <p:nvSpPr>
          <p:cNvPr id="7" name="Rectangle 6">
            <a:extLst>
              <a:ext uri="{FF2B5EF4-FFF2-40B4-BE49-F238E27FC236}">
                <a16:creationId xmlns:a16="http://schemas.microsoft.com/office/drawing/2014/main" id="{06D91682-91A3-34FC-2046-9A465B2DB8C2}"/>
              </a:ext>
            </a:extLst>
          </p:cNvPr>
          <p:cNvSpPr/>
          <p:nvPr/>
        </p:nvSpPr>
        <p:spPr>
          <a:xfrm>
            <a:off x="2392218" y="6482455"/>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2">
            <a:extLst>
              <a:ext uri="{FF2B5EF4-FFF2-40B4-BE49-F238E27FC236}">
                <a16:creationId xmlns:a16="http://schemas.microsoft.com/office/drawing/2014/main" id="{2E840D43-0155-7371-B938-37CD1FB9215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AC31352-D61C-27E9-A033-AD90C3AFD3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sp>
        <p:nvSpPr>
          <p:cNvPr id="12" name="Espace réservé du pied de page 2">
            <a:extLst>
              <a:ext uri="{FF2B5EF4-FFF2-40B4-BE49-F238E27FC236}">
                <a16:creationId xmlns:a16="http://schemas.microsoft.com/office/drawing/2014/main" id="{E38A8B60-E22C-DCA2-B198-F8980C24F8CF}"/>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lumMod val="50000"/>
                    <a:lumOff val="50000"/>
                  </a:prstClr>
                </a:solidFill>
                <a:effectLst/>
                <a:uLnTx/>
                <a:uFillTx/>
                <a:latin typeface="Trebuchet MS"/>
                <a:ea typeface="+mn-ea"/>
                <a:cs typeface="+mn-cs"/>
              </a:rPr>
              <a:t>Webinaire gestion raisonnée de l’eau et de l’énergie dans les piscines collectives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black">
                  <a:lumMod val="50000"/>
                  <a:lumOff val="50000"/>
                </a:prstClr>
              </a:solidFill>
              <a:effectLst/>
              <a:uLnTx/>
              <a:uFillTx/>
              <a:latin typeface="Trebuchet MS" panose="020B0603020202020204" pitchFamily="34" charset="0"/>
              <a:ea typeface="+mn-ea"/>
              <a:cs typeface="+mn-cs"/>
            </a:endParaRPr>
          </a:p>
        </p:txBody>
      </p:sp>
      <p:sp>
        <p:nvSpPr>
          <p:cNvPr id="8" name="Espace réservé du texte 2">
            <a:extLst>
              <a:ext uri="{FF2B5EF4-FFF2-40B4-BE49-F238E27FC236}">
                <a16:creationId xmlns:a16="http://schemas.microsoft.com/office/drawing/2014/main" id="{1CE85AB5-8848-2C43-AF9C-36715A16F947}"/>
              </a:ext>
            </a:extLst>
          </p:cNvPr>
          <p:cNvSpPr txBox="1">
            <a:spLocks/>
          </p:cNvSpPr>
          <p:nvPr/>
        </p:nvSpPr>
        <p:spPr bwMode="gray">
          <a:xfrm>
            <a:off x="1310245" y="386839"/>
            <a:ext cx="8237096" cy="707346"/>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2800" b="1" i="0" u="none" strike="noStrike" kern="1200" cap="none" spc="0" normalizeH="0" baseline="0" noProof="0" dirty="0">
                <a:ln>
                  <a:noFill/>
                </a:ln>
                <a:solidFill>
                  <a:srgbClr val="33A6B2"/>
                </a:solidFill>
                <a:effectLst/>
                <a:uLnTx/>
                <a:uFillTx/>
                <a:latin typeface="Aptos" panose="02110004020202020204"/>
                <a:ea typeface="+mn-ea"/>
                <a:cs typeface="+mn-cs"/>
              </a:rPr>
              <a:t>ZOOM SUR L’EVOLUTION DES CONSOMMATIONS D’EAU</a:t>
            </a:r>
            <a:endParaRPr kumimoji="0" lang="fr-FR" sz="2800" b="1" i="0" u="none" strike="noStrike" kern="1200" cap="none" spc="0" normalizeH="0" baseline="0" noProof="0" dirty="0">
              <a:ln>
                <a:noFill/>
              </a:ln>
              <a:solidFill>
                <a:srgbClr val="DD0036"/>
              </a:solidFill>
              <a:effectLst/>
              <a:uLnTx/>
              <a:uFillTx/>
              <a:latin typeface="Aptos" panose="02110004020202020204"/>
              <a:ea typeface="+mn-ea"/>
              <a:cs typeface="Arial" panose="020B0604020202020204" pitchFamily="34" charset="0"/>
            </a:endParaRPr>
          </a:p>
        </p:txBody>
      </p:sp>
      <p:pic>
        <p:nvPicPr>
          <p:cNvPr id="10" name="Image 9"/>
          <p:cNvPicPr>
            <a:picLocks noChangeAspect="1"/>
          </p:cNvPicPr>
          <p:nvPr/>
        </p:nvPicPr>
        <p:blipFill rotWithShape="1">
          <a:blip r:embed="rId6"/>
          <a:srcRect l="6688" r="11886" b="16489"/>
          <a:stretch/>
        </p:blipFill>
        <p:spPr>
          <a:xfrm>
            <a:off x="4101139" y="1287531"/>
            <a:ext cx="2780072" cy="3858280"/>
          </a:xfrm>
          <a:prstGeom prst="rect">
            <a:avLst/>
          </a:prstGeom>
        </p:spPr>
      </p:pic>
      <p:pic>
        <p:nvPicPr>
          <p:cNvPr id="13" name="Image 12"/>
          <p:cNvPicPr>
            <a:picLocks noChangeAspect="1"/>
          </p:cNvPicPr>
          <p:nvPr/>
        </p:nvPicPr>
        <p:blipFill rotWithShape="1">
          <a:blip r:embed="rId6"/>
          <a:srcRect l="6688" t="74935" r="11886" b="3741"/>
          <a:stretch/>
        </p:blipFill>
        <p:spPr>
          <a:xfrm>
            <a:off x="4101139" y="4301722"/>
            <a:ext cx="2780072" cy="985192"/>
          </a:xfrm>
          <a:prstGeom prst="rect">
            <a:avLst/>
          </a:prstGeom>
        </p:spPr>
      </p:pic>
      <p:sp>
        <p:nvSpPr>
          <p:cNvPr id="14" name="Demi-tour 10">
            <a:extLst>
              <a:ext uri="{FF2B5EF4-FFF2-40B4-BE49-F238E27FC236}">
                <a16:creationId xmlns:a16="http://schemas.microsoft.com/office/drawing/2014/main" id="{B01B5DB7-2B07-3F84-E63F-8E61B05F494E}"/>
              </a:ext>
            </a:extLst>
          </p:cNvPr>
          <p:cNvSpPr/>
          <p:nvPr/>
        </p:nvSpPr>
        <p:spPr>
          <a:xfrm rot="5400000">
            <a:off x="6279837" y="3561040"/>
            <a:ext cx="2358459" cy="712375"/>
          </a:xfrm>
          <a:prstGeom prst="uturnArrow">
            <a:avLst/>
          </a:prstGeom>
          <a:solidFill>
            <a:srgbClr val="F091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Espace réservé du texte 2">
            <a:extLst>
              <a:ext uri="{FF2B5EF4-FFF2-40B4-BE49-F238E27FC236}">
                <a16:creationId xmlns:a16="http://schemas.microsoft.com/office/drawing/2014/main" id="{1CE85AB5-8848-2C43-AF9C-36715A16F947}"/>
              </a:ext>
            </a:extLst>
          </p:cNvPr>
          <p:cNvSpPr txBox="1">
            <a:spLocks/>
          </p:cNvSpPr>
          <p:nvPr/>
        </p:nvSpPr>
        <p:spPr bwMode="gray">
          <a:xfrm>
            <a:off x="1248391" y="5410246"/>
            <a:ext cx="8237096" cy="707346"/>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fr-FR" sz="2400" b="1" i="0" u="none" strike="noStrike" kern="1200" cap="none" spc="0" normalizeH="0" baseline="0" noProof="0" dirty="0">
                <a:ln>
                  <a:noFill/>
                </a:ln>
                <a:solidFill>
                  <a:srgbClr val="33A6B2"/>
                </a:solidFill>
                <a:effectLst/>
                <a:uLnTx/>
                <a:uFillTx/>
                <a:latin typeface="Aptos" panose="02110004020202020204"/>
                <a:ea typeface="+mn-ea"/>
                <a:cs typeface="+mn-cs"/>
              </a:rPr>
              <a:t> </a:t>
            </a:r>
            <a:r>
              <a:rPr kumimoji="0" lang="fr-FR" sz="2000" b="1" i="0" u="none" strike="noStrike" kern="1200" cap="none" spc="0" normalizeH="0" baseline="0" noProof="0" dirty="0">
                <a:ln>
                  <a:noFill/>
                </a:ln>
                <a:solidFill>
                  <a:srgbClr val="33A6B2"/>
                </a:solidFill>
                <a:effectLst/>
                <a:uLnTx/>
                <a:uFillTx/>
                <a:latin typeface="Aptos" panose="02110004020202020204"/>
                <a:ea typeface="+mn-ea"/>
                <a:cs typeface="+mn-cs"/>
              </a:rPr>
              <a:t>évolution constante des </a:t>
            </a:r>
            <a:r>
              <a:rPr kumimoji="0" lang="fr-FR" sz="2000" b="1" i="0" u="none" strike="noStrike" kern="1200" cap="none" spc="0" normalizeH="0" baseline="0" noProof="0" dirty="0" err="1">
                <a:ln>
                  <a:noFill/>
                </a:ln>
                <a:solidFill>
                  <a:srgbClr val="33A6B2"/>
                </a:solidFill>
                <a:effectLst/>
                <a:uLnTx/>
                <a:uFillTx/>
                <a:latin typeface="Aptos" panose="02110004020202020204"/>
                <a:ea typeface="+mn-ea"/>
                <a:cs typeface="+mn-cs"/>
              </a:rPr>
              <a:t>process</a:t>
            </a:r>
            <a:r>
              <a:rPr kumimoji="0" lang="fr-FR" sz="2000" b="1" i="0" u="none" strike="noStrike" kern="1200" cap="none" spc="0" normalizeH="0" baseline="0" noProof="0" dirty="0">
                <a:ln>
                  <a:noFill/>
                </a:ln>
                <a:solidFill>
                  <a:srgbClr val="33A6B2"/>
                </a:solidFill>
                <a:effectLst/>
                <a:uLnTx/>
                <a:uFillTx/>
                <a:latin typeface="Aptos" panose="02110004020202020204"/>
                <a:ea typeface="+mn-ea"/>
                <a:cs typeface="+mn-cs"/>
              </a:rPr>
              <a:t> pour optimiser les consommations</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srgbClr val="DD0036"/>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3217563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7A64872-70DD-ADB0-9B8B-9CEB09A2BB63}"/>
              </a:ext>
            </a:extLst>
          </p:cNvPr>
          <p:cNvPicPr>
            <a:picLocks noChangeAspect="1"/>
          </p:cNvPicPr>
          <p:nvPr/>
        </p:nvPicPr>
        <p:blipFill rotWithShape="1">
          <a:blip r:embed="rId2"/>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CB2F4D70-0E53-836A-4C74-844846715F3E}"/>
              </a:ext>
            </a:extLst>
          </p:cNvPr>
          <p:cNvPicPr>
            <a:picLocks noChangeAspect="1"/>
          </p:cNvPicPr>
          <p:nvPr/>
        </p:nvPicPr>
        <p:blipFill>
          <a:blip r:embed="rId3"/>
          <a:stretch>
            <a:fillRect/>
          </a:stretch>
        </p:blipFill>
        <p:spPr>
          <a:xfrm>
            <a:off x="1128226" y="5946074"/>
            <a:ext cx="1263992" cy="592869"/>
          </a:xfrm>
          <a:prstGeom prst="rect">
            <a:avLst/>
          </a:prstGeom>
          <a:ln w="12700">
            <a:miter lim="400000"/>
          </a:ln>
        </p:spPr>
      </p:pic>
      <p:sp>
        <p:nvSpPr>
          <p:cNvPr id="7" name="Rectangle 6">
            <a:extLst>
              <a:ext uri="{FF2B5EF4-FFF2-40B4-BE49-F238E27FC236}">
                <a16:creationId xmlns:a16="http://schemas.microsoft.com/office/drawing/2014/main" id="{06D91682-91A3-34FC-2046-9A465B2DB8C2}"/>
              </a:ext>
            </a:extLst>
          </p:cNvPr>
          <p:cNvSpPr/>
          <p:nvPr/>
        </p:nvSpPr>
        <p:spPr>
          <a:xfrm>
            <a:off x="2392218" y="6482455"/>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2">
            <a:extLst>
              <a:ext uri="{FF2B5EF4-FFF2-40B4-BE49-F238E27FC236}">
                <a16:creationId xmlns:a16="http://schemas.microsoft.com/office/drawing/2014/main" id="{2E840D43-0155-7371-B938-37CD1FB9215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AC31352-D61C-27E9-A033-AD90C3AFD3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sp>
        <p:nvSpPr>
          <p:cNvPr id="12" name="Espace réservé du pied de page 2">
            <a:extLst>
              <a:ext uri="{FF2B5EF4-FFF2-40B4-BE49-F238E27FC236}">
                <a16:creationId xmlns:a16="http://schemas.microsoft.com/office/drawing/2014/main" id="{E38A8B60-E22C-DCA2-B198-F8980C24F8CF}"/>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lumMod val="50000"/>
                    <a:lumOff val="50000"/>
                  </a:prstClr>
                </a:solidFill>
                <a:effectLst/>
                <a:uLnTx/>
                <a:uFillTx/>
                <a:latin typeface="Trebuchet MS"/>
                <a:ea typeface="+mn-ea"/>
                <a:cs typeface="+mn-cs"/>
              </a:rPr>
              <a:t>Webinaire gestion raisonnée de l’eau et de l’énergie dans les piscines collectives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black">
                  <a:lumMod val="50000"/>
                  <a:lumOff val="50000"/>
                </a:prstClr>
              </a:solidFill>
              <a:effectLst/>
              <a:uLnTx/>
              <a:uFillTx/>
              <a:latin typeface="Trebuchet MS" panose="020B0603020202020204" pitchFamily="34" charset="0"/>
              <a:ea typeface="+mn-ea"/>
              <a:cs typeface="+mn-cs"/>
            </a:endParaRPr>
          </a:p>
        </p:txBody>
      </p:sp>
      <p:sp>
        <p:nvSpPr>
          <p:cNvPr id="8" name="Espace réservé du texte 2">
            <a:extLst>
              <a:ext uri="{FF2B5EF4-FFF2-40B4-BE49-F238E27FC236}">
                <a16:creationId xmlns:a16="http://schemas.microsoft.com/office/drawing/2014/main" id="{1CE85AB5-8848-2C43-AF9C-36715A16F947}"/>
              </a:ext>
            </a:extLst>
          </p:cNvPr>
          <p:cNvSpPr txBox="1">
            <a:spLocks/>
          </p:cNvSpPr>
          <p:nvPr/>
        </p:nvSpPr>
        <p:spPr bwMode="gray">
          <a:xfrm>
            <a:off x="1128226" y="455370"/>
            <a:ext cx="8237096" cy="707346"/>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3200" b="1" i="0" u="none" strike="noStrike" kern="1200" cap="none" spc="0" normalizeH="0" baseline="0" noProof="0" dirty="0">
                <a:ln>
                  <a:noFill/>
                </a:ln>
                <a:solidFill>
                  <a:srgbClr val="33A6B2"/>
                </a:solidFill>
                <a:effectLst/>
                <a:uLnTx/>
                <a:uFillTx/>
                <a:latin typeface="Aptos" panose="02110004020202020204"/>
                <a:ea typeface="+mn-ea"/>
                <a:cs typeface="+mn-cs"/>
              </a:rPr>
              <a:t>BUDGET PROJET</a:t>
            </a:r>
            <a:endParaRPr kumimoji="0" lang="fr-FR" sz="3200" b="1" i="0" u="none" strike="noStrike" kern="1200" cap="none" spc="0" normalizeH="0" baseline="0" noProof="0" dirty="0">
              <a:ln>
                <a:noFill/>
              </a:ln>
              <a:solidFill>
                <a:srgbClr val="DD0036"/>
              </a:solidFill>
              <a:effectLst/>
              <a:uLnTx/>
              <a:uFillTx/>
              <a:latin typeface="Aptos" panose="02110004020202020204"/>
              <a:ea typeface="+mn-ea"/>
              <a:cs typeface="Arial" panose="020B0604020202020204" pitchFamily="34" charset="0"/>
            </a:endParaRPr>
          </a:p>
        </p:txBody>
      </p:sp>
      <p:sp>
        <p:nvSpPr>
          <p:cNvPr id="10" name="ZoneTexte 9"/>
          <p:cNvSpPr txBox="1"/>
          <p:nvPr/>
        </p:nvSpPr>
        <p:spPr>
          <a:xfrm>
            <a:off x="1455193" y="1947679"/>
            <a:ext cx="3288257"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2014: 220 000€ 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Module DBEC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Bac de stockage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Raccordement réseaux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2020: 70 000€ 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Module DBEC nouvelle version</a:t>
            </a:r>
          </a:p>
        </p:txBody>
      </p:sp>
      <p:sp>
        <p:nvSpPr>
          <p:cNvPr id="11" name="ZoneTexte 10"/>
          <p:cNvSpPr txBox="1"/>
          <p:nvPr/>
        </p:nvSpPr>
        <p:spPr>
          <a:xfrm>
            <a:off x="6092201" y="1857873"/>
            <a:ext cx="554031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FINANCEMENT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2014: 40 000€ HT conseil Départemental de l’Ain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2020: 70 000€ HT via Certificats d’Economie d’Energie</a:t>
            </a:r>
          </a:p>
        </p:txBody>
      </p:sp>
    </p:spTree>
    <p:extLst>
      <p:ext uri="{BB962C8B-B14F-4D97-AF65-F5344CB8AC3E}">
        <p14:creationId xmlns:p14="http://schemas.microsoft.com/office/powerpoint/2010/main" val="41763288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27C560A-EBCC-D579-D0CE-F4B5D37B2FF5}"/>
            </a:ext>
          </a:extLst>
        </p:cNvPr>
        <p:cNvGrpSpPr/>
        <p:nvPr/>
      </p:nvGrpSpPr>
      <p:grpSpPr>
        <a:xfrm>
          <a:off x="0" y="0"/>
          <a:ext cx="0" cy="0"/>
          <a:chOff x="0" y="0"/>
          <a:chExt cx="0" cy="0"/>
        </a:xfrm>
      </p:grpSpPr>
      <p:pic>
        <p:nvPicPr>
          <p:cNvPr id="6" name="object 6">
            <a:extLst>
              <a:ext uri="{FF2B5EF4-FFF2-40B4-BE49-F238E27FC236}">
                <a16:creationId xmlns:a16="http://schemas.microsoft.com/office/drawing/2014/main" id="{664C44D9-AD78-8A31-3C0E-C1AF08F79251}"/>
              </a:ext>
            </a:extLst>
          </p:cNvPr>
          <p:cNvPicPr/>
          <p:nvPr/>
        </p:nvPicPr>
        <p:blipFill>
          <a:blip r:embed="rId2" cstate="print"/>
          <a:stretch>
            <a:fillRect/>
          </a:stretch>
        </p:blipFill>
        <p:spPr>
          <a:xfrm>
            <a:off x="11334750" y="5867398"/>
            <a:ext cx="857249" cy="990598"/>
          </a:xfrm>
          <a:prstGeom prst="rect">
            <a:avLst/>
          </a:prstGeom>
        </p:spPr>
      </p:pic>
      <p:grpSp>
        <p:nvGrpSpPr>
          <p:cNvPr id="7" name="object 7">
            <a:extLst>
              <a:ext uri="{FF2B5EF4-FFF2-40B4-BE49-F238E27FC236}">
                <a16:creationId xmlns:a16="http://schemas.microsoft.com/office/drawing/2014/main" id="{C4F99695-B66D-6B80-404C-10DBB91A7670}"/>
              </a:ext>
            </a:extLst>
          </p:cNvPr>
          <p:cNvGrpSpPr/>
          <p:nvPr/>
        </p:nvGrpSpPr>
        <p:grpSpPr>
          <a:xfrm>
            <a:off x="126456" y="5949324"/>
            <a:ext cx="9723755" cy="895985"/>
            <a:chOff x="55695" y="5962352"/>
            <a:chExt cx="9723755" cy="895985"/>
          </a:xfrm>
        </p:grpSpPr>
        <p:pic>
          <p:nvPicPr>
            <p:cNvPr id="8" name="object 8">
              <a:extLst>
                <a:ext uri="{FF2B5EF4-FFF2-40B4-BE49-F238E27FC236}">
                  <a16:creationId xmlns:a16="http://schemas.microsoft.com/office/drawing/2014/main" id="{6A4E14C0-CF34-9C38-85FA-62220CACA0B8}"/>
                </a:ext>
              </a:extLst>
            </p:cNvPr>
            <p:cNvPicPr/>
            <p:nvPr/>
          </p:nvPicPr>
          <p:blipFill>
            <a:blip r:embed="rId3" cstate="print"/>
            <a:stretch>
              <a:fillRect/>
            </a:stretch>
          </p:blipFill>
          <p:spPr>
            <a:xfrm>
              <a:off x="55695" y="5962352"/>
              <a:ext cx="1215429" cy="895647"/>
            </a:xfrm>
            <a:prstGeom prst="rect">
              <a:avLst/>
            </a:prstGeom>
          </p:spPr>
        </p:pic>
        <p:pic>
          <p:nvPicPr>
            <p:cNvPr id="9" name="object 9">
              <a:extLst>
                <a:ext uri="{FF2B5EF4-FFF2-40B4-BE49-F238E27FC236}">
                  <a16:creationId xmlns:a16="http://schemas.microsoft.com/office/drawing/2014/main" id="{7833DDBF-D1A3-D15E-7FE9-F05312D9BE40}"/>
                </a:ext>
              </a:extLst>
            </p:cNvPr>
            <p:cNvPicPr/>
            <p:nvPr/>
          </p:nvPicPr>
          <p:blipFill>
            <a:blip r:embed="rId4" cstate="print"/>
            <a:stretch>
              <a:fillRect/>
            </a:stretch>
          </p:blipFill>
          <p:spPr>
            <a:xfrm>
              <a:off x="1271125" y="6250922"/>
              <a:ext cx="895349" cy="419097"/>
            </a:xfrm>
            <a:prstGeom prst="rect">
              <a:avLst/>
            </a:prstGeom>
          </p:spPr>
        </p:pic>
        <p:pic>
          <p:nvPicPr>
            <p:cNvPr id="10" name="object 10">
              <a:extLst>
                <a:ext uri="{FF2B5EF4-FFF2-40B4-BE49-F238E27FC236}">
                  <a16:creationId xmlns:a16="http://schemas.microsoft.com/office/drawing/2014/main" id="{3E08CE72-042B-B3A5-FC60-00DE358710E7}"/>
                </a:ext>
              </a:extLst>
            </p:cNvPr>
            <p:cNvPicPr/>
            <p:nvPr/>
          </p:nvPicPr>
          <p:blipFill>
            <a:blip r:embed="rId5" cstate="print"/>
            <a:stretch>
              <a:fillRect/>
            </a:stretch>
          </p:blipFill>
          <p:spPr>
            <a:xfrm>
              <a:off x="2091120" y="6500962"/>
              <a:ext cx="7688028" cy="152433"/>
            </a:xfrm>
            <a:prstGeom prst="rect">
              <a:avLst/>
            </a:prstGeom>
          </p:spPr>
        </p:pic>
      </p:grpSp>
      <p:pic>
        <p:nvPicPr>
          <p:cNvPr id="11" name="object 11">
            <a:extLst>
              <a:ext uri="{FF2B5EF4-FFF2-40B4-BE49-F238E27FC236}">
                <a16:creationId xmlns:a16="http://schemas.microsoft.com/office/drawing/2014/main" id="{996F76CE-1340-7E5F-44B4-2A8FB0782AB5}"/>
              </a:ext>
            </a:extLst>
          </p:cNvPr>
          <p:cNvPicPr/>
          <p:nvPr/>
        </p:nvPicPr>
        <p:blipFill>
          <a:blip r:embed="rId6" cstate="print"/>
          <a:stretch>
            <a:fillRect/>
          </a:stretch>
        </p:blipFill>
        <p:spPr>
          <a:xfrm>
            <a:off x="9877340" y="6130654"/>
            <a:ext cx="1311769" cy="580430"/>
          </a:xfrm>
          <a:prstGeom prst="rect">
            <a:avLst/>
          </a:prstGeom>
        </p:spPr>
      </p:pic>
      <p:pic>
        <p:nvPicPr>
          <p:cNvPr id="12" name="object 12">
            <a:extLst>
              <a:ext uri="{FF2B5EF4-FFF2-40B4-BE49-F238E27FC236}">
                <a16:creationId xmlns:a16="http://schemas.microsoft.com/office/drawing/2014/main" id="{DC2B5715-1BAB-405A-19A2-697A411905B1}"/>
              </a:ext>
            </a:extLst>
          </p:cNvPr>
          <p:cNvPicPr/>
          <p:nvPr/>
        </p:nvPicPr>
        <p:blipFill>
          <a:blip r:embed="rId7" cstate="print"/>
          <a:stretch>
            <a:fillRect/>
          </a:stretch>
        </p:blipFill>
        <p:spPr>
          <a:xfrm>
            <a:off x="11280493" y="5863082"/>
            <a:ext cx="855811" cy="994917"/>
          </a:xfrm>
          <a:prstGeom prst="rect">
            <a:avLst/>
          </a:prstGeom>
        </p:spPr>
      </p:pic>
      <p:sp>
        <p:nvSpPr>
          <p:cNvPr id="13" name="object 13">
            <a:extLst>
              <a:ext uri="{FF2B5EF4-FFF2-40B4-BE49-F238E27FC236}">
                <a16:creationId xmlns:a16="http://schemas.microsoft.com/office/drawing/2014/main" id="{9FC883F2-2110-D7D9-257A-3C7161EBD878}"/>
              </a:ext>
            </a:extLst>
          </p:cNvPr>
          <p:cNvSpPr txBox="1">
            <a:spLocks noGrp="1"/>
          </p:cNvSpPr>
          <p:nvPr>
            <p:ph type="title"/>
          </p:nvPr>
        </p:nvSpPr>
        <p:spPr>
          <a:xfrm>
            <a:off x="1979204" y="2514600"/>
            <a:ext cx="8554020" cy="1705595"/>
          </a:xfrm>
          <a:prstGeom prst="rect">
            <a:avLst/>
          </a:prstGeom>
        </p:spPr>
        <p:txBody>
          <a:bodyPr vert="horz" wrap="square" lIns="0" tIns="12700" rIns="0" bIns="0" rtlCol="0">
            <a:spAutoFit/>
          </a:bodyPr>
          <a:lstStyle/>
          <a:p>
            <a:pPr marL="12700">
              <a:lnSpc>
                <a:spcPct val="100000"/>
              </a:lnSpc>
              <a:spcBef>
                <a:spcPts val="100"/>
              </a:spcBef>
            </a:pPr>
            <a:r>
              <a:rPr lang="fr-FR" sz="2750" spc="-10" dirty="0">
                <a:solidFill>
                  <a:srgbClr val="92D050"/>
                </a:solidFill>
              </a:rPr>
              <a:t>Piscines Collectives : Solutions &amp; Bonnes Pratiques</a:t>
            </a:r>
            <a:br>
              <a:rPr lang="fr-FR" sz="2750" spc="-10" dirty="0">
                <a:solidFill>
                  <a:srgbClr val="92D050"/>
                </a:solidFill>
              </a:rPr>
            </a:br>
            <a:r>
              <a:rPr lang="fr-FR" sz="2750" i="1" spc="-10" dirty="0">
                <a:solidFill>
                  <a:srgbClr val="92D050"/>
                </a:solidFill>
              </a:rPr>
              <a:t>Fédération des Professionnels de la Piscine et du Spa (FPP)</a:t>
            </a:r>
            <a:br>
              <a:rPr lang="fr-FR" sz="2750" spc="-10" dirty="0">
                <a:solidFill>
                  <a:srgbClr val="92D050"/>
                </a:solidFill>
              </a:rPr>
            </a:br>
            <a:endParaRPr sz="2750" dirty="0"/>
          </a:p>
        </p:txBody>
      </p:sp>
    </p:spTree>
    <p:extLst>
      <p:ext uri="{BB962C8B-B14F-4D97-AF65-F5344CB8AC3E}">
        <p14:creationId xmlns:p14="http://schemas.microsoft.com/office/powerpoint/2010/main" val="20751135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C27AA-BDEA-0EFE-753F-93B7A92C344E}"/>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0780F731-DAF1-62C4-3004-2AA877E01CE5}"/>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8B264CC8-CA00-61E2-3090-2DDAA707C858}"/>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FD5B1A25-1E18-7E96-DF52-61EEAE87E62D}"/>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lumMod val="50000"/>
                    <a:lumOff val="50000"/>
                  </a:prstClr>
                </a:solidFill>
                <a:effectLst/>
                <a:uLnTx/>
                <a:uFillTx/>
                <a:latin typeface="Trebuchet MS"/>
                <a:ea typeface="+mn-ea"/>
                <a:cs typeface="+mn-cs"/>
              </a:rPr>
              <a:t>Webinaire gestion raisonnée de l’eau et de l’énergie dans les piscines collectives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black">
                  <a:lumMod val="50000"/>
                  <a:lumOff val="50000"/>
                </a:prstClr>
              </a:solidFill>
              <a:effectLst/>
              <a:uLnTx/>
              <a:uFillTx/>
              <a:latin typeface="Trebuchet MS" panose="020B0603020202020204" pitchFamily="34" charset="0"/>
              <a:ea typeface="+mn-ea"/>
              <a:cs typeface="+mn-cs"/>
            </a:endParaRPr>
          </a:p>
        </p:txBody>
      </p:sp>
      <p:sp>
        <p:nvSpPr>
          <p:cNvPr id="7" name="Rectangle 6">
            <a:extLst>
              <a:ext uri="{FF2B5EF4-FFF2-40B4-BE49-F238E27FC236}">
                <a16:creationId xmlns:a16="http://schemas.microsoft.com/office/drawing/2014/main" id="{55E97AC1-5518-BB4C-0CCF-8094DF3B480A}"/>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2">
            <a:extLst>
              <a:ext uri="{FF2B5EF4-FFF2-40B4-BE49-F238E27FC236}">
                <a16:creationId xmlns:a16="http://schemas.microsoft.com/office/drawing/2014/main" id="{A7971230-26D5-BCD2-DC26-E6D0E9CD5AA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79FBF74-60D9-95BE-2335-64D01600BE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8">
            <a:extLst>
              <a:ext uri="{FF2B5EF4-FFF2-40B4-BE49-F238E27FC236}">
                <a16:creationId xmlns:a16="http://schemas.microsoft.com/office/drawing/2014/main" id="{EC1352F0-9531-D70E-D02F-CEFE7F12BC87}"/>
              </a:ext>
            </a:extLst>
          </p:cNvPr>
          <p:cNvSpPr>
            <a:spLocks noGrp="1"/>
          </p:cNvSpPr>
          <p:nvPr/>
        </p:nvSpPr>
        <p:spPr>
          <a:xfrm>
            <a:off x="1916796" y="651877"/>
            <a:ext cx="9216259" cy="701406"/>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33A6B2"/>
                </a:solidFill>
                <a:effectLst/>
                <a:uLnTx/>
                <a:uFillTx/>
                <a:latin typeface="Trebuchet MS" panose="020B0603020202020204" pitchFamily="34" charset="0"/>
                <a:ea typeface="+mj-ea"/>
                <a:cs typeface="+mj-cs"/>
              </a:rPr>
              <a:t>La Fédération des Professionnels de la Piscine et du Spa</a:t>
            </a:r>
          </a:p>
        </p:txBody>
      </p:sp>
      <p:pic>
        <p:nvPicPr>
          <p:cNvPr id="42" name="Image 41">
            <a:extLst>
              <a:ext uri="{FF2B5EF4-FFF2-40B4-BE49-F238E27FC236}">
                <a16:creationId xmlns:a16="http://schemas.microsoft.com/office/drawing/2014/main" id="{27500309-65AB-3326-A6FA-07D36993DA1C}"/>
              </a:ext>
            </a:extLst>
          </p:cNvPr>
          <p:cNvPicPr>
            <a:picLocks noChangeAspect="1"/>
          </p:cNvPicPr>
          <p:nvPr/>
        </p:nvPicPr>
        <p:blipFill>
          <a:blip r:embed="rId7" cstate="print">
            <a:extLst>
              <a:ext uri="{28A0092B-C50C-407E-A947-70E740481C1C}">
                <a14:useLocalDpi xmlns:a14="http://schemas.microsoft.com/office/drawing/2010/main" val="0"/>
              </a:ext>
            </a:extLst>
          </a:blip>
          <a:srcRect l="6125" t="21267" r="4483"/>
          <a:stretch>
            <a:fillRect/>
          </a:stretch>
        </p:blipFill>
        <p:spPr>
          <a:xfrm>
            <a:off x="2392218" y="2481113"/>
            <a:ext cx="5442888" cy="3196006"/>
          </a:xfrm>
          <a:prstGeom prst="rect">
            <a:avLst/>
          </a:prstGeom>
          <a:ln>
            <a:noFill/>
          </a:ln>
        </p:spPr>
      </p:pic>
      <p:pic>
        <p:nvPicPr>
          <p:cNvPr id="11" name="Image 10">
            <a:extLst>
              <a:ext uri="{FF2B5EF4-FFF2-40B4-BE49-F238E27FC236}">
                <a16:creationId xmlns:a16="http://schemas.microsoft.com/office/drawing/2014/main" id="{F18EFC37-1E1E-0DF3-A546-DE98433622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168" y="141786"/>
            <a:ext cx="1721589" cy="1721589"/>
          </a:xfrm>
          <a:prstGeom prst="rect">
            <a:avLst/>
          </a:prstGeom>
        </p:spPr>
      </p:pic>
    </p:spTree>
    <p:extLst>
      <p:ext uri="{BB962C8B-B14F-4D97-AF65-F5344CB8AC3E}">
        <p14:creationId xmlns:p14="http://schemas.microsoft.com/office/powerpoint/2010/main" val="4219541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bject 6"/>
          <p:cNvPicPr/>
          <p:nvPr/>
        </p:nvPicPr>
        <p:blipFill>
          <a:blip r:embed="rId2" cstate="print"/>
          <a:stretch>
            <a:fillRect/>
          </a:stretch>
        </p:blipFill>
        <p:spPr>
          <a:xfrm>
            <a:off x="11334750" y="5867398"/>
            <a:ext cx="857249" cy="990598"/>
          </a:xfrm>
          <a:prstGeom prst="rect">
            <a:avLst/>
          </a:prstGeom>
        </p:spPr>
      </p:pic>
      <p:grpSp>
        <p:nvGrpSpPr>
          <p:cNvPr id="7" name="object 7"/>
          <p:cNvGrpSpPr/>
          <p:nvPr/>
        </p:nvGrpSpPr>
        <p:grpSpPr>
          <a:xfrm>
            <a:off x="126456" y="5949324"/>
            <a:ext cx="9723755" cy="895985"/>
            <a:chOff x="55695" y="5962352"/>
            <a:chExt cx="9723755" cy="895985"/>
          </a:xfrm>
        </p:grpSpPr>
        <p:pic>
          <p:nvPicPr>
            <p:cNvPr id="8" name="object 8"/>
            <p:cNvPicPr/>
            <p:nvPr/>
          </p:nvPicPr>
          <p:blipFill>
            <a:blip r:embed="rId3" cstate="print"/>
            <a:stretch>
              <a:fillRect/>
            </a:stretch>
          </p:blipFill>
          <p:spPr>
            <a:xfrm>
              <a:off x="55695" y="5962352"/>
              <a:ext cx="1215429" cy="895647"/>
            </a:xfrm>
            <a:prstGeom prst="rect">
              <a:avLst/>
            </a:prstGeom>
          </p:spPr>
        </p:pic>
        <p:pic>
          <p:nvPicPr>
            <p:cNvPr id="9" name="object 9"/>
            <p:cNvPicPr/>
            <p:nvPr/>
          </p:nvPicPr>
          <p:blipFill>
            <a:blip r:embed="rId4" cstate="print"/>
            <a:stretch>
              <a:fillRect/>
            </a:stretch>
          </p:blipFill>
          <p:spPr>
            <a:xfrm>
              <a:off x="1271125" y="6250922"/>
              <a:ext cx="895349" cy="419097"/>
            </a:xfrm>
            <a:prstGeom prst="rect">
              <a:avLst/>
            </a:prstGeom>
          </p:spPr>
        </p:pic>
        <p:pic>
          <p:nvPicPr>
            <p:cNvPr id="10" name="object 10"/>
            <p:cNvPicPr/>
            <p:nvPr/>
          </p:nvPicPr>
          <p:blipFill>
            <a:blip r:embed="rId5" cstate="print"/>
            <a:stretch>
              <a:fillRect/>
            </a:stretch>
          </p:blipFill>
          <p:spPr>
            <a:xfrm>
              <a:off x="2091120" y="6500962"/>
              <a:ext cx="7688028" cy="152433"/>
            </a:xfrm>
            <a:prstGeom prst="rect">
              <a:avLst/>
            </a:prstGeom>
          </p:spPr>
        </p:pic>
      </p:grpSp>
      <p:pic>
        <p:nvPicPr>
          <p:cNvPr id="11" name="object 11"/>
          <p:cNvPicPr/>
          <p:nvPr/>
        </p:nvPicPr>
        <p:blipFill>
          <a:blip r:embed="rId6" cstate="print"/>
          <a:stretch>
            <a:fillRect/>
          </a:stretch>
        </p:blipFill>
        <p:spPr>
          <a:xfrm>
            <a:off x="9877340" y="6130654"/>
            <a:ext cx="1311769" cy="580430"/>
          </a:xfrm>
          <a:prstGeom prst="rect">
            <a:avLst/>
          </a:prstGeom>
        </p:spPr>
      </p:pic>
      <p:pic>
        <p:nvPicPr>
          <p:cNvPr id="12" name="object 12"/>
          <p:cNvPicPr/>
          <p:nvPr/>
        </p:nvPicPr>
        <p:blipFill>
          <a:blip r:embed="rId7" cstate="print"/>
          <a:stretch>
            <a:fillRect/>
          </a:stretch>
        </p:blipFill>
        <p:spPr>
          <a:xfrm>
            <a:off x="11280493" y="5863082"/>
            <a:ext cx="855811" cy="994917"/>
          </a:xfrm>
          <a:prstGeom prst="rect">
            <a:avLst/>
          </a:prstGeom>
        </p:spPr>
      </p:pic>
      <p:sp>
        <p:nvSpPr>
          <p:cNvPr id="13" name="object 13"/>
          <p:cNvSpPr txBox="1">
            <a:spLocks noGrp="1"/>
          </p:cNvSpPr>
          <p:nvPr>
            <p:ph type="title"/>
          </p:nvPr>
        </p:nvSpPr>
        <p:spPr>
          <a:xfrm>
            <a:off x="4218604" y="28193"/>
            <a:ext cx="3248996" cy="436017"/>
          </a:xfrm>
          <a:prstGeom prst="rect">
            <a:avLst/>
          </a:prstGeom>
        </p:spPr>
        <p:txBody>
          <a:bodyPr vert="horz" wrap="square" lIns="0" tIns="12700" rIns="0" bIns="0" rtlCol="0">
            <a:spAutoFit/>
          </a:bodyPr>
          <a:lstStyle/>
          <a:p>
            <a:pPr marL="12700">
              <a:lnSpc>
                <a:spcPct val="100000"/>
              </a:lnSpc>
              <a:spcBef>
                <a:spcPts val="100"/>
              </a:spcBef>
            </a:pPr>
            <a:r>
              <a:rPr sz="2750" dirty="0">
                <a:solidFill>
                  <a:srgbClr val="92D050"/>
                </a:solidFill>
              </a:rPr>
              <a:t>Les</a:t>
            </a:r>
            <a:r>
              <a:rPr sz="2750" spc="125" dirty="0">
                <a:solidFill>
                  <a:srgbClr val="92D050"/>
                </a:solidFill>
              </a:rPr>
              <a:t> </a:t>
            </a:r>
            <a:r>
              <a:rPr sz="2750" spc="-10" dirty="0" err="1">
                <a:solidFill>
                  <a:srgbClr val="92D050"/>
                </a:solidFill>
              </a:rPr>
              <a:t>Intervenant</a:t>
            </a:r>
            <a:r>
              <a:rPr lang="fr-FR" sz="2750" spc="-10" dirty="0">
                <a:solidFill>
                  <a:srgbClr val="92D050"/>
                </a:solidFill>
              </a:rPr>
              <a:t>.e.</a:t>
            </a:r>
            <a:r>
              <a:rPr sz="2750" spc="-10" dirty="0">
                <a:solidFill>
                  <a:srgbClr val="92D050"/>
                </a:solidFill>
              </a:rPr>
              <a:t>s</a:t>
            </a:r>
            <a:endParaRPr sz="2750" dirty="0"/>
          </a:p>
        </p:txBody>
      </p:sp>
      <p:pic>
        <p:nvPicPr>
          <p:cNvPr id="14" name="object 14"/>
          <p:cNvPicPr/>
          <p:nvPr/>
        </p:nvPicPr>
        <p:blipFill>
          <a:blip r:embed="rId8" cstate="print"/>
          <a:stretch>
            <a:fillRect/>
          </a:stretch>
        </p:blipFill>
        <p:spPr>
          <a:xfrm>
            <a:off x="1466138" y="812444"/>
            <a:ext cx="1439999" cy="1439999"/>
          </a:xfrm>
          <a:prstGeom prst="rect">
            <a:avLst/>
          </a:prstGeom>
        </p:spPr>
      </p:pic>
      <p:pic>
        <p:nvPicPr>
          <p:cNvPr id="15" name="object 15"/>
          <p:cNvPicPr/>
          <p:nvPr/>
        </p:nvPicPr>
        <p:blipFill>
          <a:blip r:embed="rId9" cstate="print"/>
          <a:stretch>
            <a:fillRect/>
          </a:stretch>
        </p:blipFill>
        <p:spPr>
          <a:xfrm>
            <a:off x="7047890" y="838742"/>
            <a:ext cx="1439999" cy="1439999"/>
          </a:xfrm>
          <a:prstGeom prst="rect">
            <a:avLst/>
          </a:prstGeom>
        </p:spPr>
      </p:pic>
      <p:pic>
        <p:nvPicPr>
          <p:cNvPr id="16" name="object 16"/>
          <p:cNvPicPr/>
          <p:nvPr/>
        </p:nvPicPr>
        <p:blipFill>
          <a:blip r:embed="rId10" cstate="print"/>
          <a:stretch>
            <a:fillRect/>
          </a:stretch>
        </p:blipFill>
        <p:spPr>
          <a:xfrm>
            <a:off x="3704109" y="822274"/>
            <a:ext cx="1439999" cy="1439999"/>
          </a:xfrm>
          <a:prstGeom prst="rect">
            <a:avLst/>
          </a:prstGeom>
        </p:spPr>
      </p:pic>
      <p:pic>
        <p:nvPicPr>
          <p:cNvPr id="17" name="object 17"/>
          <p:cNvPicPr/>
          <p:nvPr/>
        </p:nvPicPr>
        <p:blipFill>
          <a:blip r:embed="rId11" cstate="print"/>
          <a:stretch>
            <a:fillRect/>
          </a:stretch>
        </p:blipFill>
        <p:spPr>
          <a:xfrm>
            <a:off x="9248069" y="743502"/>
            <a:ext cx="1439999" cy="1460476"/>
          </a:xfrm>
          <a:prstGeom prst="rect">
            <a:avLst/>
          </a:prstGeom>
        </p:spPr>
      </p:pic>
      <p:pic>
        <p:nvPicPr>
          <p:cNvPr id="18" name="object 18"/>
          <p:cNvPicPr/>
          <p:nvPr/>
        </p:nvPicPr>
        <p:blipFill>
          <a:blip r:embed="rId12" cstate="print"/>
          <a:stretch>
            <a:fillRect/>
          </a:stretch>
        </p:blipFill>
        <p:spPr>
          <a:xfrm>
            <a:off x="7047890" y="3205860"/>
            <a:ext cx="1439999" cy="1439999"/>
          </a:xfrm>
          <a:prstGeom prst="rect">
            <a:avLst/>
          </a:prstGeom>
        </p:spPr>
      </p:pic>
      <p:pic>
        <p:nvPicPr>
          <p:cNvPr id="19" name="object 19"/>
          <p:cNvPicPr/>
          <p:nvPr/>
        </p:nvPicPr>
        <p:blipFill>
          <a:blip r:embed="rId13" cstate="print"/>
          <a:stretch>
            <a:fillRect/>
          </a:stretch>
        </p:blipFill>
        <p:spPr>
          <a:xfrm>
            <a:off x="9408848" y="3205860"/>
            <a:ext cx="1439999" cy="1439999"/>
          </a:xfrm>
          <a:prstGeom prst="rect">
            <a:avLst/>
          </a:prstGeom>
        </p:spPr>
      </p:pic>
      <p:pic>
        <p:nvPicPr>
          <p:cNvPr id="20" name="object 20"/>
          <p:cNvPicPr/>
          <p:nvPr/>
        </p:nvPicPr>
        <p:blipFill>
          <a:blip r:embed="rId14" cstate="print"/>
          <a:stretch>
            <a:fillRect/>
          </a:stretch>
        </p:blipFill>
        <p:spPr>
          <a:xfrm>
            <a:off x="2426713" y="3465188"/>
            <a:ext cx="1453913" cy="1439999"/>
          </a:xfrm>
          <a:prstGeom prst="rect">
            <a:avLst/>
          </a:prstGeom>
        </p:spPr>
      </p:pic>
      <p:sp>
        <p:nvSpPr>
          <p:cNvPr id="21" name="object 21"/>
          <p:cNvSpPr txBox="1"/>
          <p:nvPr/>
        </p:nvSpPr>
        <p:spPr>
          <a:xfrm>
            <a:off x="1550676" y="2299416"/>
            <a:ext cx="1759585" cy="939800"/>
          </a:xfrm>
          <a:prstGeom prst="rect">
            <a:avLst/>
          </a:prstGeom>
        </p:spPr>
        <p:txBody>
          <a:bodyPr vert="horz" wrap="square" lIns="0" tIns="12700" rIns="0" bIns="0" rtlCol="0">
            <a:spAutoFit/>
          </a:bodyPr>
          <a:lstStyle/>
          <a:p>
            <a:pPr marL="12700" marR="5080">
              <a:lnSpc>
                <a:spcPct val="100000"/>
              </a:lnSpc>
              <a:spcBef>
                <a:spcPts val="100"/>
              </a:spcBef>
            </a:pPr>
            <a:r>
              <a:rPr sz="1200" spc="-10" dirty="0">
                <a:latin typeface="Trebuchet MS"/>
                <a:cs typeface="Trebuchet MS"/>
              </a:rPr>
              <a:t>Pauline</a:t>
            </a:r>
            <a:r>
              <a:rPr sz="1200" spc="-30" dirty="0">
                <a:latin typeface="Trebuchet MS"/>
                <a:cs typeface="Trebuchet MS"/>
              </a:rPr>
              <a:t> </a:t>
            </a:r>
            <a:r>
              <a:rPr sz="1200" spc="-10" dirty="0">
                <a:latin typeface="Trebuchet MS"/>
                <a:cs typeface="Trebuchet MS"/>
              </a:rPr>
              <a:t>LALUQUE</a:t>
            </a:r>
            <a:r>
              <a:rPr sz="1200" spc="500" dirty="0">
                <a:latin typeface="Trebuchet MS"/>
                <a:cs typeface="Trebuchet MS"/>
              </a:rPr>
              <a:t> </a:t>
            </a:r>
            <a:r>
              <a:rPr lang="fr-FR" sz="1200" i="1" dirty="0" err="1">
                <a:latin typeface="Trebuchet MS"/>
                <a:cs typeface="Trebuchet MS"/>
              </a:rPr>
              <a:t>Ch</a:t>
            </a:r>
            <a:r>
              <a:rPr sz="1200" i="1" dirty="0" err="1">
                <a:latin typeface="Trebuchet MS"/>
                <a:cs typeface="Trebuchet MS"/>
              </a:rPr>
              <a:t>argée</a:t>
            </a:r>
            <a:r>
              <a:rPr sz="1200" i="1" spc="-30" dirty="0">
                <a:latin typeface="Trebuchet MS"/>
                <a:cs typeface="Trebuchet MS"/>
              </a:rPr>
              <a:t> </a:t>
            </a:r>
            <a:r>
              <a:rPr sz="1200" i="1" dirty="0">
                <a:latin typeface="Trebuchet MS"/>
                <a:cs typeface="Trebuchet MS"/>
              </a:rPr>
              <a:t>de</a:t>
            </a:r>
            <a:r>
              <a:rPr sz="1200" i="1" spc="-25" dirty="0">
                <a:latin typeface="Trebuchet MS"/>
                <a:cs typeface="Trebuchet MS"/>
              </a:rPr>
              <a:t> </a:t>
            </a:r>
            <a:r>
              <a:rPr sz="1200" i="1" dirty="0">
                <a:latin typeface="Trebuchet MS"/>
                <a:cs typeface="Trebuchet MS"/>
              </a:rPr>
              <a:t>mission</a:t>
            </a:r>
            <a:r>
              <a:rPr sz="1200" i="1" spc="-25" dirty="0">
                <a:latin typeface="Trebuchet MS"/>
                <a:cs typeface="Trebuchet MS"/>
              </a:rPr>
              <a:t> </a:t>
            </a:r>
            <a:r>
              <a:rPr sz="1200" i="1" spc="-10" dirty="0">
                <a:latin typeface="Trebuchet MS"/>
                <a:cs typeface="Trebuchet MS"/>
              </a:rPr>
              <a:t>veille </a:t>
            </a:r>
            <a:r>
              <a:rPr sz="1200" i="1" dirty="0">
                <a:latin typeface="Trebuchet MS"/>
                <a:cs typeface="Trebuchet MS"/>
              </a:rPr>
              <a:t>et</a:t>
            </a:r>
            <a:r>
              <a:rPr sz="1200" i="1" spc="-35" dirty="0">
                <a:latin typeface="Trebuchet MS"/>
                <a:cs typeface="Trebuchet MS"/>
              </a:rPr>
              <a:t> </a:t>
            </a:r>
            <a:r>
              <a:rPr sz="1200" i="1" dirty="0">
                <a:latin typeface="Trebuchet MS"/>
                <a:cs typeface="Trebuchet MS"/>
              </a:rPr>
              <a:t>animation</a:t>
            </a:r>
            <a:r>
              <a:rPr sz="1200" i="1" spc="-35" dirty="0">
                <a:latin typeface="Trebuchet MS"/>
                <a:cs typeface="Trebuchet MS"/>
              </a:rPr>
              <a:t> </a:t>
            </a:r>
            <a:r>
              <a:rPr sz="1200" i="1" spc="-10" dirty="0">
                <a:latin typeface="Trebuchet MS"/>
                <a:cs typeface="Trebuchet MS"/>
              </a:rPr>
              <a:t>technique </a:t>
            </a:r>
            <a:r>
              <a:rPr sz="1200" i="1" dirty="0">
                <a:latin typeface="Trebuchet MS"/>
                <a:cs typeface="Trebuchet MS"/>
              </a:rPr>
              <a:t>eau</a:t>
            </a:r>
            <a:r>
              <a:rPr sz="1200" i="1" spc="-20" dirty="0">
                <a:latin typeface="Trebuchet MS"/>
                <a:cs typeface="Trebuchet MS"/>
              </a:rPr>
              <a:t> </a:t>
            </a:r>
            <a:r>
              <a:rPr sz="1200" i="1" dirty="0">
                <a:latin typeface="Trebuchet MS"/>
                <a:cs typeface="Trebuchet MS"/>
              </a:rPr>
              <a:t>et</a:t>
            </a:r>
            <a:r>
              <a:rPr sz="1200" i="1" spc="-20" dirty="0">
                <a:latin typeface="Trebuchet MS"/>
                <a:cs typeface="Trebuchet MS"/>
              </a:rPr>
              <a:t> </a:t>
            </a:r>
            <a:r>
              <a:rPr sz="1200" i="1" spc="-10" dirty="0">
                <a:latin typeface="Trebuchet MS"/>
                <a:cs typeface="Trebuchet MS"/>
              </a:rPr>
              <a:t>assainissemen</a:t>
            </a:r>
            <a:r>
              <a:rPr sz="1200" spc="-10" dirty="0">
                <a:latin typeface="Trebuchet MS"/>
                <a:cs typeface="Trebuchet MS"/>
              </a:rPr>
              <a:t>t (FNCCR)</a:t>
            </a:r>
            <a:endParaRPr sz="1200" dirty="0">
              <a:latin typeface="Trebuchet MS"/>
              <a:cs typeface="Trebuchet MS"/>
            </a:endParaRPr>
          </a:p>
        </p:txBody>
      </p:sp>
      <p:sp>
        <p:nvSpPr>
          <p:cNvPr id="22" name="object 22"/>
          <p:cNvSpPr txBox="1"/>
          <p:nvPr/>
        </p:nvSpPr>
        <p:spPr>
          <a:xfrm>
            <a:off x="3681509" y="2314669"/>
            <a:ext cx="1438910" cy="756920"/>
          </a:xfrm>
          <a:prstGeom prst="rect">
            <a:avLst/>
          </a:prstGeom>
        </p:spPr>
        <p:txBody>
          <a:bodyPr vert="horz" wrap="square" lIns="0" tIns="12700" rIns="0" bIns="0" rtlCol="0">
            <a:spAutoFit/>
          </a:bodyPr>
          <a:lstStyle/>
          <a:p>
            <a:pPr marL="12700">
              <a:lnSpc>
                <a:spcPct val="100000"/>
              </a:lnSpc>
              <a:spcBef>
                <a:spcPts val="100"/>
              </a:spcBef>
            </a:pPr>
            <a:r>
              <a:rPr sz="1200" dirty="0">
                <a:latin typeface="Trebuchet MS"/>
                <a:cs typeface="Trebuchet MS"/>
              </a:rPr>
              <a:t>Inès</a:t>
            </a:r>
            <a:r>
              <a:rPr sz="1200" spc="-20" dirty="0">
                <a:latin typeface="Trebuchet MS"/>
                <a:cs typeface="Trebuchet MS"/>
              </a:rPr>
              <a:t> </a:t>
            </a:r>
            <a:r>
              <a:rPr sz="1200" spc="-10" dirty="0">
                <a:latin typeface="Trebuchet MS"/>
                <a:cs typeface="Trebuchet MS"/>
              </a:rPr>
              <a:t>BACHTANIK</a:t>
            </a:r>
            <a:endParaRPr sz="1200" dirty="0">
              <a:latin typeface="Trebuchet MS"/>
              <a:cs typeface="Trebuchet MS"/>
            </a:endParaRPr>
          </a:p>
          <a:p>
            <a:pPr marL="12700" marR="5080">
              <a:lnSpc>
                <a:spcPct val="100000"/>
              </a:lnSpc>
            </a:pPr>
            <a:r>
              <a:rPr lang="fr-FR" sz="1200" dirty="0">
                <a:latin typeface="Trebuchet MS"/>
                <a:cs typeface="Trebuchet MS"/>
              </a:rPr>
              <a:t>C</a:t>
            </a:r>
            <a:r>
              <a:rPr sz="1200" dirty="0" err="1">
                <a:latin typeface="Trebuchet MS"/>
                <a:cs typeface="Trebuchet MS"/>
              </a:rPr>
              <a:t>hargée</a:t>
            </a:r>
            <a:r>
              <a:rPr sz="1200" spc="-25" dirty="0">
                <a:latin typeface="Trebuchet MS"/>
                <a:cs typeface="Trebuchet MS"/>
              </a:rPr>
              <a:t> </a:t>
            </a:r>
            <a:r>
              <a:rPr sz="1200" dirty="0">
                <a:latin typeface="Trebuchet MS"/>
                <a:cs typeface="Trebuchet MS"/>
              </a:rPr>
              <a:t>de</a:t>
            </a:r>
            <a:r>
              <a:rPr sz="1200" spc="-20" dirty="0">
                <a:latin typeface="Trebuchet MS"/>
                <a:cs typeface="Trebuchet MS"/>
              </a:rPr>
              <a:t> </a:t>
            </a:r>
            <a:r>
              <a:rPr sz="1200" spc="-10" dirty="0">
                <a:latin typeface="Trebuchet MS"/>
                <a:cs typeface="Trebuchet MS"/>
              </a:rPr>
              <a:t>mission efficacité </a:t>
            </a:r>
            <a:r>
              <a:rPr sz="1200" dirty="0">
                <a:latin typeface="Trebuchet MS"/>
                <a:cs typeface="Trebuchet MS"/>
              </a:rPr>
              <a:t>énergétique</a:t>
            </a:r>
            <a:r>
              <a:rPr sz="1200" spc="-55" dirty="0">
                <a:latin typeface="Trebuchet MS"/>
                <a:cs typeface="Trebuchet MS"/>
              </a:rPr>
              <a:t> </a:t>
            </a:r>
            <a:r>
              <a:rPr sz="1200" spc="-10" dirty="0">
                <a:latin typeface="Trebuchet MS"/>
                <a:cs typeface="Trebuchet MS"/>
              </a:rPr>
              <a:t>(ACTEE)</a:t>
            </a:r>
            <a:endParaRPr sz="1200" dirty="0">
              <a:latin typeface="Trebuchet MS"/>
              <a:cs typeface="Trebuchet MS"/>
            </a:endParaRPr>
          </a:p>
        </p:txBody>
      </p:sp>
      <p:sp>
        <p:nvSpPr>
          <p:cNvPr id="23" name="object 23"/>
          <p:cNvSpPr txBox="1"/>
          <p:nvPr/>
        </p:nvSpPr>
        <p:spPr>
          <a:xfrm>
            <a:off x="7099005" y="2314669"/>
            <a:ext cx="1461135" cy="574040"/>
          </a:xfrm>
          <a:prstGeom prst="rect">
            <a:avLst/>
          </a:prstGeom>
        </p:spPr>
        <p:txBody>
          <a:bodyPr vert="horz" wrap="square" lIns="0" tIns="12700" rIns="0" bIns="0" rtlCol="0">
            <a:spAutoFit/>
          </a:bodyPr>
          <a:lstStyle/>
          <a:p>
            <a:pPr marL="12700" marR="5080">
              <a:lnSpc>
                <a:spcPct val="100000"/>
              </a:lnSpc>
              <a:spcBef>
                <a:spcPts val="100"/>
              </a:spcBef>
            </a:pPr>
            <a:r>
              <a:rPr sz="1200" dirty="0">
                <a:latin typeface="Trebuchet MS"/>
                <a:cs typeface="Trebuchet MS"/>
              </a:rPr>
              <a:t>Allegra</a:t>
            </a:r>
            <a:r>
              <a:rPr sz="1200" spc="-35" dirty="0">
                <a:latin typeface="Trebuchet MS"/>
                <a:cs typeface="Trebuchet MS"/>
              </a:rPr>
              <a:t> </a:t>
            </a:r>
            <a:r>
              <a:rPr sz="1200" spc="-10" dirty="0">
                <a:latin typeface="Trebuchet MS"/>
                <a:cs typeface="Trebuchet MS"/>
              </a:rPr>
              <a:t>DELMONTE Ingénieure </a:t>
            </a:r>
            <a:r>
              <a:rPr sz="1200" dirty="0">
                <a:latin typeface="Trebuchet MS"/>
                <a:cs typeface="Trebuchet MS"/>
              </a:rPr>
              <a:t>environnement</a:t>
            </a:r>
            <a:r>
              <a:rPr sz="1200" spc="-65" dirty="0">
                <a:latin typeface="Trebuchet MS"/>
                <a:cs typeface="Trebuchet MS"/>
              </a:rPr>
              <a:t> </a:t>
            </a:r>
            <a:r>
              <a:rPr sz="1200" spc="-10" dirty="0">
                <a:latin typeface="Trebuchet MS"/>
                <a:cs typeface="Trebuchet MS"/>
              </a:rPr>
              <a:t>(FPP)</a:t>
            </a:r>
            <a:endParaRPr sz="1200" dirty="0">
              <a:latin typeface="Trebuchet MS"/>
              <a:cs typeface="Trebuchet MS"/>
            </a:endParaRPr>
          </a:p>
        </p:txBody>
      </p:sp>
      <p:sp>
        <p:nvSpPr>
          <p:cNvPr id="24" name="object 24"/>
          <p:cNvSpPr txBox="1"/>
          <p:nvPr/>
        </p:nvSpPr>
        <p:spPr>
          <a:xfrm>
            <a:off x="9440636" y="2271748"/>
            <a:ext cx="1572260" cy="574040"/>
          </a:xfrm>
          <a:prstGeom prst="rect">
            <a:avLst/>
          </a:prstGeom>
        </p:spPr>
        <p:txBody>
          <a:bodyPr vert="horz" wrap="square" lIns="0" tIns="12700" rIns="0" bIns="0" rtlCol="0">
            <a:spAutoFit/>
          </a:bodyPr>
          <a:lstStyle/>
          <a:p>
            <a:pPr marL="12700" marR="5080">
              <a:lnSpc>
                <a:spcPct val="100000"/>
              </a:lnSpc>
              <a:spcBef>
                <a:spcPts val="100"/>
              </a:spcBef>
            </a:pPr>
            <a:r>
              <a:rPr sz="1200" spc="-10" dirty="0">
                <a:latin typeface="Trebuchet MS"/>
                <a:cs typeface="Trebuchet MS"/>
              </a:rPr>
              <a:t>Pierre</a:t>
            </a:r>
            <a:r>
              <a:rPr sz="1200" spc="-35" dirty="0">
                <a:latin typeface="Trebuchet MS"/>
                <a:cs typeface="Trebuchet MS"/>
              </a:rPr>
              <a:t> </a:t>
            </a:r>
            <a:r>
              <a:rPr sz="1200" spc="-10" dirty="0">
                <a:latin typeface="Trebuchet MS"/>
                <a:cs typeface="Trebuchet MS"/>
              </a:rPr>
              <a:t>IORIO Responsable</a:t>
            </a:r>
            <a:r>
              <a:rPr sz="1200" spc="-20" dirty="0">
                <a:latin typeface="Trebuchet MS"/>
                <a:cs typeface="Trebuchet MS"/>
              </a:rPr>
              <a:t> </a:t>
            </a:r>
            <a:r>
              <a:rPr sz="1200" dirty="0">
                <a:latin typeface="Trebuchet MS"/>
                <a:cs typeface="Trebuchet MS"/>
              </a:rPr>
              <a:t>qualité</a:t>
            </a:r>
            <a:r>
              <a:rPr sz="1200" spc="-15" dirty="0">
                <a:latin typeface="Trebuchet MS"/>
                <a:cs typeface="Trebuchet MS"/>
              </a:rPr>
              <a:t> </a:t>
            </a:r>
            <a:r>
              <a:rPr sz="1200" spc="-25" dirty="0">
                <a:latin typeface="Trebuchet MS"/>
                <a:cs typeface="Trebuchet MS"/>
              </a:rPr>
              <a:t>et </a:t>
            </a:r>
            <a:r>
              <a:rPr sz="1200" dirty="0">
                <a:latin typeface="Trebuchet MS"/>
                <a:cs typeface="Trebuchet MS"/>
              </a:rPr>
              <a:t>ingénierie</a:t>
            </a:r>
            <a:r>
              <a:rPr sz="1200" spc="-50" dirty="0">
                <a:latin typeface="Trebuchet MS"/>
                <a:cs typeface="Trebuchet MS"/>
              </a:rPr>
              <a:t> </a:t>
            </a:r>
            <a:r>
              <a:rPr sz="1200" spc="-10" dirty="0">
                <a:latin typeface="Trebuchet MS"/>
                <a:cs typeface="Trebuchet MS"/>
              </a:rPr>
              <a:t>(FPP)</a:t>
            </a:r>
            <a:endParaRPr sz="1200">
              <a:latin typeface="Trebuchet MS"/>
              <a:cs typeface="Trebuchet MS"/>
            </a:endParaRPr>
          </a:p>
        </p:txBody>
      </p:sp>
      <p:sp>
        <p:nvSpPr>
          <p:cNvPr id="25" name="object 25"/>
          <p:cNvSpPr txBox="1"/>
          <p:nvPr/>
        </p:nvSpPr>
        <p:spPr>
          <a:xfrm>
            <a:off x="2132815" y="4990674"/>
            <a:ext cx="3371850" cy="939800"/>
          </a:xfrm>
          <a:prstGeom prst="rect">
            <a:avLst/>
          </a:prstGeom>
        </p:spPr>
        <p:txBody>
          <a:bodyPr vert="horz" wrap="square" lIns="0" tIns="12700" rIns="0" bIns="0" rtlCol="0">
            <a:spAutoFit/>
          </a:bodyPr>
          <a:lstStyle/>
          <a:p>
            <a:pPr marL="12700">
              <a:lnSpc>
                <a:spcPct val="100000"/>
              </a:lnSpc>
              <a:spcBef>
                <a:spcPts val="100"/>
              </a:spcBef>
            </a:pPr>
            <a:r>
              <a:rPr sz="1200" dirty="0">
                <a:latin typeface="Trebuchet MS"/>
                <a:cs typeface="Trebuchet MS"/>
              </a:rPr>
              <a:t>Damien</a:t>
            </a:r>
            <a:r>
              <a:rPr sz="1200" spc="-40" dirty="0">
                <a:latin typeface="Trebuchet MS"/>
                <a:cs typeface="Trebuchet MS"/>
              </a:rPr>
              <a:t> </a:t>
            </a:r>
            <a:r>
              <a:rPr sz="1200" spc="-10" dirty="0">
                <a:latin typeface="Trebuchet MS"/>
                <a:cs typeface="Trebuchet MS"/>
              </a:rPr>
              <a:t>RIBEYRON</a:t>
            </a:r>
            <a:endParaRPr sz="1200" dirty="0">
              <a:latin typeface="Trebuchet MS"/>
              <a:cs typeface="Trebuchet MS"/>
            </a:endParaRPr>
          </a:p>
          <a:p>
            <a:pPr marL="12700" marR="219075">
              <a:lnSpc>
                <a:spcPct val="100000"/>
              </a:lnSpc>
            </a:pPr>
            <a:r>
              <a:rPr sz="1200" dirty="0">
                <a:latin typeface="Trebuchet MS"/>
                <a:cs typeface="Trebuchet MS"/>
              </a:rPr>
              <a:t>Directeur</a:t>
            </a:r>
            <a:r>
              <a:rPr sz="1200" spc="-35" dirty="0">
                <a:latin typeface="Trebuchet MS"/>
                <a:cs typeface="Trebuchet MS"/>
              </a:rPr>
              <a:t> </a:t>
            </a:r>
            <a:r>
              <a:rPr sz="1200" dirty="0">
                <a:latin typeface="Trebuchet MS"/>
                <a:cs typeface="Trebuchet MS"/>
              </a:rPr>
              <a:t>des</a:t>
            </a:r>
            <a:r>
              <a:rPr sz="1200" spc="-30" dirty="0">
                <a:latin typeface="Trebuchet MS"/>
                <a:cs typeface="Trebuchet MS"/>
              </a:rPr>
              <a:t> </a:t>
            </a:r>
            <a:r>
              <a:rPr sz="1200" dirty="0">
                <a:latin typeface="Trebuchet MS"/>
                <a:cs typeface="Trebuchet MS"/>
              </a:rPr>
              <a:t>équipements</a:t>
            </a:r>
            <a:r>
              <a:rPr sz="1200" spc="-30" dirty="0">
                <a:latin typeface="Trebuchet MS"/>
                <a:cs typeface="Trebuchet MS"/>
              </a:rPr>
              <a:t> </a:t>
            </a:r>
            <a:r>
              <a:rPr sz="1200" dirty="0">
                <a:latin typeface="Trebuchet MS"/>
                <a:cs typeface="Trebuchet MS"/>
              </a:rPr>
              <a:t>sportifs</a:t>
            </a:r>
            <a:r>
              <a:rPr sz="1200" spc="-30" dirty="0">
                <a:latin typeface="Trebuchet MS"/>
                <a:cs typeface="Trebuchet MS"/>
              </a:rPr>
              <a:t> </a:t>
            </a:r>
            <a:r>
              <a:rPr sz="1200" dirty="0">
                <a:latin typeface="Trebuchet MS"/>
                <a:cs typeface="Trebuchet MS"/>
              </a:rPr>
              <a:t>au</a:t>
            </a:r>
            <a:r>
              <a:rPr sz="1200" spc="-30" dirty="0">
                <a:latin typeface="Trebuchet MS"/>
                <a:cs typeface="Trebuchet MS"/>
              </a:rPr>
              <a:t> </a:t>
            </a:r>
            <a:r>
              <a:rPr sz="1200" dirty="0">
                <a:latin typeface="Trebuchet MS"/>
                <a:cs typeface="Trebuchet MS"/>
              </a:rPr>
              <a:t>sein</a:t>
            </a:r>
            <a:r>
              <a:rPr sz="1200" spc="-30" dirty="0">
                <a:latin typeface="Trebuchet MS"/>
                <a:cs typeface="Trebuchet MS"/>
              </a:rPr>
              <a:t> </a:t>
            </a:r>
            <a:r>
              <a:rPr sz="1200" spc="-25" dirty="0">
                <a:latin typeface="Trebuchet MS"/>
                <a:cs typeface="Trebuchet MS"/>
              </a:rPr>
              <a:t>de </a:t>
            </a:r>
            <a:r>
              <a:rPr sz="1200" dirty="0">
                <a:latin typeface="Trebuchet MS"/>
                <a:cs typeface="Trebuchet MS"/>
              </a:rPr>
              <a:t>Grand</a:t>
            </a:r>
            <a:r>
              <a:rPr sz="1200" spc="-25" dirty="0">
                <a:latin typeface="Trebuchet MS"/>
                <a:cs typeface="Trebuchet MS"/>
              </a:rPr>
              <a:t> </a:t>
            </a:r>
            <a:r>
              <a:rPr sz="1200" dirty="0">
                <a:latin typeface="Trebuchet MS"/>
                <a:cs typeface="Trebuchet MS"/>
              </a:rPr>
              <a:t>Bourg</a:t>
            </a:r>
            <a:r>
              <a:rPr sz="1200" spc="-25" dirty="0">
                <a:latin typeface="Trebuchet MS"/>
                <a:cs typeface="Trebuchet MS"/>
              </a:rPr>
              <a:t> </a:t>
            </a:r>
            <a:r>
              <a:rPr sz="1200" spc="-10" dirty="0">
                <a:latin typeface="Trebuchet MS"/>
                <a:cs typeface="Trebuchet MS"/>
              </a:rPr>
              <a:t>agglomération</a:t>
            </a:r>
            <a:endParaRPr sz="1200" dirty="0">
              <a:latin typeface="Trebuchet MS"/>
              <a:cs typeface="Trebuchet MS"/>
            </a:endParaRPr>
          </a:p>
          <a:p>
            <a:pPr marL="12700" marR="5080">
              <a:lnSpc>
                <a:spcPct val="100000"/>
              </a:lnSpc>
            </a:pPr>
            <a:r>
              <a:rPr sz="1200" dirty="0">
                <a:latin typeface="Trebuchet MS"/>
                <a:cs typeface="Trebuchet MS"/>
              </a:rPr>
              <a:t>Centre</a:t>
            </a:r>
            <a:r>
              <a:rPr sz="1200" spc="-40" dirty="0">
                <a:latin typeface="Trebuchet MS"/>
                <a:cs typeface="Trebuchet MS"/>
              </a:rPr>
              <a:t> </a:t>
            </a:r>
            <a:r>
              <a:rPr sz="1200" dirty="0">
                <a:latin typeface="Trebuchet MS"/>
                <a:cs typeface="Trebuchet MS"/>
              </a:rPr>
              <a:t>nautique</a:t>
            </a:r>
            <a:r>
              <a:rPr sz="1200" spc="-40" dirty="0">
                <a:latin typeface="Trebuchet MS"/>
                <a:cs typeface="Trebuchet MS"/>
              </a:rPr>
              <a:t> </a:t>
            </a:r>
            <a:r>
              <a:rPr sz="1200" dirty="0">
                <a:latin typeface="Trebuchet MS"/>
                <a:cs typeface="Trebuchet MS"/>
              </a:rPr>
              <a:t>Carré</a:t>
            </a:r>
            <a:r>
              <a:rPr sz="1200" spc="-35" dirty="0">
                <a:latin typeface="Trebuchet MS"/>
                <a:cs typeface="Trebuchet MS"/>
              </a:rPr>
              <a:t> </a:t>
            </a:r>
            <a:r>
              <a:rPr sz="1200" dirty="0">
                <a:latin typeface="Trebuchet MS"/>
                <a:cs typeface="Trebuchet MS"/>
              </a:rPr>
              <a:t>d'Eau</a:t>
            </a:r>
            <a:r>
              <a:rPr sz="1200" spc="-40" dirty="0">
                <a:latin typeface="Trebuchet MS"/>
                <a:cs typeface="Trebuchet MS"/>
              </a:rPr>
              <a:t> </a:t>
            </a:r>
            <a:r>
              <a:rPr sz="1200" dirty="0">
                <a:latin typeface="Trebuchet MS"/>
                <a:cs typeface="Trebuchet MS"/>
              </a:rPr>
              <a:t>(intervention</a:t>
            </a:r>
            <a:r>
              <a:rPr sz="1200" spc="-35" dirty="0">
                <a:latin typeface="Trebuchet MS"/>
                <a:cs typeface="Trebuchet MS"/>
              </a:rPr>
              <a:t> </a:t>
            </a:r>
            <a:r>
              <a:rPr sz="1200" dirty="0">
                <a:latin typeface="Trebuchet MS"/>
                <a:cs typeface="Trebuchet MS"/>
              </a:rPr>
              <a:t>sous</a:t>
            </a:r>
            <a:r>
              <a:rPr sz="1200" spc="-40" dirty="0">
                <a:latin typeface="Trebuchet MS"/>
                <a:cs typeface="Trebuchet MS"/>
              </a:rPr>
              <a:t> </a:t>
            </a:r>
            <a:br>
              <a:rPr lang="fr-FR" sz="1200" spc="-40" dirty="0">
                <a:latin typeface="Trebuchet MS"/>
                <a:cs typeface="Trebuchet MS"/>
              </a:rPr>
            </a:br>
            <a:r>
              <a:rPr sz="1200" spc="-25" dirty="0">
                <a:latin typeface="Trebuchet MS"/>
                <a:cs typeface="Trebuchet MS"/>
              </a:rPr>
              <a:t>l’ </a:t>
            </a:r>
            <a:r>
              <a:rPr sz="1200" dirty="0">
                <a:latin typeface="Trebuchet MS"/>
                <a:cs typeface="Trebuchet MS"/>
              </a:rPr>
              <a:t>égide</a:t>
            </a:r>
            <a:r>
              <a:rPr sz="1200" spc="-15" dirty="0">
                <a:latin typeface="Trebuchet MS"/>
                <a:cs typeface="Trebuchet MS"/>
              </a:rPr>
              <a:t> </a:t>
            </a:r>
            <a:r>
              <a:rPr sz="1200" dirty="0">
                <a:latin typeface="Trebuchet MS"/>
                <a:cs typeface="Trebuchet MS"/>
              </a:rPr>
              <a:t>de</a:t>
            </a:r>
            <a:r>
              <a:rPr sz="1200" spc="-15" dirty="0">
                <a:latin typeface="Trebuchet MS"/>
                <a:cs typeface="Trebuchet MS"/>
              </a:rPr>
              <a:t> </a:t>
            </a:r>
            <a:r>
              <a:rPr sz="1200" dirty="0">
                <a:latin typeface="Trebuchet MS"/>
                <a:cs typeface="Trebuchet MS"/>
              </a:rPr>
              <a:t>la</a:t>
            </a:r>
            <a:r>
              <a:rPr sz="1200" spc="-15" dirty="0">
                <a:latin typeface="Trebuchet MS"/>
                <a:cs typeface="Trebuchet MS"/>
              </a:rPr>
              <a:t> </a:t>
            </a:r>
            <a:r>
              <a:rPr sz="1200" spc="-10" dirty="0">
                <a:latin typeface="Trebuchet MS"/>
                <a:cs typeface="Trebuchet MS"/>
              </a:rPr>
              <a:t>FNCCR)</a:t>
            </a:r>
            <a:endParaRPr sz="1200" dirty="0">
              <a:latin typeface="Trebuchet MS"/>
              <a:cs typeface="Trebuchet MS"/>
            </a:endParaRPr>
          </a:p>
        </p:txBody>
      </p:sp>
      <p:sp>
        <p:nvSpPr>
          <p:cNvPr id="26" name="object 26"/>
          <p:cNvSpPr txBox="1"/>
          <p:nvPr/>
        </p:nvSpPr>
        <p:spPr>
          <a:xfrm>
            <a:off x="7178475" y="4762093"/>
            <a:ext cx="1404620" cy="1305560"/>
          </a:xfrm>
          <a:prstGeom prst="rect">
            <a:avLst/>
          </a:prstGeom>
        </p:spPr>
        <p:txBody>
          <a:bodyPr vert="horz" wrap="square" lIns="0" tIns="12700" rIns="0" bIns="0" rtlCol="0">
            <a:spAutoFit/>
          </a:bodyPr>
          <a:lstStyle/>
          <a:p>
            <a:pPr marL="12700" marR="5080">
              <a:lnSpc>
                <a:spcPct val="100000"/>
              </a:lnSpc>
              <a:spcBef>
                <a:spcPts val="100"/>
              </a:spcBef>
            </a:pPr>
            <a:r>
              <a:rPr sz="1200" spc="-10" dirty="0">
                <a:latin typeface="Trebuchet MS"/>
                <a:cs typeface="Trebuchet MS"/>
              </a:rPr>
              <a:t>Laurent</a:t>
            </a:r>
            <a:r>
              <a:rPr sz="1200" spc="-40" dirty="0">
                <a:latin typeface="Trebuchet MS"/>
                <a:cs typeface="Trebuchet MS"/>
              </a:rPr>
              <a:t> </a:t>
            </a:r>
            <a:r>
              <a:rPr sz="1200" spc="-20" dirty="0">
                <a:latin typeface="Trebuchet MS"/>
                <a:cs typeface="Trebuchet MS"/>
              </a:rPr>
              <a:t>AZAM </a:t>
            </a:r>
            <a:r>
              <a:rPr sz="1200" dirty="0">
                <a:latin typeface="Trebuchet MS"/>
                <a:cs typeface="Trebuchet MS"/>
              </a:rPr>
              <a:t>Directeur</a:t>
            </a:r>
            <a:r>
              <a:rPr sz="1200" spc="-45" dirty="0">
                <a:latin typeface="Trebuchet MS"/>
                <a:cs typeface="Trebuchet MS"/>
              </a:rPr>
              <a:t> </a:t>
            </a:r>
            <a:r>
              <a:rPr sz="1200" spc="-10" dirty="0">
                <a:latin typeface="Trebuchet MS"/>
                <a:cs typeface="Trebuchet MS"/>
              </a:rPr>
              <a:t>activité Piscine</a:t>
            </a:r>
            <a:r>
              <a:rPr sz="1200" spc="-20" dirty="0">
                <a:latin typeface="Trebuchet MS"/>
                <a:cs typeface="Trebuchet MS"/>
              </a:rPr>
              <a:t> </a:t>
            </a:r>
            <a:r>
              <a:rPr sz="1200" dirty="0">
                <a:latin typeface="Trebuchet MS"/>
                <a:cs typeface="Trebuchet MS"/>
              </a:rPr>
              <a:t>/</a:t>
            </a:r>
            <a:r>
              <a:rPr sz="1200" spc="-15" dirty="0">
                <a:latin typeface="Trebuchet MS"/>
                <a:cs typeface="Trebuchet MS"/>
              </a:rPr>
              <a:t> </a:t>
            </a:r>
            <a:r>
              <a:rPr sz="1200" spc="-10" dirty="0">
                <a:latin typeface="Trebuchet MS"/>
                <a:cs typeface="Trebuchet MS"/>
              </a:rPr>
              <a:t>traitement </a:t>
            </a:r>
            <a:r>
              <a:rPr sz="1200" dirty="0">
                <a:latin typeface="Trebuchet MS"/>
                <a:cs typeface="Trebuchet MS"/>
              </a:rPr>
              <a:t>de</a:t>
            </a:r>
            <a:r>
              <a:rPr sz="1200" spc="-20" dirty="0">
                <a:latin typeface="Trebuchet MS"/>
                <a:cs typeface="Trebuchet MS"/>
              </a:rPr>
              <a:t> </a:t>
            </a:r>
            <a:r>
              <a:rPr sz="1200" dirty="0">
                <a:latin typeface="Trebuchet MS"/>
                <a:cs typeface="Trebuchet MS"/>
              </a:rPr>
              <a:t>l’eau</a:t>
            </a:r>
            <a:r>
              <a:rPr sz="1200" spc="-15" dirty="0">
                <a:latin typeface="Trebuchet MS"/>
                <a:cs typeface="Trebuchet MS"/>
              </a:rPr>
              <a:t> </a:t>
            </a:r>
            <a:r>
              <a:rPr sz="1200" spc="-20" dirty="0">
                <a:latin typeface="Trebuchet MS"/>
                <a:cs typeface="Trebuchet MS"/>
              </a:rPr>
              <a:t>chez </a:t>
            </a:r>
            <a:r>
              <a:rPr sz="1200" dirty="0">
                <a:latin typeface="Trebuchet MS"/>
                <a:cs typeface="Trebuchet MS"/>
              </a:rPr>
              <a:t>GACHES</a:t>
            </a:r>
            <a:r>
              <a:rPr sz="1200" spc="-30" dirty="0">
                <a:latin typeface="Trebuchet MS"/>
                <a:cs typeface="Trebuchet MS"/>
              </a:rPr>
              <a:t> </a:t>
            </a:r>
            <a:r>
              <a:rPr sz="1200" spc="-10" dirty="0">
                <a:latin typeface="Trebuchet MS"/>
                <a:cs typeface="Trebuchet MS"/>
              </a:rPr>
              <a:t>Chimie </a:t>
            </a:r>
            <a:r>
              <a:rPr sz="1200" dirty="0">
                <a:latin typeface="Trebuchet MS"/>
                <a:cs typeface="Trebuchet MS"/>
              </a:rPr>
              <a:t>(intervention</a:t>
            </a:r>
            <a:r>
              <a:rPr sz="1200" spc="-55" dirty="0">
                <a:latin typeface="Trebuchet MS"/>
                <a:cs typeface="Trebuchet MS"/>
              </a:rPr>
              <a:t> </a:t>
            </a:r>
            <a:r>
              <a:rPr sz="1200" dirty="0">
                <a:latin typeface="Trebuchet MS"/>
                <a:cs typeface="Trebuchet MS"/>
              </a:rPr>
              <a:t>sous</a:t>
            </a:r>
            <a:r>
              <a:rPr sz="1200" spc="-55" dirty="0">
                <a:latin typeface="Trebuchet MS"/>
                <a:cs typeface="Trebuchet MS"/>
              </a:rPr>
              <a:t> </a:t>
            </a:r>
            <a:br>
              <a:rPr lang="fr-FR" sz="1200" spc="-55" dirty="0">
                <a:latin typeface="Trebuchet MS"/>
                <a:cs typeface="Trebuchet MS"/>
              </a:rPr>
            </a:br>
            <a:r>
              <a:rPr sz="1200" spc="-25" dirty="0">
                <a:latin typeface="Trebuchet MS"/>
                <a:cs typeface="Trebuchet MS"/>
              </a:rPr>
              <a:t>l’ </a:t>
            </a:r>
            <a:r>
              <a:rPr sz="1200" dirty="0">
                <a:latin typeface="Trebuchet MS"/>
                <a:cs typeface="Trebuchet MS"/>
              </a:rPr>
              <a:t>égide</a:t>
            </a:r>
            <a:r>
              <a:rPr sz="1200" spc="-15" dirty="0">
                <a:latin typeface="Trebuchet MS"/>
                <a:cs typeface="Trebuchet MS"/>
              </a:rPr>
              <a:t> </a:t>
            </a:r>
            <a:r>
              <a:rPr sz="1200" dirty="0">
                <a:latin typeface="Trebuchet MS"/>
                <a:cs typeface="Trebuchet MS"/>
              </a:rPr>
              <a:t>de</a:t>
            </a:r>
            <a:r>
              <a:rPr sz="1200" spc="-15" dirty="0">
                <a:latin typeface="Trebuchet MS"/>
                <a:cs typeface="Trebuchet MS"/>
              </a:rPr>
              <a:t> </a:t>
            </a:r>
            <a:r>
              <a:rPr sz="1200" dirty="0">
                <a:latin typeface="Trebuchet MS"/>
                <a:cs typeface="Trebuchet MS"/>
              </a:rPr>
              <a:t>la</a:t>
            </a:r>
            <a:r>
              <a:rPr sz="1200" spc="-15" dirty="0">
                <a:latin typeface="Trebuchet MS"/>
                <a:cs typeface="Trebuchet MS"/>
              </a:rPr>
              <a:t> </a:t>
            </a:r>
            <a:r>
              <a:rPr sz="1200" spc="-20" dirty="0">
                <a:latin typeface="Trebuchet MS"/>
                <a:cs typeface="Trebuchet MS"/>
              </a:rPr>
              <a:t>FPP)</a:t>
            </a:r>
            <a:endParaRPr sz="1200" dirty="0">
              <a:latin typeface="Trebuchet MS"/>
              <a:cs typeface="Trebuchet MS"/>
            </a:endParaRPr>
          </a:p>
        </p:txBody>
      </p:sp>
      <p:sp>
        <p:nvSpPr>
          <p:cNvPr id="27" name="object 27"/>
          <p:cNvSpPr txBox="1"/>
          <p:nvPr/>
        </p:nvSpPr>
        <p:spPr>
          <a:xfrm>
            <a:off x="9692123" y="4762093"/>
            <a:ext cx="1400810" cy="939800"/>
          </a:xfrm>
          <a:prstGeom prst="rect">
            <a:avLst/>
          </a:prstGeom>
        </p:spPr>
        <p:txBody>
          <a:bodyPr vert="horz" wrap="square" lIns="0" tIns="12700" rIns="0" bIns="0" rtlCol="0">
            <a:spAutoFit/>
          </a:bodyPr>
          <a:lstStyle/>
          <a:p>
            <a:pPr marL="12700" marR="5080">
              <a:lnSpc>
                <a:spcPct val="100000"/>
              </a:lnSpc>
              <a:spcBef>
                <a:spcPts val="100"/>
              </a:spcBef>
            </a:pPr>
            <a:r>
              <a:rPr sz="1200" dirty="0">
                <a:latin typeface="Trebuchet MS"/>
                <a:cs typeface="Trebuchet MS"/>
              </a:rPr>
              <a:t>Thierry</a:t>
            </a:r>
            <a:r>
              <a:rPr sz="1200" spc="-35" dirty="0">
                <a:latin typeface="Trebuchet MS"/>
                <a:cs typeface="Trebuchet MS"/>
              </a:rPr>
              <a:t> </a:t>
            </a:r>
            <a:r>
              <a:rPr sz="1200" spc="-10" dirty="0">
                <a:latin typeface="Trebuchet MS"/>
                <a:cs typeface="Trebuchet MS"/>
              </a:rPr>
              <a:t>BOEGLIN </a:t>
            </a:r>
            <a:r>
              <a:rPr sz="1200" dirty="0">
                <a:latin typeface="Trebuchet MS"/>
                <a:cs typeface="Trebuchet MS"/>
              </a:rPr>
              <a:t>Global</a:t>
            </a:r>
            <a:r>
              <a:rPr sz="1200" spc="-30" dirty="0">
                <a:latin typeface="Trebuchet MS"/>
                <a:cs typeface="Trebuchet MS"/>
              </a:rPr>
              <a:t> </a:t>
            </a:r>
            <a:r>
              <a:rPr sz="1200" spc="-10" dirty="0">
                <a:latin typeface="Trebuchet MS"/>
                <a:cs typeface="Trebuchet MS"/>
              </a:rPr>
              <a:t>Manager</a:t>
            </a:r>
            <a:r>
              <a:rPr sz="1200" spc="500" dirty="0">
                <a:latin typeface="Trebuchet MS"/>
                <a:cs typeface="Trebuchet MS"/>
              </a:rPr>
              <a:t> </a:t>
            </a:r>
            <a:r>
              <a:rPr sz="1200" dirty="0">
                <a:latin typeface="Trebuchet MS"/>
                <a:cs typeface="Trebuchet MS"/>
              </a:rPr>
              <a:t>chez</a:t>
            </a:r>
            <a:r>
              <a:rPr sz="1200" spc="-45" dirty="0">
                <a:latin typeface="Trebuchet MS"/>
                <a:cs typeface="Trebuchet MS"/>
              </a:rPr>
              <a:t> </a:t>
            </a:r>
            <a:r>
              <a:rPr sz="1200" spc="-10" dirty="0">
                <a:latin typeface="Trebuchet MS"/>
                <a:cs typeface="Trebuchet MS"/>
              </a:rPr>
              <a:t>Poesidon </a:t>
            </a:r>
            <a:r>
              <a:rPr sz="1200" dirty="0">
                <a:latin typeface="Trebuchet MS"/>
                <a:cs typeface="Trebuchet MS"/>
              </a:rPr>
              <a:t>(intervention</a:t>
            </a:r>
            <a:r>
              <a:rPr sz="1200" spc="-55" dirty="0">
                <a:latin typeface="Trebuchet MS"/>
                <a:cs typeface="Trebuchet MS"/>
              </a:rPr>
              <a:t> </a:t>
            </a:r>
            <a:r>
              <a:rPr sz="1200" dirty="0">
                <a:latin typeface="Trebuchet MS"/>
                <a:cs typeface="Trebuchet MS"/>
              </a:rPr>
              <a:t>sous</a:t>
            </a:r>
            <a:r>
              <a:rPr sz="1200" spc="-55" dirty="0">
                <a:latin typeface="Trebuchet MS"/>
                <a:cs typeface="Trebuchet MS"/>
              </a:rPr>
              <a:t> </a:t>
            </a:r>
            <a:br>
              <a:rPr lang="fr-FR" sz="1200" spc="-55" dirty="0">
                <a:latin typeface="Trebuchet MS"/>
                <a:cs typeface="Trebuchet MS"/>
              </a:rPr>
            </a:br>
            <a:r>
              <a:rPr sz="1200" spc="-25" dirty="0">
                <a:latin typeface="Trebuchet MS"/>
                <a:cs typeface="Trebuchet MS"/>
              </a:rPr>
              <a:t>l’ </a:t>
            </a:r>
            <a:r>
              <a:rPr sz="1200" dirty="0">
                <a:latin typeface="Trebuchet MS"/>
                <a:cs typeface="Trebuchet MS"/>
              </a:rPr>
              <a:t>égide</a:t>
            </a:r>
            <a:r>
              <a:rPr sz="1200" spc="-15" dirty="0">
                <a:latin typeface="Trebuchet MS"/>
                <a:cs typeface="Trebuchet MS"/>
              </a:rPr>
              <a:t> </a:t>
            </a:r>
            <a:r>
              <a:rPr sz="1200" dirty="0">
                <a:latin typeface="Trebuchet MS"/>
                <a:cs typeface="Trebuchet MS"/>
              </a:rPr>
              <a:t>de</a:t>
            </a:r>
            <a:r>
              <a:rPr sz="1200" spc="-15" dirty="0">
                <a:latin typeface="Trebuchet MS"/>
                <a:cs typeface="Trebuchet MS"/>
              </a:rPr>
              <a:t> </a:t>
            </a:r>
            <a:r>
              <a:rPr sz="1200" dirty="0">
                <a:latin typeface="Trebuchet MS"/>
                <a:cs typeface="Trebuchet MS"/>
              </a:rPr>
              <a:t>la</a:t>
            </a:r>
            <a:r>
              <a:rPr sz="1200" spc="-15" dirty="0">
                <a:latin typeface="Trebuchet MS"/>
                <a:cs typeface="Trebuchet MS"/>
              </a:rPr>
              <a:t> </a:t>
            </a:r>
            <a:r>
              <a:rPr sz="1200" spc="-20" dirty="0">
                <a:latin typeface="Trebuchet MS"/>
                <a:cs typeface="Trebuchet MS"/>
              </a:rPr>
              <a:t>FPP)</a:t>
            </a:r>
            <a:endParaRPr sz="1200" dirty="0">
              <a:latin typeface="Trebuchet MS"/>
              <a:cs typeface="Trebuchet M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7F1A0-BA72-BF9E-5B4B-878CCE211150}"/>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410B6D66-C039-4FC5-21AB-E52B5AEFFF9A}"/>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F79608E9-197C-1217-DE78-FF1DAE1F4AB1}"/>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3EE7172B-61D9-CD75-154D-F6800EB24013}"/>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lumMod val="50000"/>
                    <a:lumOff val="50000"/>
                  </a:prstClr>
                </a:solidFill>
                <a:effectLst/>
                <a:uLnTx/>
                <a:uFillTx/>
                <a:latin typeface="Trebuchet MS"/>
                <a:ea typeface="+mn-ea"/>
                <a:cs typeface="+mn-cs"/>
              </a:rPr>
              <a:t>Webinaire gestion raisonnée de l’eau et de l’énergie dans les piscines collectives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black">
                  <a:lumMod val="50000"/>
                  <a:lumOff val="50000"/>
                </a:prstClr>
              </a:solidFill>
              <a:effectLst/>
              <a:uLnTx/>
              <a:uFillTx/>
              <a:latin typeface="Trebuchet MS" panose="020B0603020202020204" pitchFamily="34" charset="0"/>
              <a:ea typeface="+mn-ea"/>
              <a:cs typeface="+mn-cs"/>
            </a:endParaRPr>
          </a:p>
        </p:txBody>
      </p:sp>
      <p:sp>
        <p:nvSpPr>
          <p:cNvPr id="7" name="Rectangle 6">
            <a:extLst>
              <a:ext uri="{FF2B5EF4-FFF2-40B4-BE49-F238E27FC236}">
                <a16:creationId xmlns:a16="http://schemas.microsoft.com/office/drawing/2014/main" id="{2D7FAA8D-EE6F-E89A-8745-BB4F23C7BBEF}"/>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2">
            <a:extLst>
              <a:ext uri="{FF2B5EF4-FFF2-40B4-BE49-F238E27FC236}">
                <a16:creationId xmlns:a16="http://schemas.microsoft.com/office/drawing/2014/main" id="{26520573-CAFA-9DA4-AAE0-19C5B603EF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43556F0-CAA7-9B42-5451-CA2CE55E51B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8">
            <a:extLst>
              <a:ext uri="{FF2B5EF4-FFF2-40B4-BE49-F238E27FC236}">
                <a16:creationId xmlns:a16="http://schemas.microsoft.com/office/drawing/2014/main" id="{5A83CB24-1926-2077-F74B-F69FCE33886A}"/>
              </a:ext>
            </a:extLst>
          </p:cNvPr>
          <p:cNvSpPr>
            <a:spLocks noGrp="1"/>
          </p:cNvSpPr>
          <p:nvPr/>
        </p:nvSpPr>
        <p:spPr>
          <a:xfrm>
            <a:off x="517668" y="538786"/>
            <a:ext cx="11674332" cy="7014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33A6B2"/>
                </a:solidFill>
                <a:effectLst/>
                <a:uLnTx/>
                <a:uFillTx/>
                <a:latin typeface="Trebuchet MS" panose="020B0603020202020204" pitchFamily="34" charset="0"/>
                <a:ea typeface="+mj-ea"/>
                <a:cs typeface="+mj-cs"/>
              </a:rPr>
              <a:t>La Fédération des Professionnels de la Piscine et du Spa</a:t>
            </a:r>
          </a:p>
        </p:txBody>
      </p:sp>
      <p:pic>
        <p:nvPicPr>
          <p:cNvPr id="11" name="Image 10">
            <a:extLst>
              <a:ext uri="{FF2B5EF4-FFF2-40B4-BE49-F238E27FC236}">
                <a16:creationId xmlns:a16="http://schemas.microsoft.com/office/drawing/2014/main" id="{A5E48EDF-6CC0-111C-1616-FBA0DE7A58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342" y="257252"/>
            <a:ext cx="1224553" cy="1224553"/>
          </a:xfrm>
          <a:prstGeom prst="rect">
            <a:avLst/>
          </a:prstGeom>
        </p:spPr>
      </p:pic>
      <p:sp>
        <p:nvSpPr>
          <p:cNvPr id="2" name="ZoneTexte 4">
            <a:extLst>
              <a:ext uri="{FF2B5EF4-FFF2-40B4-BE49-F238E27FC236}">
                <a16:creationId xmlns:a16="http://schemas.microsoft.com/office/drawing/2014/main" id="{469649D6-08B8-AC8C-99FB-7C7B67DE5439}"/>
              </a:ext>
            </a:extLst>
          </p:cNvPr>
          <p:cNvSpPr txBox="1"/>
          <p:nvPr/>
        </p:nvSpPr>
        <p:spPr>
          <a:xfrm>
            <a:off x="526472" y="1360117"/>
            <a:ext cx="10249995" cy="4770537"/>
          </a:xfrm>
          <a:prstGeom prst="rect">
            <a:avLst/>
          </a:prstGeom>
          <a:noFill/>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charset="0"/>
                <a:ea typeface="Arial" charset="0"/>
                <a:cs typeface="Arial" charset="0"/>
              </a:defRPr>
            </a:lvl1pPr>
            <a:lvl2pPr marL="457200" algn="l" rtl="0" eaLnBrk="0" fontAlgn="base" hangingPunct="0">
              <a:spcBef>
                <a:spcPct val="0"/>
              </a:spcBef>
              <a:spcAft>
                <a:spcPct val="0"/>
              </a:spcAft>
              <a:defRPr kern="1200">
                <a:solidFill>
                  <a:schemeClr val="tx1"/>
                </a:solidFill>
                <a:latin typeface="Arial" charset="0"/>
                <a:ea typeface="Arial" charset="0"/>
                <a:cs typeface="Arial" charset="0"/>
              </a:defRPr>
            </a:lvl2pPr>
            <a:lvl3pPr marL="914400" algn="l" rtl="0" eaLnBrk="0" fontAlgn="base" hangingPunct="0">
              <a:spcBef>
                <a:spcPct val="0"/>
              </a:spcBef>
              <a:spcAft>
                <a:spcPct val="0"/>
              </a:spcAft>
              <a:defRPr kern="1200">
                <a:solidFill>
                  <a:schemeClr val="tx1"/>
                </a:solidFill>
                <a:latin typeface="Arial" charset="0"/>
                <a:ea typeface="Arial" charset="0"/>
                <a:cs typeface="Arial" charset="0"/>
              </a:defRPr>
            </a:lvl3pPr>
            <a:lvl4pPr marL="1371600" algn="l" rtl="0" eaLnBrk="0" fontAlgn="base" hangingPunct="0">
              <a:spcBef>
                <a:spcPct val="0"/>
              </a:spcBef>
              <a:spcAft>
                <a:spcPct val="0"/>
              </a:spcAft>
              <a:defRPr kern="1200">
                <a:solidFill>
                  <a:schemeClr val="tx1"/>
                </a:solidFill>
                <a:latin typeface="Arial" charset="0"/>
                <a:ea typeface="Arial" charset="0"/>
                <a:cs typeface="Arial" charset="0"/>
              </a:defRPr>
            </a:lvl4pPr>
            <a:lvl5pPr marL="1828800" algn="l" rtl="0" eaLnBrk="0" fontAlgn="base" hangingPunct="0">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La FPP est historiquement reconnue pour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son expertise sur la </a:t>
            </a:r>
            <a:r>
              <a:rPr kumimoji="0" lang="fr-FR" sz="1600" b="1" i="0" u="none" strike="noStrike" kern="1200" cap="none" spc="0" normalizeH="0" baseline="0" noProof="0" dirty="0">
                <a:ln>
                  <a:noFill/>
                </a:ln>
                <a:solidFill>
                  <a:srgbClr val="002060"/>
                </a:solidFill>
                <a:effectLst/>
                <a:uLnTx/>
                <a:uFillTx/>
                <a:latin typeface="Arial" charset="0"/>
                <a:cs typeface="Arial" charset="0"/>
              </a:rPr>
              <a:t>piscine privée familiale</a:t>
            </a: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la représentation des </a:t>
            </a:r>
            <a:r>
              <a:rPr kumimoji="0" lang="fr-FR" sz="1600" b="1" i="0" u="none" strike="noStrike" kern="1200" cap="none" spc="0" normalizeH="0" baseline="0" noProof="0" dirty="0">
                <a:ln>
                  <a:noFill/>
                </a:ln>
                <a:solidFill>
                  <a:srgbClr val="002060"/>
                </a:solidFill>
                <a:effectLst/>
                <a:uLnTx/>
                <a:uFillTx/>
                <a:latin typeface="Arial" charset="0"/>
                <a:cs typeface="Arial" charset="0"/>
              </a:rPr>
              <a:t>professionnels du secteur</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Aujourd’hui, une évolution se dessine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élargir notre action vers </a:t>
            </a:r>
            <a:r>
              <a:rPr kumimoji="0" lang="fr-FR" sz="1600" b="1" i="0" u="none" strike="noStrike" kern="1200" cap="none" spc="0" normalizeH="0" baseline="0" noProof="0" dirty="0">
                <a:ln>
                  <a:noFill/>
                </a:ln>
                <a:solidFill>
                  <a:srgbClr val="002060"/>
                </a:solidFill>
                <a:effectLst/>
                <a:uLnTx/>
                <a:uFillTx/>
                <a:latin typeface="Arial" charset="0"/>
                <a:cs typeface="Arial" charset="0"/>
              </a:rPr>
              <a:t>l’ensemble du secteur piscine</a:t>
            </a:r>
            <a:r>
              <a:rPr kumimoji="0" lang="fr-FR" sz="1600" b="0" i="0" u="none" strike="noStrike" kern="1200" cap="none" spc="0" normalizeH="0" baseline="0" noProof="0" dirty="0">
                <a:ln>
                  <a:noFill/>
                </a:ln>
                <a:solidFill>
                  <a:srgbClr val="002060"/>
                </a:solidFill>
                <a:effectLst/>
                <a:uLnTx/>
                <a:uFillTx/>
                <a:latin typeface="Arial" charset="0"/>
                <a:cs typeface="Arial" charset="0"/>
              </a:rPr>
              <a:t>, y compris les </a:t>
            </a:r>
            <a:r>
              <a:rPr kumimoji="0" lang="fr-FR" sz="1600" b="1" i="0" u="none" strike="noStrike" kern="1200" cap="none" spc="0" normalizeH="0" baseline="0" noProof="0" dirty="0">
                <a:ln>
                  <a:noFill/>
                </a:ln>
                <a:solidFill>
                  <a:srgbClr val="002060"/>
                </a:solidFill>
                <a:effectLst/>
                <a:uLnTx/>
                <a:uFillTx/>
                <a:latin typeface="Arial" charset="0"/>
                <a:cs typeface="Arial" charset="0"/>
              </a:rPr>
              <a:t>piscines publiques et piscines privatives à usage collectif (hôtels, campings, résidences de tourisme, etc.)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Arial" charset="0"/>
                <a:cs typeface="Arial" charset="0"/>
              </a:rPr>
              <a:t>la FPP une </a:t>
            </a:r>
            <a:r>
              <a:rPr kumimoji="0" lang="fr-FR" sz="1600" b="0" i="0" u="none" strike="noStrike" kern="1200" cap="none" spc="0" normalizeH="0" baseline="0" noProof="0" dirty="0">
                <a:ln>
                  <a:noFill/>
                </a:ln>
                <a:solidFill>
                  <a:srgbClr val="002060"/>
                </a:solidFill>
                <a:effectLst/>
                <a:uLnTx/>
                <a:uFillTx/>
                <a:latin typeface="Arial" charset="0"/>
                <a:cs typeface="Arial" charset="0"/>
              </a:rPr>
              <a:t> </a:t>
            </a:r>
            <a:r>
              <a:rPr kumimoji="0" lang="fr-FR" sz="1600" b="1" i="0" u="none" strike="noStrike" kern="1200" cap="none" spc="0" normalizeH="0" baseline="0" noProof="0" dirty="0">
                <a:ln>
                  <a:noFill/>
                </a:ln>
                <a:solidFill>
                  <a:srgbClr val="002060"/>
                </a:solidFill>
                <a:effectLst/>
                <a:uLnTx/>
                <a:uFillTx/>
                <a:latin typeface="Arial" charset="0"/>
                <a:cs typeface="Arial" charset="0"/>
              </a:rPr>
              <a:t>fédération de référence pour l’ensemble des piscines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L’ambition est de devenir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a:t>
            </a:r>
            <a:r>
              <a:rPr kumimoji="0" lang="fr-FR" sz="1600" b="1" i="0" u="none" strike="noStrike" kern="1200" cap="none" spc="0" normalizeH="0" baseline="0" noProof="0" dirty="0">
                <a:ln>
                  <a:noFill/>
                </a:ln>
                <a:solidFill>
                  <a:srgbClr val="002060"/>
                </a:solidFill>
                <a:effectLst/>
                <a:uLnTx/>
                <a:uFillTx/>
                <a:latin typeface="Arial" charset="0"/>
                <a:cs typeface="Arial" charset="0"/>
              </a:rPr>
              <a:t>coordinateur et référent technique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Dans une démarche de </a:t>
            </a:r>
            <a:r>
              <a:rPr kumimoji="0" lang="fr-FR" sz="1600" b="1" i="0" u="none" strike="noStrike" kern="1200" cap="none" spc="0" normalizeH="0" baseline="0" noProof="0" dirty="0">
                <a:ln>
                  <a:noFill/>
                </a:ln>
                <a:solidFill>
                  <a:srgbClr val="002060"/>
                </a:solidFill>
                <a:effectLst/>
                <a:uLnTx/>
                <a:uFillTx/>
                <a:latin typeface="Arial" charset="0"/>
                <a:cs typeface="Arial" charset="0"/>
              </a:rPr>
              <a:t>co-construction avec les acteurs du secteur</a:t>
            </a:r>
            <a:r>
              <a:rPr kumimoji="0" lang="fr-FR" sz="1600" b="0" i="0" u="none" strike="noStrike" kern="1200" cap="none" spc="0" normalizeH="0" baseline="0" noProof="0" dirty="0">
                <a:ln>
                  <a:noFill/>
                </a:ln>
                <a:solidFill>
                  <a:srgbClr val="002060"/>
                </a:solidFill>
                <a:effectLst/>
                <a:uLnTx/>
                <a:uFillTx/>
                <a:latin typeface="Arial" charset="0"/>
                <a:cs typeface="Arial" charset="0"/>
              </a:rPr>
              <a:t> :</a:t>
            </a:r>
          </a:p>
          <a:p>
            <a:pPr marL="457200" marR="0" lvl="1"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fédérations sportives</a:t>
            </a:r>
          </a:p>
          <a:p>
            <a:pPr marL="457200" marR="0" lvl="1"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exploitants</a:t>
            </a:r>
          </a:p>
          <a:p>
            <a:pPr marL="457200" marR="0" lvl="1"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acteurs du tourisme</a:t>
            </a:r>
          </a:p>
          <a:p>
            <a:pPr marL="457200" marR="0" lvl="1"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collectivités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p:txBody>
      </p:sp>
    </p:spTree>
    <p:extLst>
      <p:ext uri="{BB962C8B-B14F-4D97-AF65-F5344CB8AC3E}">
        <p14:creationId xmlns:p14="http://schemas.microsoft.com/office/powerpoint/2010/main" val="18811932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40283-ACAD-83E1-7E3E-B43CBE073EAB}"/>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538EE794-C937-735C-EEF4-ACBADAEB87DE}"/>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CA1A1357-70D4-2CCF-248B-2D167E67A3AA}"/>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4E6B76ED-ECC0-55C4-F3F8-19E5D3E44E65}"/>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lumMod val="50000"/>
                    <a:lumOff val="50000"/>
                  </a:prstClr>
                </a:solidFill>
                <a:effectLst/>
                <a:uLnTx/>
                <a:uFillTx/>
                <a:latin typeface="Trebuchet MS"/>
                <a:ea typeface="+mn-ea"/>
                <a:cs typeface="+mn-cs"/>
              </a:rPr>
              <a:t>Webinaire gestion raisonnée de l’eau et de l’énergie dans les piscines collectives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black">
                  <a:lumMod val="50000"/>
                  <a:lumOff val="50000"/>
                </a:prstClr>
              </a:solidFill>
              <a:effectLst/>
              <a:uLnTx/>
              <a:uFillTx/>
              <a:latin typeface="Trebuchet MS" panose="020B0603020202020204" pitchFamily="34" charset="0"/>
              <a:ea typeface="+mn-ea"/>
              <a:cs typeface="+mn-cs"/>
            </a:endParaRPr>
          </a:p>
        </p:txBody>
      </p:sp>
      <p:sp>
        <p:nvSpPr>
          <p:cNvPr id="7" name="Rectangle 6">
            <a:extLst>
              <a:ext uri="{FF2B5EF4-FFF2-40B4-BE49-F238E27FC236}">
                <a16:creationId xmlns:a16="http://schemas.microsoft.com/office/drawing/2014/main" id="{233A84BD-A38A-C98F-AE37-8FE14D6E0A4E}"/>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2">
            <a:extLst>
              <a:ext uri="{FF2B5EF4-FFF2-40B4-BE49-F238E27FC236}">
                <a16:creationId xmlns:a16="http://schemas.microsoft.com/office/drawing/2014/main" id="{46E653BD-63AB-643A-4C0E-33A3419B613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3F6FF6D3-315C-7DFE-E14E-4D2E9433C3C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8">
            <a:extLst>
              <a:ext uri="{FF2B5EF4-FFF2-40B4-BE49-F238E27FC236}">
                <a16:creationId xmlns:a16="http://schemas.microsoft.com/office/drawing/2014/main" id="{C6EA4659-B8E6-C58F-E7C0-3C26CF6E4DC5}"/>
              </a:ext>
            </a:extLst>
          </p:cNvPr>
          <p:cNvSpPr>
            <a:spLocks noGrp="1"/>
          </p:cNvSpPr>
          <p:nvPr/>
        </p:nvSpPr>
        <p:spPr>
          <a:xfrm>
            <a:off x="506051" y="388861"/>
            <a:ext cx="11674332" cy="7014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33A6B2"/>
                </a:solidFill>
                <a:effectLst/>
                <a:uLnTx/>
                <a:uFillTx/>
                <a:latin typeface="Trebuchet MS" panose="020B0603020202020204" pitchFamily="34" charset="0"/>
                <a:ea typeface="+mj-ea"/>
                <a:cs typeface="+mj-cs"/>
              </a:rPr>
              <a:t>La Fédération des Professionnels de la Piscine et du Spa</a:t>
            </a:r>
          </a:p>
        </p:txBody>
      </p:sp>
      <p:pic>
        <p:nvPicPr>
          <p:cNvPr id="11" name="Image 10">
            <a:extLst>
              <a:ext uri="{FF2B5EF4-FFF2-40B4-BE49-F238E27FC236}">
                <a16:creationId xmlns:a16="http://schemas.microsoft.com/office/drawing/2014/main" id="{C2A79FE3-47A9-C312-8DDC-BD001790E0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342" y="62703"/>
            <a:ext cx="1224553" cy="1224553"/>
          </a:xfrm>
          <a:prstGeom prst="rect">
            <a:avLst/>
          </a:prstGeom>
        </p:spPr>
      </p:pic>
      <p:sp>
        <p:nvSpPr>
          <p:cNvPr id="3" name="ZoneTexte 5">
            <a:extLst>
              <a:ext uri="{FF2B5EF4-FFF2-40B4-BE49-F238E27FC236}">
                <a16:creationId xmlns:a16="http://schemas.microsoft.com/office/drawing/2014/main" id="{BD9DAEB6-5E09-8A58-65B9-C9368C35B0A5}"/>
              </a:ext>
            </a:extLst>
          </p:cNvPr>
          <p:cNvSpPr txBox="1"/>
          <p:nvPr/>
        </p:nvSpPr>
        <p:spPr>
          <a:xfrm>
            <a:off x="299927" y="1219887"/>
            <a:ext cx="9786753" cy="3539430"/>
          </a:xfrm>
          <a:prstGeom prst="rect">
            <a:avLst/>
          </a:prstGeom>
          <a:noFill/>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charset="0"/>
                <a:ea typeface="Arial" charset="0"/>
                <a:cs typeface="Arial" charset="0"/>
              </a:defRPr>
            </a:lvl1pPr>
            <a:lvl2pPr marL="457200" algn="l" rtl="0" eaLnBrk="0" fontAlgn="base" hangingPunct="0">
              <a:spcBef>
                <a:spcPct val="0"/>
              </a:spcBef>
              <a:spcAft>
                <a:spcPct val="0"/>
              </a:spcAft>
              <a:defRPr kern="1200">
                <a:solidFill>
                  <a:schemeClr val="tx1"/>
                </a:solidFill>
                <a:latin typeface="Arial" charset="0"/>
                <a:ea typeface="Arial" charset="0"/>
                <a:cs typeface="Arial" charset="0"/>
              </a:defRPr>
            </a:lvl2pPr>
            <a:lvl3pPr marL="914400" algn="l" rtl="0" eaLnBrk="0" fontAlgn="base" hangingPunct="0">
              <a:spcBef>
                <a:spcPct val="0"/>
              </a:spcBef>
              <a:spcAft>
                <a:spcPct val="0"/>
              </a:spcAft>
              <a:defRPr kern="1200">
                <a:solidFill>
                  <a:schemeClr val="tx1"/>
                </a:solidFill>
                <a:latin typeface="Arial" charset="0"/>
                <a:ea typeface="Arial" charset="0"/>
                <a:cs typeface="Arial" charset="0"/>
              </a:defRPr>
            </a:lvl3pPr>
            <a:lvl4pPr marL="1371600" algn="l" rtl="0" eaLnBrk="0" fontAlgn="base" hangingPunct="0">
              <a:spcBef>
                <a:spcPct val="0"/>
              </a:spcBef>
              <a:spcAft>
                <a:spcPct val="0"/>
              </a:spcAft>
              <a:defRPr kern="1200">
                <a:solidFill>
                  <a:schemeClr val="tx1"/>
                </a:solidFill>
                <a:latin typeface="Arial" charset="0"/>
                <a:ea typeface="Arial" charset="0"/>
                <a:cs typeface="Arial" charset="0"/>
              </a:defRPr>
            </a:lvl4pPr>
            <a:lvl5pPr marL="1828800" algn="l" rtl="0" eaLnBrk="0" fontAlgn="base" hangingPunct="0">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Arial" charset="0"/>
                <a:cs typeface="Arial" charset="0"/>
              </a:rPr>
              <a:t>La raison d’être de cette démarche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Arial" charset="0"/>
                <a:cs typeface="Arial" charset="0"/>
              </a:rPr>
              <a:t>Accompagner le développement et la rénovation du parc de piscines publiques et collectives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Avec trois enjeux majeurs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002060"/>
                </a:solidFill>
                <a:effectLst/>
                <a:uLnTx/>
                <a:uFillTx/>
                <a:latin typeface="Arial" charset="0"/>
                <a:cs typeface="Arial" charset="0"/>
              </a:rPr>
              <a:t> enjeu sociétal</a:t>
            </a:r>
            <a:br>
              <a:rPr kumimoji="0" lang="fr-FR" sz="1600" b="0" i="0" u="none" strike="noStrike" kern="1200" cap="none" spc="0" normalizeH="0" baseline="0" noProof="0" dirty="0">
                <a:ln>
                  <a:noFill/>
                </a:ln>
                <a:solidFill>
                  <a:srgbClr val="002060"/>
                </a:solidFill>
                <a:effectLst/>
                <a:uLnTx/>
                <a:uFillTx/>
                <a:latin typeface="Arial" charset="0"/>
                <a:cs typeface="Arial" charset="0"/>
              </a:rPr>
            </a:br>
            <a:r>
              <a:rPr kumimoji="0" lang="fr-FR" sz="1600" b="0" i="0" u="none" strike="noStrike" kern="1200" cap="none" spc="0" normalizeH="0" baseline="0" noProof="0" dirty="0">
                <a:ln>
                  <a:noFill/>
                </a:ln>
                <a:solidFill>
                  <a:srgbClr val="002060"/>
                </a:solidFill>
                <a:effectLst/>
                <a:uLnTx/>
                <a:uFillTx/>
                <a:latin typeface="Arial" charset="0"/>
                <a:cs typeface="Arial" charset="0"/>
              </a:rPr>
              <a:t>accès à la natation, santé, apprentissage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002060"/>
                </a:solidFill>
                <a:effectLst/>
                <a:uLnTx/>
                <a:uFillTx/>
                <a:latin typeface="Arial" charset="0"/>
                <a:cs typeface="Arial" charset="0"/>
              </a:rPr>
              <a:t> enjeu économique</a:t>
            </a:r>
            <a:br>
              <a:rPr kumimoji="0" lang="fr-FR" sz="1600" b="0" i="0" u="none" strike="noStrike" kern="1200" cap="none" spc="0" normalizeH="0" baseline="0" noProof="0" dirty="0">
                <a:ln>
                  <a:noFill/>
                </a:ln>
                <a:solidFill>
                  <a:srgbClr val="002060"/>
                </a:solidFill>
                <a:effectLst/>
                <a:uLnTx/>
                <a:uFillTx/>
                <a:latin typeface="Arial" charset="0"/>
                <a:cs typeface="Arial" charset="0"/>
              </a:rPr>
            </a:br>
            <a:r>
              <a:rPr kumimoji="0" lang="fr-FR" sz="1600" b="0" i="0" u="none" strike="noStrike" kern="1200" cap="none" spc="0" normalizeH="0" baseline="0" noProof="0" dirty="0">
                <a:ln>
                  <a:noFill/>
                </a:ln>
                <a:solidFill>
                  <a:srgbClr val="002060"/>
                </a:solidFill>
                <a:effectLst/>
                <a:uLnTx/>
                <a:uFillTx/>
                <a:latin typeface="Arial" charset="0"/>
                <a:cs typeface="Arial" charset="0"/>
              </a:rPr>
              <a:t>développement d’un marché pour les entreprises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002060"/>
                </a:solidFill>
                <a:effectLst/>
                <a:uLnTx/>
                <a:uFillTx/>
                <a:latin typeface="Arial" charset="0"/>
                <a:cs typeface="Arial" charset="0"/>
              </a:rPr>
              <a:t> enjeu environnemental</a:t>
            </a:r>
            <a:br>
              <a:rPr kumimoji="0" lang="fr-FR" sz="1600" b="0" i="0" u="none" strike="noStrike" kern="1200" cap="none" spc="0" normalizeH="0" baseline="0" noProof="0" dirty="0">
                <a:ln>
                  <a:noFill/>
                </a:ln>
                <a:solidFill>
                  <a:srgbClr val="002060"/>
                </a:solidFill>
                <a:effectLst/>
                <a:uLnTx/>
                <a:uFillTx/>
                <a:latin typeface="Arial" charset="0"/>
                <a:cs typeface="Arial" charset="0"/>
              </a:rPr>
            </a:br>
            <a:r>
              <a:rPr kumimoji="0" lang="fr-FR" sz="1600" b="0" i="0" u="none" strike="noStrike" kern="1200" cap="none" spc="0" normalizeH="0" baseline="0" noProof="0" dirty="0">
                <a:ln>
                  <a:noFill/>
                </a:ln>
                <a:solidFill>
                  <a:srgbClr val="002060"/>
                </a:solidFill>
                <a:effectLst/>
                <a:uLnTx/>
                <a:uFillTx/>
                <a:latin typeface="Arial" charset="0"/>
                <a:cs typeface="Arial" charset="0"/>
              </a:rPr>
              <a:t>amélioration de la performance des équipements</a:t>
            </a:r>
          </a:p>
        </p:txBody>
      </p:sp>
      <p:pic>
        <p:nvPicPr>
          <p:cNvPr id="9" name="Image 8">
            <a:extLst>
              <a:ext uri="{FF2B5EF4-FFF2-40B4-BE49-F238E27FC236}">
                <a16:creationId xmlns:a16="http://schemas.microsoft.com/office/drawing/2014/main" id="{750EAE80-E3A9-089A-AA4F-B08EC0B3AE28}"/>
              </a:ext>
            </a:extLst>
          </p:cNvPr>
          <p:cNvPicPr>
            <a:picLocks noChangeAspect="1"/>
          </p:cNvPicPr>
          <p:nvPr/>
        </p:nvPicPr>
        <p:blipFill>
          <a:blip r:embed="rId8"/>
          <a:stretch>
            <a:fillRect/>
          </a:stretch>
        </p:blipFill>
        <p:spPr>
          <a:xfrm>
            <a:off x="6710147" y="2180533"/>
            <a:ext cx="4464496" cy="2849341"/>
          </a:xfrm>
          <a:prstGeom prst="rect">
            <a:avLst/>
          </a:prstGeom>
        </p:spPr>
      </p:pic>
    </p:spTree>
    <p:extLst>
      <p:ext uri="{BB962C8B-B14F-4D97-AF65-F5344CB8AC3E}">
        <p14:creationId xmlns:p14="http://schemas.microsoft.com/office/powerpoint/2010/main" val="6211119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508B3-6AB9-1E41-24EC-94502DF5BA9B}"/>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6FA0DF5A-FA67-33B9-C897-6AEC80114682}"/>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14F66B21-E6D2-DEE8-BD91-37AC23249DED}"/>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77A8A6BB-CCBE-A3E5-8B4D-43C865C37768}"/>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lumMod val="50000"/>
                    <a:lumOff val="50000"/>
                  </a:prstClr>
                </a:solidFill>
                <a:effectLst/>
                <a:uLnTx/>
                <a:uFillTx/>
                <a:latin typeface="Trebuchet MS"/>
                <a:ea typeface="+mn-ea"/>
                <a:cs typeface="+mn-cs"/>
              </a:rPr>
              <a:t>Webinaire gestion raisonnée de l’eau et de l’énergie dans les piscines collectives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black">
                  <a:lumMod val="50000"/>
                  <a:lumOff val="50000"/>
                </a:prstClr>
              </a:solidFill>
              <a:effectLst/>
              <a:uLnTx/>
              <a:uFillTx/>
              <a:latin typeface="Trebuchet MS" panose="020B0603020202020204" pitchFamily="34" charset="0"/>
              <a:ea typeface="+mn-ea"/>
              <a:cs typeface="+mn-cs"/>
            </a:endParaRPr>
          </a:p>
        </p:txBody>
      </p:sp>
      <p:sp>
        <p:nvSpPr>
          <p:cNvPr id="7" name="Rectangle 6">
            <a:extLst>
              <a:ext uri="{FF2B5EF4-FFF2-40B4-BE49-F238E27FC236}">
                <a16:creationId xmlns:a16="http://schemas.microsoft.com/office/drawing/2014/main" id="{445B0E18-D08D-B51A-C112-618E2D7B7DAE}"/>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2">
            <a:extLst>
              <a:ext uri="{FF2B5EF4-FFF2-40B4-BE49-F238E27FC236}">
                <a16:creationId xmlns:a16="http://schemas.microsoft.com/office/drawing/2014/main" id="{C000EA0C-1ED2-4B73-22E2-F9BFC7E235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35A2480A-B86E-D9C7-D6FD-2FC72C55F05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8">
            <a:extLst>
              <a:ext uri="{FF2B5EF4-FFF2-40B4-BE49-F238E27FC236}">
                <a16:creationId xmlns:a16="http://schemas.microsoft.com/office/drawing/2014/main" id="{0982D563-354C-EA3B-4F0E-15F1F429CA12}"/>
              </a:ext>
            </a:extLst>
          </p:cNvPr>
          <p:cNvSpPr>
            <a:spLocks noGrp="1"/>
          </p:cNvSpPr>
          <p:nvPr/>
        </p:nvSpPr>
        <p:spPr>
          <a:xfrm>
            <a:off x="506051" y="388861"/>
            <a:ext cx="11674332" cy="7014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33A6B2"/>
                </a:solidFill>
                <a:effectLst/>
                <a:uLnTx/>
                <a:uFillTx/>
                <a:latin typeface="Trebuchet MS" panose="020B0603020202020204" pitchFamily="34" charset="0"/>
                <a:ea typeface="+mj-ea"/>
                <a:cs typeface="+mj-cs"/>
              </a:rPr>
              <a:t>La Fédération des Professionnels de la Piscine et du Spa</a:t>
            </a:r>
          </a:p>
        </p:txBody>
      </p:sp>
      <p:pic>
        <p:nvPicPr>
          <p:cNvPr id="11" name="Image 10">
            <a:extLst>
              <a:ext uri="{FF2B5EF4-FFF2-40B4-BE49-F238E27FC236}">
                <a16:creationId xmlns:a16="http://schemas.microsoft.com/office/drawing/2014/main" id="{5CD2E7A3-2422-3BDA-A87C-EC3C9F440F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342" y="62703"/>
            <a:ext cx="1224553" cy="1224553"/>
          </a:xfrm>
          <a:prstGeom prst="rect">
            <a:avLst/>
          </a:prstGeom>
        </p:spPr>
      </p:pic>
      <p:sp>
        <p:nvSpPr>
          <p:cNvPr id="2" name="ZoneTexte 5">
            <a:extLst>
              <a:ext uri="{FF2B5EF4-FFF2-40B4-BE49-F238E27FC236}">
                <a16:creationId xmlns:a16="http://schemas.microsoft.com/office/drawing/2014/main" id="{D68ABC50-CD6D-EC1D-3BCA-4F8DE6AFA131}"/>
              </a:ext>
            </a:extLst>
          </p:cNvPr>
          <p:cNvSpPr txBox="1"/>
          <p:nvPr/>
        </p:nvSpPr>
        <p:spPr>
          <a:xfrm>
            <a:off x="1212717" y="1258975"/>
            <a:ext cx="9892058" cy="3046988"/>
          </a:xfrm>
          <a:prstGeom prst="rect">
            <a:avLst/>
          </a:prstGeom>
          <a:noFill/>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charset="0"/>
                <a:ea typeface="Arial" charset="0"/>
                <a:cs typeface="Arial" charset="0"/>
              </a:defRPr>
            </a:lvl1pPr>
            <a:lvl2pPr marL="457200" algn="l" rtl="0" eaLnBrk="0" fontAlgn="base" hangingPunct="0">
              <a:spcBef>
                <a:spcPct val="0"/>
              </a:spcBef>
              <a:spcAft>
                <a:spcPct val="0"/>
              </a:spcAft>
              <a:defRPr kern="1200">
                <a:solidFill>
                  <a:schemeClr val="tx1"/>
                </a:solidFill>
                <a:latin typeface="Arial" charset="0"/>
                <a:ea typeface="Arial" charset="0"/>
                <a:cs typeface="Arial" charset="0"/>
              </a:defRPr>
            </a:lvl2pPr>
            <a:lvl3pPr marL="914400" algn="l" rtl="0" eaLnBrk="0" fontAlgn="base" hangingPunct="0">
              <a:spcBef>
                <a:spcPct val="0"/>
              </a:spcBef>
              <a:spcAft>
                <a:spcPct val="0"/>
              </a:spcAft>
              <a:defRPr kern="1200">
                <a:solidFill>
                  <a:schemeClr val="tx1"/>
                </a:solidFill>
                <a:latin typeface="Arial" charset="0"/>
                <a:ea typeface="Arial" charset="0"/>
                <a:cs typeface="Arial" charset="0"/>
              </a:defRPr>
            </a:lvl3pPr>
            <a:lvl4pPr marL="1371600" algn="l" rtl="0" eaLnBrk="0" fontAlgn="base" hangingPunct="0">
              <a:spcBef>
                <a:spcPct val="0"/>
              </a:spcBef>
              <a:spcAft>
                <a:spcPct val="0"/>
              </a:spcAft>
              <a:defRPr kern="1200">
                <a:solidFill>
                  <a:schemeClr val="tx1"/>
                </a:solidFill>
                <a:latin typeface="Arial" charset="0"/>
                <a:ea typeface="Arial" charset="0"/>
                <a:cs typeface="Arial" charset="0"/>
              </a:defRPr>
            </a:lvl4pPr>
            <a:lvl5pPr marL="1828800" algn="l" rtl="0" eaLnBrk="0" fontAlgn="base" hangingPunct="0">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La FPP a engagé une </a:t>
            </a:r>
            <a:r>
              <a:rPr kumimoji="0" lang="fr-FR" sz="1600" b="1" i="0" u="none" strike="noStrike" kern="1200" cap="none" spc="0" normalizeH="0" baseline="0" noProof="0" dirty="0">
                <a:ln>
                  <a:noFill/>
                </a:ln>
                <a:solidFill>
                  <a:srgbClr val="002060"/>
                </a:solidFill>
                <a:effectLst/>
                <a:uLnTx/>
                <a:uFillTx/>
                <a:latin typeface="Arial" charset="0"/>
                <a:cs typeface="Arial" charset="0"/>
              </a:rPr>
              <a:t>réflexion stratégique en lien avec les acteurs clés du secteur</a:t>
            </a:r>
            <a:r>
              <a:rPr kumimoji="0" lang="fr-FR" sz="1600" b="0" i="0" u="none" strike="noStrike" kern="1200" cap="none" spc="0" normalizeH="0" baseline="0" noProof="0" dirty="0">
                <a:ln>
                  <a:noFill/>
                </a:ln>
                <a:solidFill>
                  <a:srgbClr val="002060"/>
                </a:solidFill>
                <a:effectLst/>
                <a:uLnTx/>
                <a:uFillTx/>
                <a:latin typeface="Arial" charset="0"/>
                <a:cs typeface="Arial" charset="0"/>
              </a:rPr>
              <a:t>, afin de mieux comprendre leurs besoins et </a:t>
            </a:r>
            <a:r>
              <a:rPr kumimoji="0" lang="fr-FR" sz="1600" b="0" i="0" u="none" strike="noStrike" kern="1200" cap="none" spc="0" normalizeH="0" baseline="0" noProof="0" dirty="0" err="1">
                <a:ln>
                  <a:noFill/>
                </a:ln>
                <a:solidFill>
                  <a:srgbClr val="002060"/>
                </a:solidFill>
                <a:effectLst/>
                <a:uLnTx/>
                <a:uFillTx/>
                <a:latin typeface="Arial" charset="0"/>
                <a:cs typeface="Arial" charset="0"/>
              </a:rPr>
              <a:t>co-construire</a:t>
            </a:r>
            <a:r>
              <a:rPr kumimoji="0" lang="fr-FR" sz="1600" b="0" i="0" u="none" strike="noStrike" kern="1200" cap="none" spc="0" normalizeH="0" baseline="0" noProof="0" dirty="0">
                <a:ln>
                  <a:noFill/>
                </a:ln>
                <a:solidFill>
                  <a:srgbClr val="002060"/>
                </a:solidFill>
                <a:effectLst/>
                <a:uLnTx/>
                <a:uFillTx/>
                <a:latin typeface="Arial" charset="0"/>
                <a:cs typeface="Arial" charset="0"/>
              </a:rPr>
              <a:t> des solutions adaptées.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Deux </a:t>
            </a:r>
            <a:r>
              <a:rPr kumimoji="0" lang="fr-FR" sz="1600" b="1" i="0" u="none" strike="noStrike" kern="1200" cap="none" spc="0" normalizeH="0" baseline="0" noProof="0" dirty="0">
                <a:ln>
                  <a:noFill/>
                </a:ln>
                <a:solidFill>
                  <a:srgbClr val="002060"/>
                </a:solidFill>
                <a:effectLst/>
                <a:uLnTx/>
                <a:uFillTx/>
                <a:latin typeface="Arial" charset="0"/>
                <a:cs typeface="Arial" charset="0"/>
              </a:rPr>
              <a:t>réunions stratégiques</a:t>
            </a:r>
            <a:r>
              <a:rPr kumimoji="0" lang="fr-FR" sz="1600" b="0" i="0" u="none" strike="noStrike" kern="1200" cap="none" spc="0" normalizeH="0" baseline="0" noProof="0" dirty="0">
                <a:ln>
                  <a:noFill/>
                </a:ln>
                <a:solidFill>
                  <a:srgbClr val="002060"/>
                </a:solidFill>
                <a:effectLst/>
                <a:uLnTx/>
                <a:uFillTx/>
                <a:latin typeface="Arial" charset="0"/>
                <a:cs typeface="Arial" charset="0"/>
              </a:rPr>
              <a:t> ont été organisées.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Ces réunions ont rassemblé de nombreux </a:t>
            </a:r>
            <a:r>
              <a:rPr kumimoji="0" lang="fr-FR" sz="1600" b="1" i="0" u="none" strike="noStrike" kern="1200" cap="none" spc="0" normalizeH="0" baseline="0" noProof="0" dirty="0">
                <a:ln>
                  <a:noFill/>
                </a:ln>
                <a:solidFill>
                  <a:srgbClr val="002060"/>
                </a:solidFill>
                <a:effectLst/>
                <a:uLnTx/>
                <a:uFillTx/>
                <a:latin typeface="Arial" charset="0"/>
                <a:cs typeface="Arial" charset="0"/>
              </a:rPr>
              <a:t>acteurs externes</a:t>
            </a:r>
            <a:r>
              <a:rPr kumimoji="0" lang="fr-FR" sz="1600" b="0" i="0" u="none" strike="noStrike" kern="1200" cap="none" spc="0" normalizeH="0" baseline="0" noProof="0" dirty="0">
                <a:ln>
                  <a:noFill/>
                </a:ln>
                <a:solidFill>
                  <a:srgbClr val="002060"/>
                </a:solidFill>
                <a:effectLst/>
                <a:uLnTx/>
                <a:uFillTx/>
                <a:latin typeface="Arial" charset="0"/>
                <a:cs typeface="Arial" charset="0"/>
              </a:rPr>
              <a:t>, parmi lesquels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la </a:t>
            </a:r>
            <a:r>
              <a:rPr kumimoji="0" lang="fr-FR" sz="1600" b="1" i="0" u="none" strike="noStrike" kern="1200" cap="none" spc="0" normalizeH="0" baseline="0" noProof="0" dirty="0">
                <a:ln>
                  <a:noFill/>
                </a:ln>
                <a:solidFill>
                  <a:srgbClr val="002060"/>
                </a:solidFill>
                <a:effectLst/>
                <a:uLnTx/>
                <a:uFillTx/>
                <a:latin typeface="Arial" charset="0"/>
                <a:cs typeface="Arial" charset="0"/>
              </a:rPr>
              <a:t>FFN</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002060"/>
                </a:solidFill>
                <a:effectLst/>
                <a:uLnTx/>
                <a:uFillTx/>
                <a:latin typeface="Arial" charset="0"/>
                <a:cs typeface="Arial" charset="0"/>
              </a:rPr>
              <a:t> </a:t>
            </a:r>
            <a:r>
              <a:rPr kumimoji="0" lang="fr-FR" sz="1600" b="0" i="0" u="none" strike="noStrike" kern="1200" cap="none" spc="0" normalizeH="0" baseline="0" noProof="0" dirty="0">
                <a:ln>
                  <a:noFill/>
                </a:ln>
                <a:solidFill>
                  <a:srgbClr val="002060"/>
                </a:solidFill>
                <a:effectLst/>
                <a:uLnTx/>
                <a:uFillTx/>
                <a:latin typeface="Arial" charset="0"/>
                <a:cs typeface="Arial" charset="0"/>
              </a:rPr>
              <a:t>des </a:t>
            </a:r>
            <a:r>
              <a:rPr kumimoji="0" lang="fr-FR" sz="1600" b="1" i="0" u="none" strike="noStrike" kern="1200" cap="none" spc="0" normalizeH="0" baseline="0" noProof="0" dirty="0">
                <a:ln>
                  <a:noFill/>
                </a:ln>
                <a:solidFill>
                  <a:srgbClr val="002060"/>
                </a:solidFill>
                <a:effectLst/>
                <a:uLnTx/>
                <a:uFillTx/>
                <a:latin typeface="Arial" charset="0"/>
                <a:cs typeface="Arial" charset="0"/>
              </a:rPr>
              <a:t>exploitants</a:t>
            </a:r>
            <a:r>
              <a:rPr kumimoji="0" lang="fr-FR" sz="1600" b="0" i="0" u="none" strike="noStrike" kern="1200" cap="none" spc="0" normalizeH="0" baseline="0" noProof="0" dirty="0">
                <a:ln>
                  <a:noFill/>
                </a:ln>
                <a:solidFill>
                  <a:srgbClr val="002060"/>
                </a:solidFill>
                <a:effectLst/>
                <a:uLnTx/>
                <a:uFillTx/>
                <a:latin typeface="Arial" charset="0"/>
                <a:cs typeface="Arial" charset="0"/>
              </a:rPr>
              <a:t> de piscines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des collectivités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la </a:t>
            </a:r>
            <a:r>
              <a:rPr kumimoji="0" lang="fr-FR" sz="1600" b="1" i="0" u="none" strike="noStrike" kern="1200" cap="none" spc="0" normalizeH="0" baseline="0" noProof="0" dirty="0">
                <a:ln>
                  <a:noFill/>
                </a:ln>
                <a:solidFill>
                  <a:srgbClr val="002060"/>
                </a:solidFill>
                <a:effectLst/>
                <a:uLnTx/>
                <a:uFillTx/>
                <a:latin typeface="Arial" charset="0"/>
                <a:cs typeface="Arial" charset="0"/>
              </a:rPr>
              <a:t>FNHPA</a:t>
            </a:r>
            <a:r>
              <a:rPr kumimoji="0" lang="fr-FR" sz="1600" b="0" i="0" u="none" strike="noStrike" kern="1200" cap="none" spc="0" normalizeH="0" baseline="0" noProof="0" dirty="0">
                <a:ln>
                  <a:noFill/>
                </a:ln>
                <a:solidFill>
                  <a:srgbClr val="002060"/>
                </a:solidFill>
                <a:effectLst/>
                <a:uLnTx/>
                <a:uFillTx/>
                <a:latin typeface="Arial" charset="0"/>
                <a:cs typeface="Arial" charset="0"/>
              </a:rPr>
              <a:t> et la </a:t>
            </a:r>
            <a:r>
              <a:rPr kumimoji="0" lang="fr-FR" sz="1600" b="1" i="0" u="none" strike="noStrike" kern="1200" cap="none" spc="0" normalizeH="0" baseline="0" noProof="0" dirty="0">
                <a:ln>
                  <a:noFill/>
                </a:ln>
                <a:solidFill>
                  <a:srgbClr val="002060"/>
                </a:solidFill>
                <a:effectLst/>
                <a:uLnTx/>
                <a:uFillTx/>
                <a:latin typeface="Arial" charset="0"/>
                <a:cs typeface="Arial" charset="0"/>
              </a:rPr>
              <a:t>FNRT</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des </a:t>
            </a:r>
            <a:r>
              <a:rPr kumimoji="0" lang="fr-FR" sz="1600" b="1" i="0" u="none" strike="noStrike" kern="1200" cap="none" spc="0" normalizeH="0" baseline="0" noProof="0" dirty="0">
                <a:ln>
                  <a:noFill/>
                </a:ln>
                <a:solidFill>
                  <a:srgbClr val="002060"/>
                </a:solidFill>
                <a:effectLst/>
                <a:uLnTx/>
                <a:uFillTx/>
                <a:latin typeface="Arial" charset="0"/>
                <a:cs typeface="Arial" charset="0"/>
              </a:rPr>
              <a:t>constructeurs et fabricants</a:t>
            </a: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des </a:t>
            </a:r>
            <a:r>
              <a:rPr kumimoji="0" lang="fr-FR" sz="1600" b="1" i="0" u="none" strike="noStrike" kern="1200" cap="none" spc="0" normalizeH="0" baseline="0" noProof="0" dirty="0">
                <a:ln>
                  <a:noFill/>
                </a:ln>
                <a:solidFill>
                  <a:srgbClr val="002060"/>
                </a:solidFill>
                <a:effectLst/>
                <a:uLnTx/>
                <a:uFillTx/>
                <a:latin typeface="Arial" charset="0"/>
                <a:cs typeface="Arial" charset="0"/>
              </a:rPr>
              <a:t>experts du secteur</a:t>
            </a: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p:txBody>
      </p:sp>
      <p:pic>
        <p:nvPicPr>
          <p:cNvPr id="10" name="Image 9">
            <a:extLst>
              <a:ext uri="{FF2B5EF4-FFF2-40B4-BE49-F238E27FC236}">
                <a16:creationId xmlns:a16="http://schemas.microsoft.com/office/drawing/2014/main" id="{922D5C18-E815-AB98-3F82-D5932AEA3054}"/>
              </a:ext>
            </a:extLst>
          </p:cNvPr>
          <p:cNvPicPr>
            <a:picLocks noChangeAspect="1"/>
          </p:cNvPicPr>
          <p:nvPr/>
        </p:nvPicPr>
        <p:blipFill>
          <a:blip r:embed="rId8"/>
          <a:stretch>
            <a:fillRect/>
          </a:stretch>
        </p:blipFill>
        <p:spPr>
          <a:xfrm>
            <a:off x="4868747" y="3591612"/>
            <a:ext cx="6895348" cy="2171371"/>
          </a:xfrm>
          <a:prstGeom prst="rect">
            <a:avLst/>
          </a:prstGeom>
        </p:spPr>
      </p:pic>
    </p:spTree>
    <p:extLst>
      <p:ext uri="{BB962C8B-B14F-4D97-AF65-F5344CB8AC3E}">
        <p14:creationId xmlns:p14="http://schemas.microsoft.com/office/powerpoint/2010/main" val="21770888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6E353-0556-35FC-4637-5E6A4F34D860}"/>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0920E476-4752-184D-8FCC-DC626542F159}"/>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1FB086B8-567F-BE97-3B65-BEEFC163EC27}"/>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3E123B26-4FAB-B72E-68D1-183926C70C92}"/>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lumMod val="50000"/>
                    <a:lumOff val="50000"/>
                  </a:prstClr>
                </a:solidFill>
                <a:effectLst/>
                <a:uLnTx/>
                <a:uFillTx/>
                <a:latin typeface="Trebuchet MS"/>
                <a:ea typeface="+mn-ea"/>
                <a:cs typeface="+mn-cs"/>
              </a:rPr>
              <a:t>Webinaire gestion raisonnée de l’eau et de l’énergie dans les piscines collectives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black">
                  <a:lumMod val="50000"/>
                  <a:lumOff val="50000"/>
                </a:prstClr>
              </a:solidFill>
              <a:effectLst/>
              <a:uLnTx/>
              <a:uFillTx/>
              <a:latin typeface="Trebuchet MS" panose="020B0603020202020204" pitchFamily="34" charset="0"/>
              <a:ea typeface="+mn-ea"/>
              <a:cs typeface="+mn-cs"/>
            </a:endParaRPr>
          </a:p>
        </p:txBody>
      </p:sp>
      <p:sp>
        <p:nvSpPr>
          <p:cNvPr id="7" name="Rectangle 6">
            <a:extLst>
              <a:ext uri="{FF2B5EF4-FFF2-40B4-BE49-F238E27FC236}">
                <a16:creationId xmlns:a16="http://schemas.microsoft.com/office/drawing/2014/main" id="{9B323ADB-B3DF-69D9-FA24-48A217676186}"/>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2">
            <a:extLst>
              <a:ext uri="{FF2B5EF4-FFF2-40B4-BE49-F238E27FC236}">
                <a16:creationId xmlns:a16="http://schemas.microsoft.com/office/drawing/2014/main" id="{89CF5712-EB0E-2B0B-BFFE-B7950245150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182E809-A440-7ED9-DA0B-4C579C7B9F0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8">
            <a:extLst>
              <a:ext uri="{FF2B5EF4-FFF2-40B4-BE49-F238E27FC236}">
                <a16:creationId xmlns:a16="http://schemas.microsoft.com/office/drawing/2014/main" id="{D364DFBA-0EFD-60B1-9B64-FEBF221B8177}"/>
              </a:ext>
            </a:extLst>
          </p:cNvPr>
          <p:cNvSpPr>
            <a:spLocks noGrp="1"/>
          </p:cNvSpPr>
          <p:nvPr/>
        </p:nvSpPr>
        <p:spPr>
          <a:xfrm>
            <a:off x="506051" y="388861"/>
            <a:ext cx="11674332" cy="7014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33A6B2"/>
                </a:solidFill>
                <a:effectLst/>
                <a:uLnTx/>
                <a:uFillTx/>
                <a:latin typeface="Trebuchet MS" panose="020B0603020202020204" pitchFamily="34" charset="0"/>
                <a:ea typeface="+mj-ea"/>
                <a:cs typeface="+mj-cs"/>
              </a:rPr>
              <a:t>La Fédération des Professionnels de la Piscine et du Spa</a:t>
            </a:r>
          </a:p>
        </p:txBody>
      </p:sp>
      <p:pic>
        <p:nvPicPr>
          <p:cNvPr id="11" name="Image 10">
            <a:extLst>
              <a:ext uri="{FF2B5EF4-FFF2-40B4-BE49-F238E27FC236}">
                <a16:creationId xmlns:a16="http://schemas.microsoft.com/office/drawing/2014/main" id="{0628211C-48C4-A2A0-BF4B-D38B74198B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342" y="62703"/>
            <a:ext cx="1224553" cy="1224553"/>
          </a:xfrm>
          <a:prstGeom prst="rect">
            <a:avLst/>
          </a:prstGeom>
        </p:spPr>
      </p:pic>
      <p:sp>
        <p:nvSpPr>
          <p:cNvPr id="3" name="ZoneTexte 2">
            <a:extLst>
              <a:ext uri="{FF2B5EF4-FFF2-40B4-BE49-F238E27FC236}">
                <a16:creationId xmlns:a16="http://schemas.microsoft.com/office/drawing/2014/main" id="{4B1D9704-D8C8-3A59-18A6-A2A28FD58641}"/>
              </a:ext>
            </a:extLst>
          </p:cNvPr>
          <p:cNvSpPr txBox="1"/>
          <p:nvPr/>
        </p:nvSpPr>
        <p:spPr>
          <a:xfrm>
            <a:off x="1464494" y="984939"/>
            <a:ext cx="10349049" cy="2800767"/>
          </a:xfrm>
          <a:prstGeom prst="rect">
            <a:avLst/>
          </a:prstGeom>
          <a:noFill/>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charset="0"/>
                <a:ea typeface="Arial" charset="0"/>
                <a:cs typeface="Arial" charset="0"/>
              </a:defRPr>
            </a:lvl1pPr>
            <a:lvl2pPr marL="457200" algn="l" rtl="0" eaLnBrk="0" fontAlgn="base" hangingPunct="0">
              <a:spcBef>
                <a:spcPct val="0"/>
              </a:spcBef>
              <a:spcAft>
                <a:spcPct val="0"/>
              </a:spcAft>
              <a:defRPr kern="1200">
                <a:solidFill>
                  <a:schemeClr val="tx1"/>
                </a:solidFill>
                <a:latin typeface="Arial" charset="0"/>
                <a:ea typeface="Arial" charset="0"/>
                <a:cs typeface="Arial" charset="0"/>
              </a:defRPr>
            </a:lvl2pPr>
            <a:lvl3pPr marL="914400" algn="l" rtl="0" eaLnBrk="0" fontAlgn="base" hangingPunct="0">
              <a:spcBef>
                <a:spcPct val="0"/>
              </a:spcBef>
              <a:spcAft>
                <a:spcPct val="0"/>
              </a:spcAft>
              <a:defRPr kern="1200">
                <a:solidFill>
                  <a:schemeClr val="tx1"/>
                </a:solidFill>
                <a:latin typeface="Arial" charset="0"/>
                <a:ea typeface="Arial" charset="0"/>
                <a:cs typeface="Arial" charset="0"/>
              </a:defRPr>
            </a:lvl3pPr>
            <a:lvl4pPr marL="1371600" algn="l" rtl="0" eaLnBrk="0" fontAlgn="base" hangingPunct="0">
              <a:spcBef>
                <a:spcPct val="0"/>
              </a:spcBef>
              <a:spcAft>
                <a:spcPct val="0"/>
              </a:spcAft>
              <a:defRPr kern="1200">
                <a:solidFill>
                  <a:schemeClr val="tx1"/>
                </a:solidFill>
                <a:latin typeface="Arial" charset="0"/>
                <a:ea typeface="Arial" charset="0"/>
                <a:cs typeface="Arial" charset="0"/>
              </a:defRPr>
            </a:lvl4pPr>
            <a:lvl5pPr marL="1828800" algn="l" rtl="0" eaLnBrk="0" fontAlgn="base" hangingPunct="0">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1" i="0" u="sng" strike="noStrike" kern="1200" cap="none" spc="0" normalizeH="0" baseline="0" noProof="0" dirty="0">
                <a:ln>
                  <a:noFill/>
                </a:ln>
                <a:solidFill>
                  <a:srgbClr val="002060"/>
                </a:solidFill>
                <a:effectLst/>
                <a:uLnTx/>
                <a:uFillTx/>
                <a:latin typeface="Arial" charset="0"/>
                <a:cs typeface="Arial" charset="0"/>
              </a:rPr>
              <a:t>Objectif n°1</a:t>
            </a:r>
            <a:r>
              <a:rPr kumimoji="0" lang="fr-FR" sz="1600" b="1" i="0" u="none" strike="noStrike" kern="1200" cap="none" spc="0" normalizeH="0" baseline="0" noProof="0" dirty="0">
                <a:ln>
                  <a:noFill/>
                </a:ln>
                <a:solidFill>
                  <a:srgbClr val="002060"/>
                </a:solidFill>
                <a:effectLst/>
                <a:uLnTx/>
                <a:uFillTx/>
                <a:latin typeface="Arial" charset="0"/>
                <a:cs typeface="Arial" charset="0"/>
              </a:rPr>
              <a:t> : renforcer notre légitimité technique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Plusieurs actions sont prévues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publier des </a:t>
            </a:r>
            <a:r>
              <a:rPr kumimoji="0" lang="fr-FR" sz="1600" b="1" i="0" u="none" strike="noStrike" kern="1200" cap="none" spc="0" normalizeH="0" baseline="0" noProof="0" dirty="0">
                <a:ln>
                  <a:noFill/>
                </a:ln>
                <a:solidFill>
                  <a:srgbClr val="002060"/>
                </a:solidFill>
                <a:effectLst/>
                <a:uLnTx/>
                <a:uFillTx/>
                <a:latin typeface="Arial" charset="0"/>
                <a:cs typeface="Arial" charset="0"/>
              </a:rPr>
              <a:t>contributions techniques</a:t>
            </a: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diffuser une </a:t>
            </a:r>
            <a:r>
              <a:rPr kumimoji="0" lang="fr-FR" sz="1600" b="1" i="0" u="none" strike="noStrike" kern="1200" cap="none" spc="0" normalizeH="0" baseline="0" noProof="0" dirty="0">
                <a:ln>
                  <a:noFill/>
                </a:ln>
                <a:solidFill>
                  <a:srgbClr val="002060"/>
                </a:solidFill>
                <a:effectLst/>
                <a:uLnTx/>
                <a:uFillTx/>
                <a:latin typeface="Arial" charset="0"/>
                <a:cs typeface="Arial" charset="0"/>
              </a:rPr>
              <a:t>synthèse de la réglementation</a:t>
            </a: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actualiser les documents HSE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Et produire de nouveaux contenus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002060"/>
                </a:solidFill>
                <a:effectLst/>
                <a:uLnTx/>
                <a:uFillTx/>
                <a:latin typeface="Arial" charset="0"/>
                <a:cs typeface="Arial" charset="0"/>
              </a:rPr>
              <a:t> guides de l’exploitant</a:t>
            </a: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002060"/>
                </a:solidFill>
                <a:effectLst/>
                <a:uLnTx/>
                <a:uFillTx/>
                <a:latin typeface="Arial" charset="0"/>
                <a:cs typeface="Arial" charset="0"/>
              </a:rPr>
              <a:t> fiches techniques par solution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p:txBody>
      </p:sp>
      <p:sp>
        <p:nvSpPr>
          <p:cNvPr id="9" name="ZoneTexte 6">
            <a:extLst>
              <a:ext uri="{FF2B5EF4-FFF2-40B4-BE49-F238E27FC236}">
                <a16:creationId xmlns:a16="http://schemas.microsoft.com/office/drawing/2014/main" id="{A4F00155-4067-708F-9B29-C5D1ADB34BFB}"/>
              </a:ext>
            </a:extLst>
          </p:cNvPr>
          <p:cNvSpPr txBox="1"/>
          <p:nvPr/>
        </p:nvSpPr>
        <p:spPr>
          <a:xfrm>
            <a:off x="1464494" y="3711728"/>
            <a:ext cx="5850705" cy="2308324"/>
          </a:xfrm>
          <a:prstGeom prst="rect">
            <a:avLst/>
          </a:prstGeom>
          <a:noFill/>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charset="0"/>
                <a:ea typeface="Arial" charset="0"/>
                <a:cs typeface="Arial" charset="0"/>
              </a:defRPr>
            </a:lvl1pPr>
            <a:lvl2pPr marL="457200" algn="l" rtl="0" eaLnBrk="0" fontAlgn="base" hangingPunct="0">
              <a:spcBef>
                <a:spcPct val="0"/>
              </a:spcBef>
              <a:spcAft>
                <a:spcPct val="0"/>
              </a:spcAft>
              <a:defRPr kern="1200">
                <a:solidFill>
                  <a:schemeClr val="tx1"/>
                </a:solidFill>
                <a:latin typeface="Arial" charset="0"/>
                <a:ea typeface="Arial" charset="0"/>
                <a:cs typeface="Arial" charset="0"/>
              </a:defRPr>
            </a:lvl2pPr>
            <a:lvl3pPr marL="914400" algn="l" rtl="0" eaLnBrk="0" fontAlgn="base" hangingPunct="0">
              <a:spcBef>
                <a:spcPct val="0"/>
              </a:spcBef>
              <a:spcAft>
                <a:spcPct val="0"/>
              </a:spcAft>
              <a:defRPr kern="1200">
                <a:solidFill>
                  <a:schemeClr val="tx1"/>
                </a:solidFill>
                <a:latin typeface="Arial" charset="0"/>
                <a:ea typeface="Arial" charset="0"/>
                <a:cs typeface="Arial" charset="0"/>
              </a:defRPr>
            </a:lvl3pPr>
            <a:lvl4pPr marL="1371600" algn="l" rtl="0" eaLnBrk="0" fontAlgn="base" hangingPunct="0">
              <a:spcBef>
                <a:spcPct val="0"/>
              </a:spcBef>
              <a:spcAft>
                <a:spcPct val="0"/>
              </a:spcAft>
              <a:defRPr kern="1200">
                <a:solidFill>
                  <a:schemeClr val="tx1"/>
                </a:solidFill>
                <a:latin typeface="Arial" charset="0"/>
                <a:ea typeface="Arial" charset="0"/>
                <a:cs typeface="Arial" charset="0"/>
              </a:defRPr>
            </a:lvl4pPr>
            <a:lvl5pPr marL="1828800" algn="l" rtl="0" eaLnBrk="0" fontAlgn="base" hangingPunct="0">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1" i="0" u="sng" strike="noStrike" kern="1200" cap="none" spc="0" normalizeH="0" baseline="0" noProof="0" dirty="0">
                <a:ln>
                  <a:noFill/>
                </a:ln>
                <a:solidFill>
                  <a:srgbClr val="002060"/>
                </a:solidFill>
                <a:effectLst/>
                <a:uLnTx/>
                <a:uFillTx/>
                <a:latin typeface="Arial" charset="0"/>
                <a:cs typeface="Arial" charset="0"/>
              </a:rPr>
              <a:t>Objectif n°2 </a:t>
            </a:r>
            <a:r>
              <a:rPr kumimoji="0" lang="fr-FR" sz="1600" b="1" i="0" u="none" strike="noStrike" kern="1200" cap="none" spc="0" normalizeH="0" baseline="0" noProof="0" dirty="0">
                <a:ln>
                  <a:noFill/>
                </a:ln>
                <a:solidFill>
                  <a:srgbClr val="002060"/>
                </a:solidFill>
                <a:effectLst/>
                <a:uLnTx/>
                <a:uFillTx/>
                <a:latin typeface="Arial" charset="0"/>
                <a:cs typeface="Arial" charset="0"/>
              </a:rPr>
              <a:t>: dialoguer avec les acteurs publics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La FPP souhaite développer </a:t>
            </a:r>
            <a:r>
              <a:rPr kumimoji="0" lang="fr-FR" sz="1600" b="1" i="0" u="none" strike="noStrike" kern="1200" cap="none" spc="0" normalizeH="0" baseline="0" noProof="0" dirty="0">
                <a:ln>
                  <a:noFill/>
                </a:ln>
                <a:solidFill>
                  <a:srgbClr val="002060"/>
                </a:solidFill>
                <a:effectLst/>
                <a:uLnTx/>
                <a:uFillTx/>
                <a:latin typeface="Arial" charset="0"/>
                <a:cs typeface="Arial" charset="0"/>
              </a:rPr>
              <a:t>des partenariats structurants</a:t>
            </a:r>
            <a:r>
              <a:rPr kumimoji="0" lang="fr-FR" sz="1600" b="0" i="0" u="none" strike="noStrike" kern="1200" cap="none" spc="0" normalizeH="0" baseline="0" noProof="0" dirty="0">
                <a:ln>
                  <a:noFill/>
                </a:ln>
                <a:solidFill>
                  <a:srgbClr val="002060"/>
                </a:solidFill>
                <a:effectLst/>
                <a:uLnTx/>
                <a:uFillTx/>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fédérations sportives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associations d’élus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fédérations d’exploitants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organisations du tourisme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ANDESS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p:txBody>
      </p:sp>
      <p:pic>
        <p:nvPicPr>
          <p:cNvPr id="12" name="Image 11">
            <a:extLst>
              <a:ext uri="{FF2B5EF4-FFF2-40B4-BE49-F238E27FC236}">
                <a16:creationId xmlns:a16="http://schemas.microsoft.com/office/drawing/2014/main" id="{1ECDE09D-69EB-7B17-606A-53612A11BCAC}"/>
              </a:ext>
            </a:extLst>
          </p:cNvPr>
          <p:cNvPicPr>
            <a:picLocks noChangeAspect="1"/>
          </p:cNvPicPr>
          <p:nvPr/>
        </p:nvPicPr>
        <p:blipFill>
          <a:blip r:embed="rId8"/>
          <a:stretch>
            <a:fillRect/>
          </a:stretch>
        </p:blipFill>
        <p:spPr>
          <a:xfrm>
            <a:off x="7158974" y="1809917"/>
            <a:ext cx="4385233" cy="2800767"/>
          </a:xfrm>
          <a:prstGeom prst="rect">
            <a:avLst/>
          </a:prstGeom>
        </p:spPr>
      </p:pic>
    </p:spTree>
    <p:extLst>
      <p:ext uri="{BB962C8B-B14F-4D97-AF65-F5344CB8AC3E}">
        <p14:creationId xmlns:p14="http://schemas.microsoft.com/office/powerpoint/2010/main" val="12363602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0270C-9B4B-F442-0A2B-F51BC9D534C6}"/>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DF9D174A-79F6-9966-BF44-D7D0A8A07F0C}"/>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EC8CC812-B861-EB6D-2970-A6FDA4365C20}"/>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E63F5ED4-5286-B95B-C3E2-C28112478B12}"/>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lumMod val="50000"/>
                    <a:lumOff val="50000"/>
                  </a:prstClr>
                </a:solidFill>
                <a:effectLst/>
                <a:uLnTx/>
                <a:uFillTx/>
                <a:latin typeface="Trebuchet MS"/>
                <a:ea typeface="+mn-ea"/>
                <a:cs typeface="+mn-cs"/>
              </a:rPr>
              <a:t>Webinaire gestion raisonnée de l’eau et de l’énergie dans les piscines collectives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black">
                  <a:lumMod val="50000"/>
                  <a:lumOff val="50000"/>
                </a:prstClr>
              </a:solidFill>
              <a:effectLst/>
              <a:uLnTx/>
              <a:uFillTx/>
              <a:latin typeface="Trebuchet MS" panose="020B0603020202020204" pitchFamily="34" charset="0"/>
              <a:ea typeface="+mn-ea"/>
              <a:cs typeface="+mn-cs"/>
            </a:endParaRPr>
          </a:p>
        </p:txBody>
      </p:sp>
      <p:sp>
        <p:nvSpPr>
          <p:cNvPr id="7" name="Rectangle 6">
            <a:extLst>
              <a:ext uri="{FF2B5EF4-FFF2-40B4-BE49-F238E27FC236}">
                <a16:creationId xmlns:a16="http://schemas.microsoft.com/office/drawing/2014/main" id="{29C9D017-6967-AD4A-6DDA-782317437B61}"/>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2">
            <a:extLst>
              <a:ext uri="{FF2B5EF4-FFF2-40B4-BE49-F238E27FC236}">
                <a16:creationId xmlns:a16="http://schemas.microsoft.com/office/drawing/2014/main" id="{CC280B27-8CB1-97DB-6F99-052425AB224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3F2BE505-1BB1-3F52-4424-04BCFA6F17E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8">
            <a:extLst>
              <a:ext uri="{FF2B5EF4-FFF2-40B4-BE49-F238E27FC236}">
                <a16:creationId xmlns:a16="http://schemas.microsoft.com/office/drawing/2014/main" id="{31BF025D-B7E8-9861-9D42-C331769CCF75}"/>
              </a:ext>
            </a:extLst>
          </p:cNvPr>
          <p:cNvSpPr>
            <a:spLocks noGrp="1"/>
          </p:cNvSpPr>
          <p:nvPr/>
        </p:nvSpPr>
        <p:spPr>
          <a:xfrm>
            <a:off x="506051" y="388861"/>
            <a:ext cx="11674332" cy="7014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33A6B2"/>
                </a:solidFill>
                <a:effectLst/>
                <a:uLnTx/>
                <a:uFillTx/>
                <a:latin typeface="Trebuchet MS" panose="020B0603020202020204" pitchFamily="34" charset="0"/>
                <a:ea typeface="+mj-ea"/>
                <a:cs typeface="+mj-cs"/>
              </a:rPr>
              <a:t>La Fédération des Professionnels de la Piscine et du Spa</a:t>
            </a:r>
          </a:p>
        </p:txBody>
      </p:sp>
      <p:pic>
        <p:nvPicPr>
          <p:cNvPr id="11" name="Image 10">
            <a:extLst>
              <a:ext uri="{FF2B5EF4-FFF2-40B4-BE49-F238E27FC236}">
                <a16:creationId xmlns:a16="http://schemas.microsoft.com/office/drawing/2014/main" id="{904E7099-0D21-D2EF-408C-9A1ECAF8A6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342" y="62703"/>
            <a:ext cx="1224553" cy="1224553"/>
          </a:xfrm>
          <a:prstGeom prst="rect">
            <a:avLst/>
          </a:prstGeom>
        </p:spPr>
      </p:pic>
      <p:sp>
        <p:nvSpPr>
          <p:cNvPr id="10" name="ZoneTexte 5">
            <a:extLst>
              <a:ext uri="{FF2B5EF4-FFF2-40B4-BE49-F238E27FC236}">
                <a16:creationId xmlns:a16="http://schemas.microsoft.com/office/drawing/2014/main" id="{CD9AC18A-7586-E7BD-1FC2-57BA5DABFA81}"/>
              </a:ext>
            </a:extLst>
          </p:cNvPr>
          <p:cNvSpPr txBox="1"/>
          <p:nvPr/>
        </p:nvSpPr>
        <p:spPr>
          <a:xfrm>
            <a:off x="1170879" y="1455223"/>
            <a:ext cx="9096727" cy="3293209"/>
          </a:xfrm>
          <a:prstGeom prst="rect">
            <a:avLst/>
          </a:prstGeom>
          <a:noFill/>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charset="0"/>
                <a:ea typeface="Arial" charset="0"/>
                <a:cs typeface="Arial" charset="0"/>
              </a:defRPr>
            </a:lvl1pPr>
            <a:lvl2pPr marL="457200" algn="l" rtl="0" eaLnBrk="0" fontAlgn="base" hangingPunct="0">
              <a:spcBef>
                <a:spcPct val="0"/>
              </a:spcBef>
              <a:spcAft>
                <a:spcPct val="0"/>
              </a:spcAft>
              <a:defRPr kern="1200">
                <a:solidFill>
                  <a:schemeClr val="tx1"/>
                </a:solidFill>
                <a:latin typeface="Arial" charset="0"/>
                <a:ea typeface="Arial" charset="0"/>
                <a:cs typeface="Arial" charset="0"/>
              </a:defRPr>
            </a:lvl2pPr>
            <a:lvl3pPr marL="914400" algn="l" rtl="0" eaLnBrk="0" fontAlgn="base" hangingPunct="0">
              <a:spcBef>
                <a:spcPct val="0"/>
              </a:spcBef>
              <a:spcAft>
                <a:spcPct val="0"/>
              </a:spcAft>
              <a:defRPr kern="1200">
                <a:solidFill>
                  <a:schemeClr val="tx1"/>
                </a:solidFill>
                <a:latin typeface="Arial" charset="0"/>
                <a:ea typeface="Arial" charset="0"/>
                <a:cs typeface="Arial" charset="0"/>
              </a:defRPr>
            </a:lvl3pPr>
            <a:lvl4pPr marL="1371600" algn="l" rtl="0" eaLnBrk="0" fontAlgn="base" hangingPunct="0">
              <a:spcBef>
                <a:spcPct val="0"/>
              </a:spcBef>
              <a:spcAft>
                <a:spcPct val="0"/>
              </a:spcAft>
              <a:defRPr kern="1200">
                <a:solidFill>
                  <a:schemeClr val="tx1"/>
                </a:solidFill>
                <a:latin typeface="Arial" charset="0"/>
                <a:ea typeface="Arial" charset="0"/>
                <a:cs typeface="Arial" charset="0"/>
              </a:defRPr>
            </a:lvl4pPr>
            <a:lvl5pPr marL="1828800" algn="l" rtl="0" eaLnBrk="0" fontAlgn="base" hangingPunct="0">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1" i="0" u="sng" strike="noStrike" kern="1200" cap="none" spc="0" normalizeH="0" baseline="0" noProof="0" dirty="0">
                <a:ln>
                  <a:noFill/>
                </a:ln>
                <a:solidFill>
                  <a:srgbClr val="002060"/>
                </a:solidFill>
                <a:effectLst/>
                <a:uLnTx/>
                <a:uFillTx/>
                <a:latin typeface="Arial" charset="0"/>
                <a:cs typeface="Arial" charset="0"/>
              </a:rPr>
              <a:t>Objectif n°3</a:t>
            </a:r>
            <a:r>
              <a:rPr kumimoji="0" lang="fr-FR" sz="1600" b="1" i="0" u="none" strike="noStrike" kern="1200" cap="none" spc="0" normalizeH="0" baseline="0" noProof="0" dirty="0">
                <a:ln>
                  <a:noFill/>
                </a:ln>
                <a:solidFill>
                  <a:srgbClr val="002060"/>
                </a:solidFill>
                <a:effectLst/>
                <a:uLnTx/>
                <a:uFillTx/>
                <a:latin typeface="Arial" charset="0"/>
                <a:cs typeface="Arial" charset="0"/>
              </a:rPr>
              <a:t> : construire une communication de référence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La FPP souhaite développer un discours autour de </a:t>
            </a:r>
            <a:r>
              <a:rPr kumimoji="0" lang="fr-FR" sz="1600" b="1" i="0" u="none" strike="noStrike" kern="1200" cap="none" spc="0" normalizeH="0" baseline="0" noProof="0" dirty="0">
                <a:ln>
                  <a:noFill/>
                </a:ln>
                <a:solidFill>
                  <a:srgbClr val="002060"/>
                </a:solidFill>
                <a:effectLst/>
                <a:uLnTx/>
                <a:uFillTx/>
                <a:latin typeface="Arial" charset="0"/>
                <a:cs typeface="Arial" charset="0"/>
              </a:rPr>
              <a:t>la piscine du partage et de l’apprentissage </a:t>
            </a:r>
            <a:r>
              <a:rPr kumimoji="0" lang="fr-FR" sz="1600" b="0" i="0" u="none" strike="noStrike" kern="1200" cap="none" spc="0" normalizeH="0" baseline="0" noProof="0" dirty="0">
                <a:ln>
                  <a:noFill/>
                </a:ln>
                <a:solidFill>
                  <a:srgbClr val="002060"/>
                </a:solidFill>
                <a:effectLst/>
                <a:uLnTx/>
                <a:uFillTx/>
                <a:latin typeface="Arial" charset="0"/>
                <a:cs typeface="Arial" charset="0"/>
              </a:rPr>
              <a:t>en mettant en avant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les bénéfices sociétaux</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la santé</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la sécurité</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le bien-être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Actions prévues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contenus dédiés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tribunes dans la presse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2060"/>
                </a:solidFill>
                <a:effectLst/>
                <a:uLnTx/>
                <a:uFillTx/>
                <a:latin typeface="Arial" charset="0"/>
                <a:cs typeface="Arial" charset="0"/>
              </a:rPr>
              <a:t> présence sur les salons professionnels</a:t>
            </a:r>
          </a:p>
        </p:txBody>
      </p:sp>
    </p:spTree>
    <p:extLst>
      <p:ext uri="{BB962C8B-B14F-4D97-AF65-F5344CB8AC3E}">
        <p14:creationId xmlns:p14="http://schemas.microsoft.com/office/powerpoint/2010/main" val="34207657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E5A03-0110-D5D9-927C-3B0D9D49729B}"/>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B46BDEBD-6B4A-6259-0DFC-B7FDEE072CCF}"/>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DD7A4712-EF03-6880-1BB8-805A03804381}"/>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18312797-5B86-FF43-1B7E-DF02307496FA}"/>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lumMod val="50000"/>
                    <a:lumOff val="50000"/>
                  </a:prstClr>
                </a:solidFill>
                <a:effectLst/>
                <a:uLnTx/>
                <a:uFillTx/>
                <a:latin typeface="Trebuchet MS"/>
                <a:ea typeface="+mn-ea"/>
                <a:cs typeface="+mn-cs"/>
              </a:rPr>
              <a:t>Webinaire gestion raisonnée de l’eau et de l’énergie dans les piscines collectives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black">
                  <a:lumMod val="50000"/>
                  <a:lumOff val="50000"/>
                </a:prstClr>
              </a:solidFill>
              <a:effectLst/>
              <a:uLnTx/>
              <a:uFillTx/>
              <a:latin typeface="Trebuchet MS" panose="020B0603020202020204" pitchFamily="34" charset="0"/>
              <a:ea typeface="+mn-ea"/>
              <a:cs typeface="+mn-cs"/>
            </a:endParaRPr>
          </a:p>
        </p:txBody>
      </p:sp>
      <p:sp>
        <p:nvSpPr>
          <p:cNvPr id="7" name="Rectangle 6">
            <a:extLst>
              <a:ext uri="{FF2B5EF4-FFF2-40B4-BE49-F238E27FC236}">
                <a16:creationId xmlns:a16="http://schemas.microsoft.com/office/drawing/2014/main" id="{DC51922C-0403-E839-A0D9-91F890CA7696}"/>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2">
            <a:extLst>
              <a:ext uri="{FF2B5EF4-FFF2-40B4-BE49-F238E27FC236}">
                <a16:creationId xmlns:a16="http://schemas.microsoft.com/office/drawing/2014/main" id="{333AAA82-657E-E7D6-2B72-7C84F1A3E4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826637B-28A5-CB2F-1AFE-EB97FF695E7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8">
            <a:extLst>
              <a:ext uri="{FF2B5EF4-FFF2-40B4-BE49-F238E27FC236}">
                <a16:creationId xmlns:a16="http://schemas.microsoft.com/office/drawing/2014/main" id="{E86817FE-41E4-AD62-3B13-4F113671805B}"/>
              </a:ext>
            </a:extLst>
          </p:cNvPr>
          <p:cNvSpPr>
            <a:spLocks noGrp="1"/>
          </p:cNvSpPr>
          <p:nvPr/>
        </p:nvSpPr>
        <p:spPr>
          <a:xfrm>
            <a:off x="506051" y="388861"/>
            <a:ext cx="11674332" cy="7014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33A6B2"/>
                </a:solidFill>
                <a:effectLst/>
                <a:uLnTx/>
                <a:uFillTx/>
                <a:latin typeface="Trebuchet MS" panose="020B0603020202020204" pitchFamily="34" charset="0"/>
                <a:ea typeface="+mj-ea"/>
                <a:cs typeface="+mj-cs"/>
              </a:rPr>
              <a:t>La Fédération des Professionnels de la Piscine et du Spa</a:t>
            </a:r>
          </a:p>
        </p:txBody>
      </p:sp>
      <p:pic>
        <p:nvPicPr>
          <p:cNvPr id="11" name="Image 10">
            <a:extLst>
              <a:ext uri="{FF2B5EF4-FFF2-40B4-BE49-F238E27FC236}">
                <a16:creationId xmlns:a16="http://schemas.microsoft.com/office/drawing/2014/main" id="{687A587A-4719-FFF9-F311-F5A3A24054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342" y="62703"/>
            <a:ext cx="1224553" cy="1224553"/>
          </a:xfrm>
          <a:prstGeom prst="rect">
            <a:avLst/>
          </a:prstGeom>
        </p:spPr>
      </p:pic>
      <p:sp>
        <p:nvSpPr>
          <p:cNvPr id="10" name="ZoneTexte 5">
            <a:extLst>
              <a:ext uri="{FF2B5EF4-FFF2-40B4-BE49-F238E27FC236}">
                <a16:creationId xmlns:a16="http://schemas.microsoft.com/office/drawing/2014/main" id="{34899BAB-A68D-9AC7-8F5F-D4A20C813E61}"/>
              </a:ext>
            </a:extLst>
          </p:cNvPr>
          <p:cNvSpPr txBox="1"/>
          <p:nvPr/>
        </p:nvSpPr>
        <p:spPr>
          <a:xfrm>
            <a:off x="1170879" y="1455223"/>
            <a:ext cx="9096727" cy="4278094"/>
          </a:xfrm>
          <a:prstGeom prst="rect">
            <a:avLst/>
          </a:prstGeom>
          <a:noFill/>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charset="0"/>
                <a:ea typeface="Arial" charset="0"/>
                <a:cs typeface="Arial" charset="0"/>
              </a:defRPr>
            </a:lvl1pPr>
            <a:lvl2pPr marL="457200" algn="l" rtl="0" eaLnBrk="0" fontAlgn="base" hangingPunct="0">
              <a:spcBef>
                <a:spcPct val="0"/>
              </a:spcBef>
              <a:spcAft>
                <a:spcPct val="0"/>
              </a:spcAft>
              <a:defRPr kern="1200">
                <a:solidFill>
                  <a:schemeClr val="tx1"/>
                </a:solidFill>
                <a:latin typeface="Arial" charset="0"/>
                <a:ea typeface="Arial" charset="0"/>
                <a:cs typeface="Arial" charset="0"/>
              </a:defRPr>
            </a:lvl2pPr>
            <a:lvl3pPr marL="914400" algn="l" rtl="0" eaLnBrk="0" fontAlgn="base" hangingPunct="0">
              <a:spcBef>
                <a:spcPct val="0"/>
              </a:spcBef>
              <a:spcAft>
                <a:spcPct val="0"/>
              </a:spcAft>
              <a:defRPr kern="1200">
                <a:solidFill>
                  <a:schemeClr val="tx1"/>
                </a:solidFill>
                <a:latin typeface="Arial" charset="0"/>
                <a:ea typeface="Arial" charset="0"/>
                <a:cs typeface="Arial" charset="0"/>
              </a:defRPr>
            </a:lvl3pPr>
            <a:lvl4pPr marL="1371600" algn="l" rtl="0" eaLnBrk="0" fontAlgn="base" hangingPunct="0">
              <a:spcBef>
                <a:spcPct val="0"/>
              </a:spcBef>
              <a:spcAft>
                <a:spcPct val="0"/>
              </a:spcAft>
              <a:defRPr kern="1200">
                <a:solidFill>
                  <a:schemeClr val="tx1"/>
                </a:solidFill>
                <a:latin typeface="Arial" charset="0"/>
                <a:ea typeface="Arial" charset="0"/>
                <a:cs typeface="Arial" charset="0"/>
              </a:defRPr>
            </a:lvl4pPr>
            <a:lvl5pPr marL="1828800" algn="l" rtl="0" eaLnBrk="0" fontAlgn="base" hangingPunct="0">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Arial" charset="0"/>
              <a:cs typeface="Arial" charset="0"/>
            </a:endParaRPr>
          </a:p>
        </p:txBody>
      </p:sp>
      <p:pic>
        <p:nvPicPr>
          <p:cNvPr id="16" name="Image 15">
            <a:extLst>
              <a:ext uri="{FF2B5EF4-FFF2-40B4-BE49-F238E27FC236}">
                <a16:creationId xmlns:a16="http://schemas.microsoft.com/office/drawing/2014/main" id="{85504AC8-835D-CD02-3E5B-6E31DCA438AD}"/>
              </a:ext>
            </a:extLst>
          </p:cNvPr>
          <p:cNvPicPr>
            <a:picLocks noChangeAspect="1"/>
          </p:cNvPicPr>
          <p:nvPr/>
        </p:nvPicPr>
        <p:blipFill>
          <a:blip r:embed="rId8"/>
          <a:srcRect t="1002" b="19396"/>
          <a:stretch>
            <a:fillRect/>
          </a:stretch>
        </p:blipFill>
        <p:spPr>
          <a:xfrm>
            <a:off x="2261144" y="280891"/>
            <a:ext cx="8976852" cy="5688000"/>
          </a:xfrm>
          <a:prstGeom prst="rect">
            <a:avLst/>
          </a:prstGeom>
        </p:spPr>
      </p:pic>
    </p:spTree>
    <p:extLst>
      <p:ext uri="{BB962C8B-B14F-4D97-AF65-F5344CB8AC3E}">
        <p14:creationId xmlns:p14="http://schemas.microsoft.com/office/powerpoint/2010/main" val="33346502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F1770B-5273-8260-3096-C1182AC6E8D0}"/>
            </a:ext>
          </a:extLst>
        </p:cNvPr>
        <p:cNvGrpSpPr/>
        <p:nvPr/>
      </p:nvGrpSpPr>
      <p:grpSpPr>
        <a:xfrm>
          <a:off x="0" y="0"/>
          <a:ext cx="0" cy="0"/>
          <a:chOff x="0" y="0"/>
          <a:chExt cx="0" cy="0"/>
        </a:xfrm>
      </p:grpSpPr>
      <p:pic>
        <p:nvPicPr>
          <p:cNvPr id="6" name="object 6">
            <a:extLst>
              <a:ext uri="{FF2B5EF4-FFF2-40B4-BE49-F238E27FC236}">
                <a16:creationId xmlns:a16="http://schemas.microsoft.com/office/drawing/2014/main" id="{D61FAA7D-4C62-3EBD-32AA-E72EDAFEBDBE}"/>
              </a:ext>
            </a:extLst>
          </p:cNvPr>
          <p:cNvPicPr/>
          <p:nvPr/>
        </p:nvPicPr>
        <p:blipFill>
          <a:blip r:embed="rId2" cstate="print"/>
          <a:stretch>
            <a:fillRect/>
          </a:stretch>
        </p:blipFill>
        <p:spPr>
          <a:xfrm>
            <a:off x="11334750" y="5867398"/>
            <a:ext cx="857249" cy="990598"/>
          </a:xfrm>
          <a:prstGeom prst="rect">
            <a:avLst/>
          </a:prstGeom>
        </p:spPr>
      </p:pic>
      <p:grpSp>
        <p:nvGrpSpPr>
          <p:cNvPr id="7" name="object 7">
            <a:extLst>
              <a:ext uri="{FF2B5EF4-FFF2-40B4-BE49-F238E27FC236}">
                <a16:creationId xmlns:a16="http://schemas.microsoft.com/office/drawing/2014/main" id="{A06C7D61-85B6-9BFB-99F6-AC7FA3932DD0}"/>
              </a:ext>
            </a:extLst>
          </p:cNvPr>
          <p:cNvGrpSpPr/>
          <p:nvPr/>
        </p:nvGrpSpPr>
        <p:grpSpPr>
          <a:xfrm>
            <a:off x="126456" y="5949324"/>
            <a:ext cx="9723755" cy="895985"/>
            <a:chOff x="55695" y="5962352"/>
            <a:chExt cx="9723755" cy="895985"/>
          </a:xfrm>
        </p:grpSpPr>
        <p:pic>
          <p:nvPicPr>
            <p:cNvPr id="8" name="object 8">
              <a:extLst>
                <a:ext uri="{FF2B5EF4-FFF2-40B4-BE49-F238E27FC236}">
                  <a16:creationId xmlns:a16="http://schemas.microsoft.com/office/drawing/2014/main" id="{E6EE86B8-6FDA-16CC-66DF-80F3060B8BD7}"/>
                </a:ext>
              </a:extLst>
            </p:cNvPr>
            <p:cNvPicPr/>
            <p:nvPr/>
          </p:nvPicPr>
          <p:blipFill>
            <a:blip r:embed="rId3" cstate="print"/>
            <a:stretch>
              <a:fillRect/>
            </a:stretch>
          </p:blipFill>
          <p:spPr>
            <a:xfrm>
              <a:off x="55695" y="5962352"/>
              <a:ext cx="1215429" cy="895647"/>
            </a:xfrm>
            <a:prstGeom prst="rect">
              <a:avLst/>
            </a:prstGeom>
          </p:spPr>
        </p:pic>
        <p:pic>
          <p:nvPicPr>
            <p:cNvPr id="9" name="object 9">
              <a:extLst>
                <a:ext uri="{FF2B5EF4-FFF2-40B4-BE49-F238E27FC236}">
                  <a16:creationId xmlns:a16="http://schemas.microsoft.com/office/drawing/2014/main" id="{6AACEAB6-CD2B-C627-8562-45358B27361E}"/>
                </a:ext>
              </a:extLst>
            </p:cNvPr>
            <p:cNvPicPr/>
            <p:nvPr/>
          </p:nvPicPr>
          <p:blipFill>
            <a:blip r:embed="rId4" cstate="print"/>
            <a:stretch>
              <a:fillRect/>
            </a:stretch>
          </p:blipFill>
          <p:spPr>
            <a:xfrm>
              <a:off x="1271125" y="6250922"/>
              <a:ext cx="895349" cy="419097"/>
            </a:xfrm>
            <a:prstGeom prst="rect">
              <a:avLst/>
            </a:prstGeom>
          </p:spPr>
        </p:pic>
        <p:pic>
          <p:nvPicPr>
            <p:cNvPr id="10" name="object 10">
              <a:extLst>
                <a:ext uri="{FF2B5EF4-FFF2-40B4-BE49-F238E27FC236}">
                  <a16:creationId xmlns:a16="http://schemas.microsoft.com/office/drawing/2014/main" id="{24CF5870-755D-5C56-FAC3-A163A161C673}"/>
                </a:ext>
              </a:extLst>
            </p:cNvPr>
            <p:cNvPicPr/>
            <p:nvPr/>
          </p:nvPicPr>
          <p:blipFill>
            <a:blip r:embed="rId5" cstate="print"/>
            <a:stretch>
              <a:fillRect/>
            </a:stretch>
          </p:blipFill>
          <p:spPr>
            <a:xfrm>
              <a:off x="2091120" y="6500962"/>
              <a:ext cx="7688028" cy="152433"/>
            </a:xfrm>
            <a:prstGeom prst="rect">
              <a:avLst/>
            </a:prstGeom>
          </p:spPr>
        </p:pic>
      </p:grpSp>
      <p:pic>
        <p:nvPicPr>
          <p:cNvPr id="11" name="object 11">
            <a:extLst>
              <a:ext uri="{FF2B5EF4-FFF2-40B4-BE49-F238E27FC236}">
                <a16:creationId xmlns:a16="http://schemas.microsoft.com/office/drawing/2014/main" id="{6FF92697-4CA2-8845-0EEB-3385AEF15EFC}"/>
              </a:ext>
            </a:extLst>
          </p:cNvPr>
          <p:cNvPicPr/>
          <p:nvPr/>
        </p:nvPicPr>
        <p:blipFill>
          <a:blip r:embed="rId6" cstate="print"/>
          <a:stretch>
            <a:fillRect/>
          </a:stretch>
        </p:blipFill>
        <p:spPr>
          <a:xfrm>
            <a:off x="9877340" y="6130654"/>
            <a:ext cx="1311769" cy="580430"/>
          </a:xfrm>
          <a:prstGeom prst="rect">
            <a:avLst/>
          </a:prstGeom>
        </p:spPr>
      </p:pic>
      <p:pic>
        <p:nvPicPr>
          <p:cNvPr id="12" name="object 12">
            <a:extLst>
              <a:ext uri="{FF2B5EF4-FFF2-40B4-BE49-F238E27FC236}">
                <a16:creationId xmlns:a16="http://schemas.microsoft.com/office/drawing/2014/main" id="{0DFFE2DD-1891-4A57-1019-43088F65D725}"/>
              </a:ext>
            </a:extLst>
          </p:cNvPr>
          <p:cNvPicPr/>
          <p:nvPr/>
        </p:nvPicPr>
        <p:blipFill>
          <a:blip r:embed="rId7" cstate="print"/>
          <a:stretch>
            <a:fillRect/>
          </a:stretch>
        </p:blipFill>
        <p:spPr>
          <a:xfrm>
            <a:off x="11280493" y="5863082"/>
            <a:ext cx="855811" cy="994917"/>
          </a:xfrm>
          <a:prstGeom prst="rect">
            <a:avLst/>
          </a:prstGeom>
        </p:spPr>
      </p:pic>
      <p:sp>
        <p:nvSpPr>
          <p:cNvPr id="13" name="object 13">
            <a:extLst>
              <a:ext uri="{FF2B5EF4-FFF2-40B4-BE49-F238E27FC236}">
                <a16:creationId xmlns:a16="http://schemas.microsoft.com/office/drawing/2014/main" id="{87B45915-9327-36C6-0B20-487C36F72230}"/>
              </a:ext>
            </a:extLst>
          </p:cNvPr>
          <p:cNvSpPr txBox="1">
            <a:spLocks noGrp="1"/>
          </p:cNvSpPr>
          <p:nvPr>
            <p:ph type="title"/>
          </p:nvPr>
        </p:nvSpPr>
        <p:spPr>
          <a:xfrm>
            <a:off x="1163280" y="2438400"/>
            <a:ext cx="10198509" cy="874598"/>
          </a:xfrm>
          <a:prstGeom prst="rect">
            <a:avLst/>
          </a:prstGeom>
        </p:spPr>
        <p:txBody>
          <a:bodyPr vert="horz" wrap="square" lIns="0" tIns="12700" rIns="0" bIns="0" rtlCol="0">
            <a:spAutoFit/>
          </a:bodyPr>
          <a:lstStyle/>
          <a:p>
            <a:pPr marL="12700">
              <a:lnSpc>
                <a:spcPct val="100000"/>
              </a:lnSpc>
              <a:spcBef>
                <a:spcPts val="100"/>
              </a:spcBef>
            </a:pPr>
            <a:r>
              <a:rPr lang="fr-FR" sz="2750" spc="-10" dirty="0">
                <a:solidFill>
                  <a:srgbClr val="92D050"/>
                </a:solidFill>
              </a:rPr>
              <a:t>Outils &amp; Accompagnement </a:t>
            </a:r>
            <a:br>
              <a:rPr lang="fr-FR" sz="2800" b="1" dirty="0">
                <a:solidFill>
                  <a:srgbClr val="22B9CE"/>
                </a:solidFill>
              </a:rPr>
            </a:br>
            <a:r>
              <a:rPr lang="fr-FR" sz="2750" i="1" spc="-10" dirty="0">
                <a:solidFill>
                  <a:srgbClr val="92D050"/>
                </a:solidFill>
              </a:rPr>
              <a:t>Fédération des Professionnels de la Piscine et du Spa (FPP)</a:t>
            </a:r>
            <a:endParaRPr sz="2750" i="1" spc="-10" dirty="0">
              <a:solidFill>
                <a:srgbClr val="92D050"/>
              </a:solidFill>
            </a:endParaRPr>
          </a:p>
        </p:txBody>
      </p:sp>
    </p:spTree>
    <p:extLst>
      <p:ext uri="{BB962C8B-B14F-4D97-AF65-F5344CB8AC3E}">
        <p14:creationId xmlns:p14="http://schemas.microsoft.com/office/powerpoint/2010/main" val="13379997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EB713-A208-E739-0D6F-98751C02A235}"/>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582B23CC-300B-5ADE-88EB-48490EC127D4}"/>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D805614A-E243-292E-3920-5FFB7C601C33}"/>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0E65DF26-DA79-0D4A-887A-26E018FB6BBD}"/>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atin typeface="Trebuchet MS"/>
              </a:rPr>
              <a:t>Webinaire gestion raisonnée de l’eau et de l’énergie dans les piscines collectives 2026</a:t>
            </a:r>
          </a:p>
          <a:p>
            <a:endParaRPr lang="fr-FR"/>
          </a:p>
        </p:txBody>
      </p:sp>
      <p:sp>
        <p:nvSpPr>
          <p:cNvPr id="7" name="Rectangle 6">
            <a:extLst>
              <a:ext uri="{FF2B5EF4-FFF2-40B4-BE49-F238E27FC236}">
                <a16:creationId xmlns:a16="http://schemas.microsoft.com/office/drawing/2014/main" id="{1F7964F2-79E3-FFF4-3669-5446ED40EECC}"/>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2">
            <a:extLst>
              <a:ext uri="{FF2B5EF4-FFF2-40B4-BE49-F238E27FC236}">
                <a16:creationId xmlns:a16="http://schemas.microsoft.com/office/drawing/2014/main" id="{EA1EFA0A-7CF3-9FDF-7CAF-62F0FFA9D85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6594E0C-FF87-CB18-4465-2BADA65CB41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8">
            <a:extLst>
              <a:ext uri="{FF2B5EF4-FFF2-40B4-BE49-F238E27FC236}">
                <a16:creationId xmlns:a16="http://schemas.microsoft.com/office/drawing/2014/main" id="{7C260A58-87FD-2F85-9095-11388C73E563}"/>
              </a:ext>
            </a:extLst>
          </p:cNvPr>
          <p:cNvSpPr>
            <a:spLocks noGrp="1"/>
          </p:cNvSpPr>
          <p:nvPr/>
        </p:nvSpPr>
        <p:spPr>
          <a:xfrm>
            <a:off x="517668" y="334295"/>
            <a:ext cx="11082866" cy="701406"/>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algn="ctr"/>
            <a:r>
              <a:rPr lang="fr-FR" sz="3600" dirty="0">
                <a:solidFill>
                  <a:srgbClr val="33A6B2"/>
                </a:solidFill>
              </a:rPr>
              <a:t>La Fédération des Professionnels de la Piscine et du Spa</a:t>
            </a:r>
          </a:p>
        </p:txBody>
      </p:sp>
      <p:sp>
        <p:nvSpPr>
          <p:cNvPr id="9" name="Espace réservé du texte 6">
            <a:extLst>
              <a:ext uri="{FF2B5EF4-FFF2-40B4-BE49-F238E27FC236}">
                <a16:creationId xmlns:a16="http://schemas.microsoft.com/office/drawing/2014/main" id="{16A500C8-9263-F39E-A828-10E550D66854}"/>
              </a:ext>
            </a:extLst>
          </p:cNvPr>
          <p:cNvSpPr txBox="1">
            <a:spLocks/>
          </p:cNvSpPr>
          <p:nvPr/>
        </p:nvSpPr>
        <p:spPr>
          <a:xfrm>
            <a:off x="299515" y="904867"/>
            <a:ext cx="8517149" cy="10171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lnSpc>
                <a:spcPct val="150000"/>
              </a:lnSpc>
              <a:buNone/>
            </a:pPr>
            <a:r>
              <a:rPr lang="fr-FR" sz="2000" dirty="0">
                <a:solidFill>
                  <a:srgbClr val="33A6B2"/>
                </a:solidFill>
                <a:latin typeface="Trebuchet MS" panose="020B0603020202020204" pitchFamily="34" charset="0"/>
                <a:ea typeface="+mj-ea"/>
                <a:cs typeface="+mj-cs"/>
              </a:rPr>
              <a:t>La gestion de l’eau et de l’énergie </a:t>
            </a:r>
            <a:r>
              <a:rPr lang="fr-FR" sz="2000" dirty="0">
                <a:solidFill>
                  <a:srgbClr val="33A6B2"/>
                </a:solidFill>
                <a:latin typeface="Trebuchet MS" panose="020B0603020202020204" pitchFamily="34" charset="0"/>
                <a:ea typeface="+mj-ea"/>
                <a:cs typeface="+mj-cs"/>
                <a:sym typeface="Wingdings" panose="05000000000000000000" pitchFamily="2" charset="2"/>
              </a:rPr>
              <a:t> Un</a:t>
            </a:r>
            <a:r>
              <a:rPr lang="fr-FR" sz="2000" dirty="0">
                <a:solidFill>
                  <a:srgbClr val="33A6B2"/>
                </a:solidFill>
                <a:latin typeface="Trebuchet MS" panose="020B0603020202020204" pitchFamily="34" charset="0"/>
                <a:ea typeface="+mj-ea"/>
                <a:cs typeface="+mj-cs"/>
              </a:rPr>
              <a:t> enjeu stratégique central pour le secteur de la piscine privée et collective.</a:t>
            </a:r>
          </a:p>
        </p:txBody>
      </p:sp>
      <p:sp>
        <p:nvSpPr>
          <p:cNvPr id="17" name="ZoneTexte 16">
            <a:extLst>
              <a:ext uri="{FF2B5EF4-FFF2-40B4-BE49-F238E27FC236}">
                <a16:creationId xmlns:a16="http://schemas.microsoft.com/office/drawing/2014/main" id="{46127221-28B7-B003-843D-C36D0080FCA4}"/>
              </a:ext>
            </a:extLst>
          </p:cNvPr>
          <p:cNvSpPr txBox="1"/>
          <p:nvPr/>
        </p:nvSpPr>
        <p:spPr>
          <a:xfrm>
            <a:off x="1514957" y="5035302"/>
            <a:ext cx="5269917" cy="646331"/>
          </a:xfrm>
          <a:prstGeom prst="rect">
            <a:avLst/>
          </a:prstGeom>
          <a:noFill/>
        </p:spPr>
        <p:txBody>
          <a:bodyPr wrap="square">
            <a:spAutoFit/>
          </a:bodyPr>
          <a:lstStyle/>
          <a:p>
            <a:pPr lvl="0">
              <a:lnSpc>
                <a:spcPct val="100000"/>
              </a:lnSpc>
            </a:pPr>
            <a:r>
              <a:rPr lang="fr-FR" sz="1800" dirty="0">
                <a:latin typeface="Titilium"/>
              </a:rPr>
              <a:t>Mesurer et optimiser précisément la consommation d’eau des piscines grâce au logiciel FPP  </a:t>
            </a:r>
            <a:endParaRPr lang="en-US" sz="1800" dirty="0">
              <a:latin typeface="Titilium"/>
            </a:endParaRPr>
          </a:p>
        </p:txBody>
      </p:sp>
      <p:pic>
        <p:nvPicPr>
          <p:cNvPr id="21" name="Graphique 20" descr="Compteur bas avec un remplissage uni">
            <a:extLst>
              <a:ext uri="{FF2B5EF4-FFF2-40B4-BE49-F238E27FC236}">
                <a16:creationId xmlns:a16="http://schemas.microsoft.com/office/drawing/2014/main" id="{7B742812-7566-8773-CA71-24B9E443516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flipH="1">
            <a:off x="600508" y="4903702"/>
            <a:ext cx="720000" cy="720000"/>
          </a:xfrm>
          <a:prstGeom prst="rect">
            <a:avLst/>
          </a:prstGeom>
        </p:spPr>
      </p:pic>
      <p:pic>
        <p:nvPicPr>
          <p:cNvPr id="25" name="Graphique 24" descr="Lavage des mains avec un remplissage uni">
            <a:extLst>
              <a:ext uri="{FF2B5EF4-FFF2-40B4-BE49-F238E27FC236}">
                <a16:creationId xmlns:a16="http://schemas.microsoft.com/office/drawing/2014/main" id="{59ECFE36-9889-477B-3FA8-6BC4A9BE2D5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27619" y="4083978"/>
            <a:ext cx="720000" cy="720000"/>
          </a:xfrm>
          <a:prstGeom prst="rect">
            <a:avLst/>
          </a:prstGeom>
        </p:spPr>
      </p:pic>
      <p:sp>
        <p:nvSpPr>
          <p:cNvPr id="29" name="ZoneTexte 28">
            <a:extLst>
              <a:ext uri="{FF2B5EF4-FFF2-40B4-BE49-F238E27FC236}">
                <a16:creationId xmlns:a16="http://schemas.microsoft.com/office/drawing/2014/main" id="{D4EA16ED-333F-43D3-A7AC-44CAEA604A0D}"/>
              </a:ext>
            </a:extLst>
          </p:cNvPr>
          <p:cNvSpPr txBox="1"/>
          <p:nvPr/>
        </p:nvSpPr>
        <p:spPr>
          <a:xfrm>
            <a:off x="1514957" y="4085233"/>
            <a:ext cx="5269917" cy="646331"/>
          </a:xfrm>
          <a:prstGeom prst="rect">
            <a:avLst/>
          </a:prstGeom>
          <a:noFill/>
        </p:spPr>
        <p:txBody>
          <a:bodyPr wrap="square">
            <a:spAutoFit/>
          </a:bodyPr>
          <a:lstStyle/>
          <a:p>
            <a:pPr lvl="0">
              <a:lnSpc>
                <a:spcPct val="100000"/>
              </a:lnSpc>
            </a:pPr>
            <a:r>
              <a:rPr lang="fr-FR" dirty="0">
                <a:latin typeface="Titilium"/>
              </a:rPr>
              <a:t>Promouvoir les équipements adaptés et les bonnes pratiques de gestion de l’eau (couverture…)</a:t>
            </a:r>
            <a:endParaRPr lang="en-US" dirty="0">
              <a:latin typeface="Titilium"/>
            </a:endParaRPr>
          </a:p>
        </p:txBody>
      </p:sp>
      <p:pic>
        <p:nvPicPr>
          <p:cNvPr id="33" name="Graphique 32" descr="Poignée de main avec un remplissage uni">
            <a:extLst>
              <a:ext uri="{FF2B5EF4-FFF2-40B4-BE49-F238E27FC236}">
                <a16:creationId xmlns:a16="http://schemas.microsoft.com/office/drawing/2014/main" id="{08B0878C-D606-91D0-E683-B1D0814C42A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00508" y="2120336"/>
            <a:ext cx="720000" cy="720000"/>
          </a:xfrm>
          <a:prstGeom prst="rect">
            <a:avLst/>
          </a:prstGeom>
        </p:spPr>
      </p:pic>
      <p:sp>
        <p:nvSpPr>
          <p:cNvPr id="36" name="ZoneTexte 35">
            <a:extLst>
              <a:ext uri="{FF2B5EF4-FFF2-40B4-BE49-F238E27FC236}">
                <a16:creationId xmlns:a16="http://schemas.microsoft.com/office/drawing/2014/main" id="{89C52B6A-F7FF-B8CD-7902-2518424E318F}"/>
              </a:ext>
            </a:extLst>
          </p:cNvPr>
          <p:cNvSpPr txBox="1"/>
          <p:nvPr/>
        </p:nvSpPr>
        <p:spPr>
          <a:xfrm>
            <a:off x="1514957" y="2156780"/>
            <a:ext cx="4836270" cy="646331"/>
          </a:xfrm>
          <a:prstGeom prst="rect">
            <a:avLst/>
          </a:prstGeom>
          <a:noFill/>
        </p:spPr>
        <p:txBody>
          <a:bodyPr wrap="square">
            <a:spAutoFit/>
          </a:bodyPr>
          <a:lstStyle/>
          <a:p>
            <a:pPr lvl="0">
              <a:lnSpc>
                <a:spcPct val="100000"/>
              </a:lnSpc>
            </a:pPr>
            <a:r>
              <a:rPr lang="fr-FR" dirty="0">
                <a:latin typeface="Titilium"/>
              </a:rPr>
              <a:t>Participer aux diverses gouvernances de l’eau   (Comité National de l’Eau…)</a:t>
            </a:r>
            <a:endParaRPr lang="en-US" dirty="0">
              <a:latin typeface="Titilium"/>
            </a:endParaRPr>
          </a:p>
        </p:txBody>
      </p:sp>
      <p:pic>
        <p:nvPicPr>
          <p:cNvPr id="38" name="Graphique 37" descr="Tête avec engrenages avec un remplissage uni">
            <a:extLst>
              <a:ext uri="{FF2B5EF4-FFF2-40B4-BE49-F238E27FC236}">
                <a16:creationId xmlns:a16="http://schemas.microsoft.com/office/drawing/2014/main" id="{6213E07A-6FA5-FF4C-2136-989EB4E6F16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00508" y="3037826"/>
            <a:ext cx="720000" cy="720000"/>
          </a:xfrm>
          <a:prstGeom prst="rect">
            <a:avLst/>
          </a:prstGeom>
        </p:spPr>
      </p:pic>
      <p:sp>
        <p:nvSpPr>
          <p:cNvPr id="40" name="ZoneTexte 39">
            <a:extLst>
              <a:ext uri="{FF2B5EF4-FFF2-40B4-BE49-F238E27FC236}">
                <a16:creationId xmlns:a16="http://schemas.microsoft.com/office/drawing/2014/main" id="{EC22FA2E-D72F-1776-E9EF-F81C390E5C84}"/>
              </a:ext>
            </a:extLst>
          </p:cNvPr>
          <p:cNvSpPr txBox="1"/>
          <p:nvPr/>
        </p:nvSpPr>
        <p:spPr>
          <a:xfrm>
            <a:off x="1514959" y="3074660"/>
            <a:ext cx="6487608" cy="646331"/>
          </a:xfrm>
          <a:prstGeom prst="rect">
            <a:avLst/>
          </a:prstGeom>
          <a:noFill/>
        </p:spPr>
        <p:txBody>
          <a:bodyPr wrap="square">
            <a:spAutoFit/>
          </a:bodyPr>
          <a:lstStyle/>
          <a:p>
            <a:pPr lvl="0">
              <a:lnSpc>
                <a:spcPct val="100000"/>
              </a:lnSpc>
            </a:pPr>
            <a:r>
              <a:rPr lang="fr-FR" dirty="0">
                <a:latin typeface="Titilium"/>
              </a:rPr>
              <a:t>Être proactif dans l’approche RSE de la profession via la commission </a:t>
            </a:r>
            <a:r>
              <a:rPr lang="fr-FR" dirty="0" err="1">
                <a:latin typeface="Titilium"/>
              </a:rPr>
              <a:t>dvpt</a:t>
            </a:r>
            <a:r>
              <a:rPr lang="fr-FR" dirty="0">
                <a:latin typeface="Titilium"/>
              </a:rPr>
              <a:t> durable (chartes, flyers consommateurs, podcast…)</a:t>
            </a:r>
            <a:endParaRPr lang="en-US" dirty="0">
              <a:latin typeface="Titilium"/>
            </a:endParaRPr>
          </a:p>
        </p:txBody>
      </p:sp>
      <p:pic>
        <p:nvPicPr>
          <p:cNvPr id="11" name="Image 10">
            <a:extLst>
              <a:ext uri="{FF2B5EF4-FFF2-40B4-BE49-F238E27FC236}">
                <a16:creationId xmlns:a16="http://schemas.microsoft.com/office/drawing/2014/main" id="{FDC37D63-F9B6-FE38-E3F6-3832984640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73470" y="903633"/>
            <a:ext cx="2234028" cy="2234028"/>
          </a:xfrm>
          <a:prstGeom prst="rect">
            <a:avLst/>
          </a:prstGeom>
        </p:spPr>
      </p:pic>
      <p:pic>
        <p:nvPicPr>
          <p:cNvPr id="3" name="Image 2">
            <a:extLst>
              <a:ext uri="{FF2B5EF4-FFF2-40B4-BE49-F238E27FC236}">
                <a16:creationId xmlns:a16="http://schemas.microsoft.com/office/drawing/2014/main" id="{7BFD9EAB-50D1-C592-38D9-26BCE0A8CF3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95603" y="3633290"/>
            <a:ext cx="2337213" cy="1558142"/>
          </a:xfrm>
          <a:prstGeom prst="rect">
            <a:avLst/>
          </a:prstGeom>
        </p:spPr>
      </p:pic>
    </p:spTree>
    <p:extLst>
      <p:ext uri="{BB962C8B-B14F-4D97-AF65-F5344CB8AC3E}">
        <p14:creationId xmlns:p14="http://schemas.microsoft.com/office/powerpoint/2010/main" val="35088244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34BE7-A364-AAA0-46C2-A006EAA1335B}"/>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C82108C2-B434-1DAA-D3C2-3E871F838356}"/>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E566C9F8-F0DC-7F7F-332C-40F07B854B5B}"/>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7A9389B8-1792-2954-68F8-1E95D791F054}"/>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atin typeface="Trebuchet MS"/>
              </a:rPr>
              <a:t>Webinaire gestion raisonnée de l’eau et de l’énergie dans les piscines collectives 2026</a:t>
            </a:r>
          </a:p>
          <a:p>
            <a:endParaRPr lang="fr-FR"/>
          </a:p>
        </p:txBody>
      </p:sp>
      <p:sp>
        <p:nvSpPr>
          <p:cNvPr id="7" name="Rectangle 6">
            <a:extLst>
              <a:ext uri="{FF2B5EF4-FFF2-40B4-BE49-F238E27FC236}">
                <a16:creationId xmlns:a16="http://schemas.microsoft.com/office/drawing/2014/main" id="{1C4CEFE0-55A7-E59C-8245-13742B8D5194}"/>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2">
            <a:extLst>
              <a:ext uri="{FF2B5EF4-FFF2-40B4-BE49-F238E27FC236}">
                <a16:creationId xmlns:a16="http://schemas.microsoft.com/office/drawing/2014/main" id="{C64A44C2-30EC-CAEF-D55D-BFAA883FA69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10ABDBDE-AEA6-1CC2-D1DB-3AB9B11813F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e 21">
            <a:extLst>
              <a:ext uri="{FF2B5EF4-FFF2-40B4-BE49-F238E27FC236}">
                <a16:creationId xmlns:a16="http://schemas.microsoft.com/office/drawing/2014/main" id="{15A8FF0E-B1D0-1EA7-052E-EE9873EE1AC6}"/>
              </a:ext>
            </a:extLst>
          </p:cNvPr>
          <p:cNvGrpSpPr/>
          <p:nvPr/>
        </p:nvGrpSpPr>
        <p:grpSpPr>
          <a:xfrm>
            <a:off x="914635" y="2185070"/>
            <a:ext cx="4070892" cy="3860798"/>
            <a:chOff x="282759" y="1430868"/>
            <a:chExt cx="5135908" cy="4870850"/>
          </a:xfrm>
        </p:grpSpPr>
        <p:pic>
          <p:nvPicPr>
            <p:cNvPr id="23" name="Image 22" descr="Une image contenant texte, capture d’écran, Système d’exploitation, logo&#10;&#10;Le contenu généré par l’IA peut être incorrect.">
              <a:extLst>
                <a:ext uri="{FF2B5EF4-FFF2-40B4-BE49-F238E27FC236}">
                  <a16:creationId xmlns:a16="http://schemas.microsoft.com/office/drawing/2014/main" id="{3A90D7E6-C0F9-5D4C-0799-54CC268303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360" y="2379001"/>
              <a:ext cx="3733800" cy="2293673"/>
            </a:xfrm>
            <a:prstGeom prst="rect">
              <a:avLst/>
            </a:prstGeom>
          </p:spPr>
        </p:pic>
        <p:pic>
          <p:nvPicPr>
            <p:cNvPr id="24" name="Graphique 23" descr="Écran contour">
              <a:extLst>
                <a:ext uri="{FF2B5EF4-FFF2-40B4-BE49-F238E27FC236}">
                  <a16:creationId xmlns:a16="http://schemas.microsoft.com/office/drawing/2014/main" id="{601990B3-A695-FFD5-00C6-4DDEEC644C8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82759" y="1430868"/>
              <a:ext cx="5135908" cy="4870850"/>
            </a:xfrm>
            <a:prstGeom prst="rect">
              <a:avLst/>
            </a:prstGeom>
          </p:spPr>
        </p:pic>
      </p:grpSp>
      <p:grpSp>
        <p:nvGrpSpPr>
          <p:cNvPr id="25" name="Groupe 24">
            <a:extLst>
              <a:ext uri="{FF2B5EF4-FFF2-40B4-BE49-F238E27FC236}">
                <a16:creationId xmlns:a16="http://schemas.microsoft.com/office/drawing/2014/main" id="{F8D9DBD4-0775-87D9-64B8-5BF18EB53CC6}"/>
              </a:ext>
            </a:extLst>
          </p:cNvPr>
          <p:cNvGrpSpPr/>
          <p:nvPr/>
        </p:nvGrpSpPr>
        <p:grpSpPr>
          <a:xfrm>
            <a:off x="6822130" y="2185070"/>
            <a:ext cx="4070892" cy="3860798"/>
            <a:chOff x="6363231" y="1388108"/>
            <a:chExt cx="5135908" cy="4870850"/>
          </a:xfrm>
        </p:grpSpPr>
        <p:pic>
          <p:nvPicPr>
            <p:cNvPr id="26" name="Image 25" descr="Une image contenant texte, capture d’écran, Système d’exploitation&#10;&#10;Le contenu généré par l’IA peut être incorrect.">
              <a:extLst>
                <a:ext uri="{FF2B5EF4-FFF2-40B4-BE49-F238E27FC236}">
                  <a16:creationId xmlns:a16="http://schemas.microsoft.com/office/drawing/2014/main" id="{1C087E94-06CF-50D1-0C52-C9A50DD34313}"/>
                </a:ext>
              </a:extLst>
            </p:cNvPr>
            <p:cNvPicPr>
              <a:picLocks noChangeAspect="1"/>
            </p:cNvPicPr>
            <p:nvPr/>
          </p:nvPicPr>
          <p:blipFill>
            <a:blip r:embed="rId9" cstate="print">
              <a:extLst>
                <a:ext uri="{28A0092B-C50C-407E-A947-70E740481C1C}">
                  <a14:useLocalDpi xmlns:a14="http://schemas.microsoft.com/office/drawing/2010/main" val="0"/>
                </a:ext>
              </a:extLst>
            </a:blip>
            <a:srcRect b="4921"/>
            <a:stretch>
              <a:fillRect/>
            </a:stretch>
          </p:blipFill>
          <p:spPr>
            <a:xfrm>
              <a:off x="7184218" y="2480222"/>
              <a:ext cx="3492249" cy="2200919"/>
            </a:xfrm>
            <a:prstGeom prst="rect">
              <a:avLst/>
            </a:prstGeom>
          </p:spPr>
        </p:pic>
        <p:pic>
          <p:nvPicPr>
            <p:cNvPr id="27" name="Graphique 26" descr="Écran contour">
              <a:extLst>
                <a:ext uri="{FF2B5EF4-FFF2-40B4-BE49-F238E27FC236}">
                  <a16:creationId xmlns:a16="http://schemas.microsoft.com/office/drawing/2014/main" id="{3A557B0A-164F-3AA5-4BF8-496441F7D31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363231" y="1388108"/>
              <a:ext cx="5135908" cy="4870850"/>
            </a:xfrm>
            <a:prstGeom prst="rect">
              <a:avLst/>
            </a:prstGeom>
          </p:spPr>
        </p:pic>
      </p:grpSp>
      <p:pic>
        <p:nvPicPr>
          <p:cNvPr id="28" name="Graphique 27" descr="Horloge avec un remplissage uni">
            <a:extLst>
              <a:ext uri="{FF2B5EF4-FFF2-40B4-BE49-F238E27FC236}">
                <a16:creationId xmlns:a16="http://schemas.microsoft.com/office/drawing/2014/main" id="{6B0C08D4-272F-BFE8-5F55-D6617C1BF00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45300" y="5471627"/>
            <a:ext cx="553297" cy="553297"/>
          </a:xfrm>
          <a:prstGeom prst="rect">
            <a:avLst/>
          </a:prstGeom>
        </p:spPr>
      </p:pic>
      <p:sp>
        <p:nvSpPr>
          <p:cNvPr id="29" name="Espace réservé du texte 6">
            <a:extLst>
              <a:ext uri="{FF2B5EF4-FFF2-40B4-BE49-F238E27FC236}">
                <a16:creationId xmlns:a16="http://schemas.microsoft.com/office/drawing/2014/main" id="{881FC3CC-4389-FB74-87E8-5C98575DC836}"/>
              </a:ext>
            </a:extLst>
          </p:cNvPr>
          <p:cNvSpPr txBox="1">
            <a:spLocks/>
          </p:cNvSpPr>
          <p:nvPr/>
        </p:nvSpPr>
        <p:spPr>
          <a:xfrm>
            <a:off x="1518518" y="5571019"/>
            <a:ext cx="3332883" cy="354515"/>
          </a:xfrm>
          <a:prstGeom prst="rect">
            <a:avLst/>
          </a:prstGeom>
        </p:spPr>
        <p:txBody>
          <a:bodyPr>
            <a:noAutofit/>
          </a:bodyPr>
          <a:lstStyle>
            <a:lvl1pPr marL="0" indent="0" algn="ctr" rtl="0" eaLnBrk="0" fontAlgn="base" hangingPunct="0">
              <a:lnSpc>
                <a:spcPct val="90000"/>
              </a:lnSpc>
              <a:spcBef>
                <a:spcPts val="1000"/>
              </a:spcBef>
              <a:spcAft>
                <a:spcPct val="0"/>
              </a:spcAft>
              <a:buFont typeface="Arial" charset="0"/>
              <a:buNone/>
              <a:defRPr sz="1800" kern="1200">
                <a:solidFill>
                  <a:schemeClr val="accent2"/>
                </a:solidFill>
                <a:latin typeface="+mj-lt"/>
                <a:ea typeface="Open Sans" charset="0"/>
                <a:cs typeface="Calibri" panose="020F0502020204030204" pitchFamily="34" charset="0"/>
              </a:defRPr>
            </a:lvl1pPr>
            <a:lvl2pPr marL="457200" indent="0" algn="ctr" rtl="0" eaLnBrk="0" fontAlgn="base" hangingPunct="0">
              <a:lnSpc>
                <a:spcPct val="90000"/>
              </a:lnSpc>
              <a:spcBef>
                <a:spcPts val="500"/>
              </a:spcBef>
              <a:spcAft>
                <a:spcPct val="0"/>
              </a:spcAft>
              <a:buFont typeface="Arial" charset="0"/>
              <a:buNone/>
              <a:defRPr sz="2000" kern="1200">
                <a:solidFill>
                  <a:schemeClr val="tx1"/>
                </a:solidFill>
                <a:latin typeface="Open Sans" charset="0"/>
                <a:ea typeface="Open Sans" charset="0"/>
                <a:cs typeface="Open Sans" charset="0"/>
              </a:defRPr>
            </a:lvl2pPr>
            <a:lvl3pPr marL="914400" indent="0" algn="ctr" rtl="0" eaLnBrk="0" fontAlgn="base" hangingPunct="0">
              <a:lnSpc>
                <a:spcPct val="90000"/>
              </a:lnSpc>
              <a:spcBef>
                <a:spcPts val="500"/>
              </a:spcBef>
              <a:spcAft>
                <a:spcPct val="0"/>
              </a:spcAft>
              <a:buFont typeface="Arial" charset="0"/>
              <a:buNone/>
              <a:defRPr sz="1800" kern="1200">
                <a:solidFill>
                  <a:schemeClr val="tx1"/>
                </a:solidFill>
                <a:latin typeface="Open Sans" charset="0"/>
                <a:ea typeface="Open Sans" charset="0"/>
                <a:cs typeface="Open Sans" charset="0"/>
              </a:defRPr>
            </a:lvl3pPr>
            <a:lvl4pPr marL="1371600" indent="0" algn="ctr" rtl="0" eaLnBrk="0" fontAlgn="base" hangingPunct="0">
              <a:lnSpc>
                <a:spcPct val="90000"/>
              </a:lnSpc>
              <a:spcBef>
                <a:spcPts val="500"/>
              </a:spcBef>
              <a:spcAft>
                <a:spcPct val="0"/>
              </a:spcAft>
              <a:buFont typeface="Arial" charset="0"/>
              <a:buNone/>
              <a:defRPr sz="1600" kern="1200">
                <a:solidFill>
                  <a:schemeClr val="tx1"/>
                </a:solidFill>
                <a:latin typeface="Open Sans" charset="0"/>
                <a:ea typeface="Open Sans" charset="0"/>
                <a:cs typeface="Open Sans" charset="0"/>
              </a:defRPr>
            </a:lvl4pPr>
            <a:lvl5pPr marL="1828800" indent="0" algn="ctr" rtl="0" eaLnBrk="0" fontAlgn="base" hangingPunct="0">
              <a:lnSpc>
                <a:spcPct val="90000"/>
              </a:lnSpc>
              <a:spcBef>
                <a:spcPts val="500"/>
              </a:spcBef>
              <a:spcAft>
                <a:spcPct val="0"/>
              </a:spcAft>
              <a:buFont typeface="Arial" charset="0"/>
              <a:buNone/>
              <a:defRPr sz="1600" kern="1200">
                <a:solidFill>
                  <a:schemeClr val="tx1"/>
                </a:solidFill>
                <a:latin typeface="Open Sans" charset="0"/>
                <a:ea typeface="Open Sans" charset="0"/>
                <a:cs typeface="Open Sans"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fr-FR" dirty="0">
                <a:solidFill>
                  <a:schemeClr val="tx1"/>
                </a:solidFill>
                <a:latin typeface="Titilium"/>
                <a:cs typeface="DIN Pro Regular" panose="020B0504020101020102" pitchFamily="34" charset="0"/>
                <a:sym typeface="Wingdings" panose="05000000000000000000" pitchFamily="2" charset="2"/>
              </a:rPr>
              <a:t>3 min – 4 étapes – 12 paramètres</a:t>
            </a:r>
            <a:endParaRPr lang="fr-FR" dirty="0">
              <a:solidFill>
                <a:schemeClr val="tx1"/>
              </a:solidFill>
              <a:latin typeface="Titilium"/>
              <a:cs typeface="DIN Pro Regular" panose="020B0504020101020102" pitchFamily="34" charset="0"/>
            </a:endParaRPr>
          </a:p>
        </p:txBody>
      </p:sp>
      <p:pic>
        <p:nvPicPr>
          <p:cNvPr id="30" name="Graphique 29" descr="Horloge avec un remplissage uni">
            <a:extLst>
              <a:ext uri="{FF2B5EF4-FFF2-40B4-BE49-F238E27FC236}">
                <a16:creationId xmlns:a16="http://schemas.microsoft.com/office/drawing/2014/main" id="{D3CA9370-D644-1F96-712F-091FDD4B37B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810568" y="5462459"/>
            <a:ext cx="553297" cy="553297"/>
          </a:xfrm>
          <a:prstGeom prst="rect">
            <a:avLst/>
          </a:prstGeom>
        </p:spPr>
      </p:pic>
      <p:sp>
        <p:nvSpPr>
          <p:cNvPr id="31" name="Espace réservé du texte 6">
            <a:extLst>
              <a:ext uri="{FF2B5EF4-FFF2-40B4-BE49-F238E27FC236}">
                <a16:creationId xmlns:a16="http://schemas.microsoft.com/office/drawing/2014/main" id="{C1F8D05F-DF4A-96D4-2B9E-172360327D41}"/>
              </a:ext>
            </a:extLst>
          </p:cNvPr>
          <p:cNvSpPr txBox="1">
            <a:spLocks/>
          </p:cNvSpPr>
          <p:nvPr/>
        </p:nvSpPr>
        <p:spPr>
          <a:xfrm>
            <a:off x="7363865" y="5608631"/>
            <a:ext cx="3329538" cy="354515"/>
          </a:xfrm>
          <a:prstGeom prst="rect">
            <a:avLst/>
          </a:prstGeom>
        </p:spPr>
        <p:txBody>
          <a:bodyPr>
            <a:noAutofit/>
          </a:bodyPr>
          <a:lstStyle>
            <a:lvl1pPr marL="0" indent="0" algn="ctr" rtl="0" eaLnBrk="0" fontAlgn="base" hangingPunct="0">
              <a:lnSpc>
                <a:spcPct val="90000"/>
              </a:lnSpc>
              <a:spcBef>
                <a:spcPts val="1000"/>
              </a:spcBef>
              <a:spcAft>
                <a:spcPct val="0"/>
              </a:spcAft>
              <a:buFont typeface="Arial" charset="0"/>
              <a:buNone/>
              <a:defRPr sz="1800" kern="1200">
                <a:solidFill>
                  <a:schemeClr val="accent2"/>
                </a:solidFill>
                <a:latin typeface="+mj-lt"/>
                <a:ea typeface="Open Sans" charset="0"/>
                <a:cs typeface="Calibri" panose="020F0502020204030204" pitchFamily="34" charset="0"/>
              </a:defRPr>
            </a:lvl1pPr>
            <a:lvl2pPr marL="457200" indent="0" algn="ctr" rtl="0" eaLnBrk="0" fontAlgn="base" hangingPunct="0">
              <a:lnSpc>
                <a:spcPct val="90000"/>
              </a:lnSpc>
              <a:spcBef>
                <a:spcPts val="500"/>
              </a:spcBef>
              <a:spcAft>
                <a:spcPct val="0"/>
              </a:spcAft>
              <a:buFont typeface="Arial" charset="0"/>
              <a:buNone/>
              <a:defRPr sz="2000" kern="1200">
                <a:solidFill>
                  <a:schemeClr val="tx1"/>
                </a:solidFill>
                <a:latin typeface="Open Sans" charset="0"/>
                <a:ea typeface="Open Sans" charset="0"/>
                <a:cs typeface="Open Sans" charset="0"/>
              </a:defRPr>
            </a:lvl2pPr>
            <a:lvl3pPr marL="914400" indent="0" algn="ctr" rtl="0" eaLnBrk="0" fontAlgn="base" hangingPunct="0">
              <a:lnSpc>
                <a:spcPct val="90000"/>
              </a:lnSpc>
              <a:spcBef>
                <a:spcPts val="500"/>
              </a:spcBef>
              <a:spcAft>
                <a:spcPct val="0"/>
              </a:spcAft>
              <a:buFont typeface="Arial" charset="0"/>
              <a:buNone/>
              <a:defRPr sz="1800" kern="1200">
                <a:solidFill>
                  <a:schemeClr val="tx1"/>
                </a:solidFill>
                <a:latin typeface="Open Sans" charset="0"/>
                <a:ea typeface="Open Sans" charset="0"/>
                <a:cs typeface="Open Sans" charset="0"/>
              </a:defRPr>
            </a:lvl3pPr>
            <a:lvl4pPr marL="1371600" indent="0" algn="ctr" rtl="0" eaLnBrk="0" fontAlgn="base" hangingPunct="0">
              <a:lnSpc>
                <a:spcPct val="90000"/>
              </a:lnSpc>
              <a:spcBef>
                <a:spcPts val="500"/>
              </a:spcBef>
              <a:spcAft>
                <a:spcPct val="0"/>
              </a:spcAft>
              <a:buFont typeface="Arial" charset="0"/>
              <a:buNone/>
              <a:defRPr sz="1600" kern="1200">
                <a:solidFill>
                  <a:schemeClr val="tx1"/>
                </a:solidFill>
                <a:latin typeface="Open Sans" charset="0"/>
                <a:ea typeface="Open Sans" charset="0"/>
                <a:cs typeface="Open Sans" charset="0"/>
              </a:defRPr>
            </a:lvl4pPr>
            <a:lvl5pPr marL="1828800" indent="0" algn="ctr" rtl="0" eaLnBrk="0" fontAlgn="base" hangingPunct="0">
              <a:lnSpc>
                <a:spcPct val="90000"/>
              </a:lnSpc>
              <a:spcBef>
                <a:spcPts val="500"/>
              </a:spcBef>
              <a:spcAft>
                <a:spcPct val="0"/>
              </a:spcAft>
              <a:buFont typeface="Arial" charset="0"/>
              <a:buNone/>
              <a:defRPr sz="1600" kern="1200">
                <a:solidFill>
                  <a:schemeClr val="tx1"/>
                </a:solidFill>
                <a:latin typeface="Open Sans" charset="0"/>
                <a:ea typeface="Open Sans" charset="0"/>
                <a:cs typeface="Open Sans"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fr-FR" dirty="0">
                <a:solidFill>
                  <a:schemeClr val="tx1"/>
                </a:solidFill>
                <a:latin typeface="Titilium"/>
                <a:cs typeface="DIN Pro Regular" panose="020B0504020101020102" pitchFamily="34" charset="0"/>
                <a:sym typeface="Wingdings" panose="05000000000000000000" pitchFamily="2" charset="2"/>
              </a:rPr>
              <a:t>5 min – 5 étapes – 17 paramètres</a:t>
            </a:r>
            <a:endParaRPr lang="fr-FR" dirty="0">
              <a:solidFill>
                <a:schemeClr val="tx1"/>
              </a:solidFill>
              <a:latin typeface="Titilium"/>
              <a:cs typeface="DIN Pro Regular" panose="020B0504020101020102" pitchFamily="34" charset="0"/>
            </a:endParaRPr>
          </a:p>
        </p:txBody>
      </p:sp>
      <p:sp>
        <p:nvSpPr>
          <p:cNvPr id="32" name="Espace réservé du texte 6">
            <a:extLst>
              <a:ext uri="{FF2B5EF4-FFF2-40B4-BE49-F238E27FC236}">
                <a16:creationId xmlns:a16="http://schemas.microsoft.com/office/drawing/2014/main" id="{A6D65F7C-A383-66F2-6F61-24E65653707B}"/>
              </a:ext>
            </a:extLst>
          </p:cNvPr>
          <p:cNvSpPr txBox="1">
            <a:spLocks/>
          </p:cNvSpPr>
          <p:nvPr/>
        </p:nvSpPr>
        <p:spPr>
          <a:xfrm>
            <a:off x="6648567" y="2347742"/>
            <a:ext cx="4416682" cy="429621"/>
          </a:xfrm>
          <a:prstGeom prst="rect">
            <a:avLst/>
          </a:prstGeom>
        </p:spPr>
        <p:txBody>
          <a:bodyPr>
            <a:noAutofit/>
          </a:bodyPr>
          <a:lstStyle>
            <a:lvl1pPr marL="0" indent="0" algn="ctr" rtl="0" eaLnBrk="0" fontAlgn="base" hangingPunct="0">
              <a:lnSpc>
                <a:spcPct val="90000"/>
              </a:lnSpc>
              <a:spcBef>
                <a:spcPts val="1000"/>
              </a:spcBef>
              <a:spcAft>
                <a:spcPct val="0"/>
              </a:spcAft>
              <a:buFont typeface="Arial" charset="0"/>
              <a:buNone/>
              <a:defRPr sz="1800" kern="1200">
                <a:solidFill>
                  <a:schemeClr val="accent2"/>
                </a:solidFill>
                <a:latin typeface="+mj-lt"/>
                <a:ea typeface="Open Sans" charset="0"/>
                <a:cs typeface="Calibri" panose="020F0502020204030204" pitchFamily="34" charset="0"/>
              </a:defRPr>
            </a:lvl1pPr>
            <a:lvl2pPr marL="457200" indent="0" algn="ctr" rtl="0" eaLnBrk="0" fontAlgn="base" hangingPunct="0">
              <a:lnSpc>
                <a:spcPct val="90000"/>
              </a:lnSpc>
              <a:spcBef>
                <a:spcPts val="500"/>
              </a:spcBef>
              <a:spcAft>
                <a:spcPct val="0"/>
              </a:spcAft>
              <a:buFont typeface="Arial" charset="0"/>
              <a:buNone/>
              <a:defRPr sz="2000" kern="1200">
                <a:solidFill>
                  <a:schemeClr val="tx1"/>
                </a:solidFill>
                <a:latin typeface="Open Sans" charset="0"/>
                <a:ea typeface="Open Sans" charset="0"/>
                <a:cs typeface="Open Sans" charset="0"/>
              </a:defRPr>
            </a:lvl2pPr>
            <a:lvl3pPr marL="914400" indent="0" algn="ctr" rtl="0" eaLnBrk="0" fontAlgn="base" hangingPunct="0">
              <a:lnSpc>
                <a:spcPct val="90000"/>
              </a:lnSpc>
              <a:spcBef>
                <a:spcPts val="500"/>
              </a:spcBef>
              <a:spcAft>
                <a:spcPct val="0"/>
              </a:spcAft>
              <a:buFont typeface="Arial" charset="0"/>
              <a:buNone/>
              <a:defRPr sz="1800" kern="1200">
                <a:solidFill>
                  <a:schemeClr val="tx1"/>
                </a:solidFill>
                <a:latin typeface="Open Sans" charset="0"/>
                <a:ea typeface="Open Sans" charset="0"/>
                <a:cs typeface="Open Sans" charset="0"/>
              </a:defRPr>
            </a:lvl3pPr>
            <a:lvl4pPr marL="1371600" indent="0" algn="ctr" rtl="0" eaLnBrk="0" fontAlgn="base" hangingPunct="0">
              <a:lnSpc>
                <a:spcPct val="90000"/>
              </a:lnSpc>
              <a:spcBef>
                <a:spcPts val="500"/>
              </a:spcBef>
              <a:spcAft>
                <a:spcPct val="0"/>
              </a:spcAft>
              <a:buFont typeface="Arial" charset="0"/>
              <a:buNone/>
              <a:defRPr sz="1600" kern="1200">
                <a:solidFill>
                  <a:schemeClr val="tx1"/>
                </a:solidFill>
                <a:latin typeface="Open Sans" charset="0"/>
                <a:ea typeface="Open Sans" charset="0"/>
                <a:cs typeface="Open Sans" charset="0"/>
              </a:defRPr>
            </a:lvl4pPr>
            <a:lvl5pPr marL="1828800" indent="0" algn="ctr" rtl="0" eaLnBrk="0" fontAlgn="base" hangingPunct="0">
              <a:lnSpc>
                <a:spcPct val="90000"/>
              </a:lnSpc>
              <a:spcBef>
                <a:spcPts val="500"/>
              </a:spcBef>
              <a:spcAft>
                <a:spcPct val="0"/>
              </a:spcAft>
              <a:buFont typeface="Arial" charset="0"/>
              <a:buNone/>
              <a:defRPr sz="1600" kern="1200">
                <a:solidFill>
                  <a:schemeClr val="tx1"/>
                </a:solidFill>
                <a:latin typeface="Open Sans" charset="0"/>
                <a:ea typeface="Open Sans" charset="0"/>
                <a:cs typeface="Open Sans"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fr-FR" b="1" dirty="0">
                <a:solidFill>
                  <a:schemeClr val="tx1"/>
                </a:solidFill>
                <a:latin typeface="Titilium"/>
                <a:cs typeface="DIN Pro Regular" panose="020B0504020101020102" pitchFamily="34" charset="0"/>
                <a:sym typeface="Wingdings" panose="05000000000000000000" pitchFamily="2" charset="2"/>
              </a:rPr>
              <a:t> Tableau de bord</a:t>
            </a:r>
            <a:r>
              <a:rPr lang="fr-FR" b="1" dirty="0">
                <a:solidFill>
                  <a:schemeClr val="tx1"/>
                </a:solidFill>
                <a:latin typeface="Titilium"/>
                <a:cs typeface="DIN Pro Regular" panose="020B0504020101020102" pitchFamily="34" charset="0"/>
              </a:rPr>
              <a:t> professionnels adhérents</a:t>
            </a:r>
            <a:endParaRPr lang="fr-FR" dirty="0">
              <a:solidFill>
                <a:schemeClr val="tx1"/>
              </a:solidFill>
              <a:latin typeface="Titilium"/>
              <a:cs typeface="DIN Pro Regular" panose="020B0504020101020102" pitchFamily="34" charset="0"/>
            </a:endParaRPr>
          </a:p>
        </p:txBody>
      </p:sp>
      <p:sp>
        <p:nvSpPr>
          <p:cNvPr id="33" name="Espace réservé du texte 6">
            <a:extLst>
              <a:ext uri="{FF2B5EF4-FFF2-40B4-BE49-F238E27FC236}">
                <a16:creationId xmlns:a16="http://schemas.microsoft.com/office/drawing/2014/main" id="{AF90194E-8496-802D-2A9C-4BB6B2AF65E4}"/>
              </a:ext>
            </a:extLst>
          </p:cNvPr>
          <p:cNvSpPr txBox="1">
            <a:spLocks/>
          </p:cNvSpPr>
          <p:nvPr/>
        </p:nvSpPr>
        <p:spPr>
          <a:xfrm>
            <a:off x="1283639" y="2313120"/>
            <a:ext cx="3332883" cy="431354"/>
          </a:xfrm>
          <a:prstGeom prst="rect">
            <a:avLst/>
          </a:prstGeom>
        </p:spPr>
        <p:txBody>
          <a:bodyPr>
            <a:noAutofit/>
          </a:bodyPr>
          <a:lstStyle>
            <a:lvl1pPr marL="0" indent="0" algn="ctr" rtl="0" eaLnBrk="0" fontAlgn="base" hangingPunct="0">
              <a:lnSpc>
                <a:spcPct val="90000"/>
              </a:lnSpc>
              <a:spcBef>
                <a:spcPts val="1000"/>
              </a:spcBef>
              <a:spcAft>
                <a:spcPct val="0"/>
              </a:spcAft>
              <a:buFont typeface="Arial" charset="0"/>
              <a:buNone/>
              <a:defRPr sz="1800" kern="1200">
                <a:solidFill>
                  <a:schemeClr val="accent2"/>
                </a:solidFill>
                <a:latin typeface="+mj-lt"/>
                <a:ea typeface="Open Sans" charset="0"/>
                <a:cs typeface="Calibri" panose="020F0502020204030204" pitchFamily="34" charset="0"/>
              </a:defRPr>
            </a:lvl1pPr>
            <a:lvl2pPr marL="457200" indent="0" algn="ctr" rtl="0" eaLnBrk="0" fontAlgn="base" hangingPunct="0">
              <a:lnSpc>
                <a:spcPct val="90000"/>
              </a:lnSpc>
              <a:spcBef>
                <a:spcPts val="500"/>
              </a:spcBef>
              <a:spcAft>
                <a:spcPct val="0"/>
              </a:spcAft>
              <a:buFont typeface="Arial" charset="0"/>
              <a:buNone/>
              <a:defRPr sz="2000" kern="1200">
                <a:solidFill>
                  <a:schemeClr val="tx1"/>
                </a:solidFill>
                <a:latin typeface="Open Sans" charset="0"/>
                <a:ea typeface="Open Sans" charset="0"/>
                <a:cs typeface="Open Sans" charset="0"/>
              </a:defRPr>
            </a:lvl2pPr>
            <a:lvl3pPr marL="914400" indent="0" algn="ctr" rtl="0" eaLnBrk="0" fontAlgn="base" hangingPunct="0">
              <a:lnSpc>
                <a:spcPct val="90000"/>
              </a:lnSpc>
              <a:spcBef>
                <a:spcPts val="500"/>
              </a:spcBef>
              <a:spcAft>
                <a:spcPct val="0"/>
              </a:spcAft>
              <a:buFont typeface="Arial" charset="0"/>
              <a:buNone/>
              <a:defRPr sz="1800" kern="1200">
                <a:solidFill>
                  <a:schemeClr val="tx1"/>
                </a:solidFill>
                <a:latin typeface="Open Sans" charset="0"/>
                <a:ea typeface="Open Sans" charset="0"/>
                <a:cs typeface="Open Sans" charset="0"/>
              </a:defRPr>
            </a:lvl3pPr>
            <a:lvl4pPr marL="1371600" indent="0" algn="ctr" rtl="0" eaLnBrk="0" fontAlgn="base" hangingPunct="0">
              <a:lnSpc>
                <a:spcPct val="90000"/>
              </a:lnSpc>
              <a:spcBef>
                <a:spcPts val="500"/>
              </a:spcBef>
              <a:spcAft>
                <a:spcPct val="0"/>
              </a:spcAft>
              <a:buFont typeface="Arial" charset="0"/>
              <a:buNone/>
              <a:defRPr sz="1600" kern="1200">
                <a:solidFill>
                  <a:schemeClr val="tx1"/>
                </a:solidFill>
                <a:latin typeface="Open Sans" charset="0"/>
                <a:ea typeface="Open Sans" charset="0"/>
                <a:cs typeface="Open Sans" charset="0"/>
              </a:defRPr>
            </a:lvl4pPr>
            <a:lvl5pPr marL="1828800" indent="0" algn="ctr" rtl="0" eaLnBrk="0" fontAlgn="base" hangingPunct="0">
              <a:lnSpc>
                <a:spcPct val="90000"/>
              </a:lnSpc>
              <a:spcBef>
                <a:spcPts val="500"/>
              </a:spcBef>
              <a:spcAft>
                <a:spcPct val="0"/>
              </a:spcAft>
              <a:buFont typeface="Arial" charset="0"/>
              <a:buNone/>
              <a:defRPr sz="1600" kern="1200">
                <a:solidFill>
                  <a:schemeClr val="tx1"/>
                </a:solidFill>
                <a:latin typeface="Open Sans" charset="0"/>
                <a:ea typeface="Open Sans" charset="0"/>
                <a:cs typeface="Open Sans"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fr-FR" b="1" dirty="0">
                <a:solidFill>
                  <a:schemeClr val="tx1"/>
                </a:solidFill>
                <a:latin typeface="Titilium"/>
                <a:cs typeface="DIN Pro Regular" panose="020B0504020101020102" pitchFamily="34" charset="0"/>
                <a:sym typeface="Wingdings" panose="05000000000000000000" pitchFamily="2" charset="2"/>
              </a:rPr>
              <a:t> Tableau de bord grand public</a:t>
            </a:r>
            <a:endParaRPr lang="fr-FR" dirty="0">
              <a:solidFill>
                <a:schemeClr val="tx1"/>
              </a:solidFill>
              <a:latin typeface="Titilium"/>
              <a:cs typeface="DIN Pro Regular" panose="020B0504020101020102" pitchFamily="34" charset="0"/>
            </a:endParaRPr>
          </a:p>
        </p:txBody>
      </p:sp>
      <p:sp>
        <p:nvSpPr>
          <p:cNvPr id="34" name="Titre 18">
            <a:extLst>
              <a:ext uri="{FF2B5EF4-FFF2-40B4-BE49-F238E27FC236}">
                <a16:creationId xmlns:a16="http://schemas.microsoft.com/office/drawing/2014/main" id="{AEB2AD2F-68B3-8354-DC3D-084B52A950B8}"/>
              </a:ext>
            </a:extLst>
          </p:cNvPr>
          <p:cNvSpPr>
            <a:spLocks noGrp="1"/>
          </p:cNvSpPr>
          <p:nvPr/>
        </p:nvSpPr>
        <p:spPr>
          <a:xfrm>
            <a:off x="393702" y="153953"/>
            <a:ext cx="11082866" cy="7014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algn="ctr"/>
            <a:r>
              <a:rPr lang="fr-FR" sz="3600" dirty="0">
                <a:solidFill>
                  <a:srgbClr val="33A6B2"/>
                </a:solidFill>
              </a:rPr>
              <a:t>Calculer la consommation en eau de sa piscine</a:t>
            </a:r>
          </a:p>
        </p:txBody>
      </p:sp>
      <p:sp>
        <p:nvSpPr>
          <p:cNvPr id="36" name="ZoneTexte 35">
            <a:extLst>
              <a:ext uri="{FF2B5EF4-FFF2-40B4-BE49-F238E27FC236}">
                <a16:creationId xmlns:a16="http://schemas.microsoft.com/office/drawing/2014/main" id="{B0525F8C-B78E-51FD-DE1E-C0141CAEB1EC}"/>
              </a:ext>
            </a:extLst>
          </p:cNvPr>
          <p:cNvSpPr txBox="1"/>
          <p:nvPr/>
        </p:nvSpPr>
        <p:spPr>
          <a:xfrm>
            <a:off x="97689" y="778521"/>
            <a:ext cx="11989023" cy="1295868"/>
          </a:xfrm>
          <a:prstGeom prst="rect">
            <a:avLst/>
          </a:prstGeom>
          <a:noFill/>
        </p:spPr>
        <p:txBody>
          <a:bodyPr wrap="square">
            <a:spAutoFit/>
          </a:bodyPr>
          <a:lstStyle/>
          <a:p>
            <a:pPr marL="285750" marR="0" lvl="0" indent="-285750"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lang="fr-FR" sz="1800" dirty="0">
                <a:latin typeface="Titilium"/>
                <a:cs typeface="DIN Pro Regular" panose="020B0504020101020102" pitchFamily="34" charset="0"/>
              </a:rPr>
              <a:t>Piscines privées, situées en extérieur, enterrées et hors sol (en cours de développement pour intégrer la piscine publique)</a:t>
            </a:r>
          </a:p>
          <a:p>
            <a:pPr marL="285750" marR="0" lvl="0" indent="-285750"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lang="fr-FR" sz="1800" dirty="0">
                <a:latin typeface="Titilium"/>
                <a:cs typeface="DIN Pro Regular" panose="020B0504020101020102" pitchFamily="34" charset="0"/>
              </a:rPr>
              <a:t>Période de baignade allant de mai à septembre (5 mois)</a:t>
            </a:r>
          </a:p>
          <a:p>
            <a:pPr marL="285750" marR="0" lvl="0" indent="-285750"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lang="fr-FR" sz="1800" dirty="0">
                <a:latin typeface="Titilium"/>
                <a:cs typeface="DIN Pro Regular" panose="020B0504020101020102" pitchFamily="34" charset="0"/>
              </a:rPr>
              <a:t>Intégration modules Météo France</a:t>
            </a:r>
            <a:r>
              <a:rPr lang="fr-FR" dirty="0">
                <a:latin typeface="Titilium"/>
                <a:cs typeface="DIN Pro Regular" panose="020B0504020101020102" pitchFamily="34" charset="0"/>
              </a:rPr>
              <a:t> moyennés sur 5 années</a:t>
            </a:r>
            <a:r>
              <a:rPr lang="fr-FR" sz="1800" dirty="0">
                <a:latin typeface="Titilium"/>
                <a:cs typeface="DIN Pro Regular" panose="020B0504020101020102" pitchFamily="34" charset="0"/>
              </a:rPr>
              <a:t> (2021 -2025)</a:t>
            </a:r>
          </a:p>
        </p:txBody>
      </p:sp>
    </p:spTree>
    <p:extLst>
      <p:ext uri="{BB962C8B-B14F-4D97-AF65-F5344CB8AC3E}">
        <p14:creationId xmlns:p14="http://schemas.microsoft.com/office/powerpoint/2010/main" val="1270505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BD059-ACF8-C58C-5CB6-AB9CA514EC86}"/>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97209C8-4ACC-703F-3CA6-36B94A1E19F2}"/>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AF782F8D-1BD2-C77C-86FE-723570C68AEB}"/>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7A7239B5-5009-FADF-0F6F-259510A125A1}"/>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atin typeface="Trebuchet MS"/>
              </a:rPr>
              <a:t>Webinaire gestion raisonnée de l’eau et de l’énergie dans les piscines collectives 2026</a:t>
            </a:r>
          </a:p>
          <a:p>
            <a:endParaRPr lang="fr-FR"/>
          </a:p>
        </p:txBody>
      </p:sp>
      <p:sp>
        <p:nvSpPr>
          <p:cNvPr id="7" name="Rectangle 6">
            <a:extLst>
              <a:ext uri="{FF2B5EF4-FFF2-40B4-BE49-F238E27FC236}">
                <a16:creationId xmlns:a16="http://schemas.microsoft.com/office/drawing/2014/main" id="{B724BB2F-3E1D-8517-1A60-392549B87DA1}"/>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2">
            <a:extLst>
              <a:ext uri="{FF2B5EF4-FFF2-40B4-BE49-F238E27FC236}">
                <a16:creationId xmlns:a16="http://schemas.microsoft.com/office/drawing/2014/main" id="{C2152086-37CC-463E-D8CD-BCC9A54D3CE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64596EEC-A1AC-69AD-CE99-BF3D36053D4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8">
            <a:extLst>
              <a:ext uri="{FF2B5EF4-FFF2-40B4-BE49-F238E27FC236}">
                <a16:creationId xmlns:a16="http://schemas.microsoft.com/office/drawing/2014/main" id="{FC71EFF7-CE0D-2D15-E7FB-7E2574FE24AD}"/>
              </a:ext>
            </a:extLst>
          </p:cNvPr>
          <p:cNvSpPr>
            <a:spLocks noGrp="1"/>
          </p:cNvSpPr>
          <p:nvPr/>
        </p:nvSpPr>
        <p:spPr>
          <a:xfrm>
            <a:off x="1809421" y="134477"/>
            <a:ext cx="8251428" cy="6680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algn="ctr"/>
            <a:r>
              <a:rPr lang="fr-FR" sz="3600" dirty="0">
                <a:solidFill>
                  <a:srgbClr val="33A6B2"/>
                </a:solidFill>
              </a:rPr>
              <a:t>Fonctionnement de l’outil</a:t>
            </a:r>
          </a:p>
        </p:txBody>
      </p:sp>
      <p:sp>
        <p:nvSpPr>
          <p:cNvPr id="9" name="ZoneTexte 8">
            <a:extLst>
              <a:ext uri="{FF2B5EF4-FFF2-40B4-BE49-F238E27FC236}">
                <a16:creationId xmlns:a16="http://schemas.microsoft.com/office/drawing/2014/main" id="{4B2F5D87-EE91-0953-4ADD-5DF18AFD83A6}"/>
              </a:ext>
            </a:extLst>
          </p:cNvPr>
          <p:cNvSpPr txBox="1"/>
          <p:nvPr/>
        </p:nvSpPr>
        <p:spPr>
          <a:xfrm>
            <a:off x="895603" y="848136"/>
            <a:ext cx="4400644" cy="400110"/>
          </a:xfrm>
          <a:prstGeom prst="rect">
            <a:avLst/>
          </a:prstGeom>
          <a:noFill/>
        </p:spPr>
        <p:txBody>
          <a:bodyPr wrap="square" rtlCol="0">
            <a:spAutoFit/>
          </a:bodyPr>
          <a:lstStyle/>
          <a:p>
            <a:r>
              <a:rPr lang="fr-FR" sz="2000" b="1" dirty="0">
                <a:latin typeface="Titilium"/>
                <a:cs typeface="DIN Pro Regular" panose="020B0504020101020102" pitchFamily="34" charset="0"/>
              </a:rPr>
              <a:t>Etape 1 </a:t>
            </a:r>
            <a:r>
              <a:rPr lang="fr-FR" sz="2000" b="1" dirty="0">
                <a:latin typeface="Titilium"/>
                <a:cs typeface="DIN Pro Regular" panose="020B0504020101020102" pitchFamily="34" charset="0"/>
                <a:sym typeface="Wingdings" panose="05000000000000000000" pitchFamily="2" charset="2"/>
              </a:rPr>
              <a:t> Informations générales</a:t>
            </a:r>
            <a:r>
              <a:rPr lang="fr-FR" sz="2000" b="1" dirty="0">
                <a:latin typeface="Titilium"/>
                <a:cs typeface="DIN Pro Regular" panose="020B0504020101020102" pitchFamily="34" charset="0"/>
              </a:rPr>
              <a:t> </a:t>
            </a:r>
          </a:p>
        </p:txBody>
      </p:sp>
      <p:pic>
        <p:nvPicPr>
          <p:cNvPr id="10" name="Graphique 9" descr="Informations avec un remplissage uni">
            <a:extLst>
              <a:ext uri="{FF2B5EF4-FFF2-40B4-BE49-F238E27FC236}">
                <a16:creationId xmlns:a16="http://schemas.microsoft.com/office/drawing/2014/main" id="{564E2B59-7622-8195-6213-E85DCBB2601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95794" y="753760"/>
            <a:ext cx="650418" cy="650418"/>
          </a:xfrm>
          <a:prstGeom prst="rect">
            <a:avLst/>
          </a:prstGeom>
        </p:spPr>
      </p:pic>
      <p:pic>
        <p:nvPicPr>
          <p:cNvPr id="11" name="Image 10" descr="Une image contenant texte, capture d’écran, Police, logiciel&#10;&#10;Le contenu généré par l’IA peut être incorrect.">
            <a:extLst>
              <a:ext uri="{FF2B5EF4-FFF2-40B4-BE49-F238E27FC236}">
                <a16:creationId xmlns:a16="http://schemas.microsoft.com/office/drawing/2014/main" id="{5D48EBB0-982A-F57A-34CA-1D642227CF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1676" y="1309801"/>
            <a:ext cx="6288647" cy="4642263"/>
          </a:xfrm>
          <a:prstGeom prst="rect">
            <a:avLst/>
          </a:prstGeom>
          <a:ln>
            <a:solidFill>
              <a:srgbClr val="212565"/>
            </a:solidFill>
          </a:ln>
          <a:effectLst>
            <a:outerShdw blurRad="63500" sx="102000" sy="102000" algn="ctr" rotWithShape="0">
              <a:prstClr val="black">
                <a:alpha val="40000"/>
              </a:prstClr>
            </a:outerShdw>
          </a:effectLst>
        </p:spPr>
      </p:pic>
      <p:pic>
        <p:nvPicPr>
          <p:cNvPr id="12" name="Graphique 11" descr="Engrenages avec un remplissage uni">
            <a:extLst>
              <a:ext uri="{FF2B5EF4-FFF2-40B4-BE49-F238E27FC236}">
                <a16:creationId xmlns:a16="http://schemas.microsoft.com/office/drawing/2014/main" id="{747B2EC9-43D8-186C-7A19-BDC00D5BE41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95794" y="758614"/>
            <a:ext cx="650418" cy="650418"/>
          </a:xfrm>
          <a:prstGeom prst="rect">
            <a:avLst/>
          </a:prstGeom>
        </p:spPr>
      </p:pic>
      <p:sp>
        <p:nvSpPr>
          <p:cNvPr id="15" name="ZoneTexte 14">
            <a:extLst>
              <a:ext uri="{FF2B5EF4-FFF2-40B4-BE49-F238E27FC236}">
                <a16:creationId xmlns:a16="http://schemas.microsoft.com/office/drawing/2014/main" id="{A1C018F9-DACF-6215-51A8-C7F448E78D03}"/>
              </a:ext>
            </a:extLst>
          </p:cNvPr>
          <p:cNvSpPr txBox="1"/>
          <p:nvPr/>
        </p:nvSpPr>
        <p:spPr>
          <a:xfrm>
            <a:off x="895603" y="852990"/>
            <a:ext cx="4400644" cy="400110"/>
          </a:xfrm>
          <a:prstGeom prst="rect">
            <a:avLst/>
          </a:prstGeom>
          <a:noFill/>
        </p:spPr>
        <p:txBody>
          <a:bodyPr wrap="square" rtlCol="0">
            <a:spAutoFit/>
          </a:bodyPr>
          <a:lstStyle/>
          <a:p>
            <a:r>
              <a:rPr lang="fr-FR" sz="2000" b="1" dirty="0">
                <a:latin typeface="Titilium"/>
                <a:cs typeface="DIN Pro Regular" panose="020B0504020101020102" pitchFamily="34" charset="0"/>
              </a:rPr>
              <a:t>Etape 2 </a:t>
            </a:r>
            <a:r>
              <a:rPr lang="fr-FR" sz="2000" b="1" dirty="0">
                <a:latin typeface="Titilium"/>
                <a:cs typeface="DIN Pro Regular" panose="020B0504020101020102" pitchFamily="34" charset="0"/>
                <a:sym typeface="Wingdings" panose="05000000000000000000" pitchFamily="2" charset="2"/>
              </a:rPr>
              <a:t> Les équipements</a:t>
            </a:r>
            <a:r>
              <a:rPr lang="fr-FR" sz="2000" b="1" dirty="0">
                <a:latin typeface="Titilium"/>
                <a:cs typeface="DIN Pro Regular" panose="020B0504020101020102" pitchFamily="34" charset="0"/>
              </a:rPr>
              <a:t> </a:t>
            </a:r>
          </a:p>
        </p:txBody>
      </p:sp>
      <p:pic>
        <p:nvPicPr>
          <p:cNvPr id="16" name="Image 15" descr="Une image contenant texte, capture d’écran, Page web, logiciel&#10;&#10;Le contenu généré par l’IA peut être incorrect.">
            <a:extLst>
              <a:ext uri="{FF2B5EF4-FFF2-40B4-BE49-F238E27FC236}">
                <a16:creationId xmlns:a16="http://schemas.microsoft.com/office/drawing/2014/main" id="{C5E42ED7-8A44-C4EC-9D99-A4A27C0CCE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1284" y="1314654"/>
            <a:ext cx="6449429" cy="4642263"/>
          </a:xfrm>
          <a:prstGeom prst="rect">
            <a:avLst/>
          </a:prstGeom>
          <a:ln>
            <a:solidFill>
              <a:srgbClr val="212565"/>
            </a:solidFill>
          </a:ln>
          <a:effectLst>
            <a:outerShdw blurRad="63500" sx="102000" sy="102000" algn="ctr" rotWithShape="0">
              <a:prstClr val="black">
                <a:alpha val="40000"/>
              </a:prstClr>
            </a:outerShdw>
          </a:effectLst>
        </p:spPr>
      </p:pic>
      <p:pic>
        <p:nvPicPr>
          <p:cNvPr id="17" name="Image 16" descr="Une image contenant texte, capture d’écran, Police, logiciel&#10;&#10;Le contenu généré par l’IA peut être incorrect.">
            <a:extLst>
              <a:ext uri="{FF2B5EF4-FFF2-40B4-BE49-F238E27FC236}">
                <a16:creationId xmlns:a16="http://schemas.microsoft.com/office/drawing/2014/main" id="{5E0E0996-9F91-A860-7CDC-2586DBF2C3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71284" y="1306186"/>
            <a:ext cx="6443716" cy="4650731"/>
          </a:xfrm>
          <a:prstGeom prst="rect">
            <a:avLst/>
          </a:prstGeom>
          <a:ln>
            <a:solidFill>
              <a:srgbClr val="212565"/>
            </a:solidFill>
          </a:ln>
          <a:effectLst>
            <a:outerShdw blurRad="63500" sx="102000" sy="102000" algn="ctr" rotWithShape="0">
              <a:prstClr val="black">
                <a:alpha val="40000"/>
              </a:prstClr>
            </a:outerShdw>
          </a:effectLst>
        </p:spPr>
      </p:pic>
      <p:pic>
        <p:nvPicPr>
          <p:cNvPr id="18" name="Graphique 17" descr="Presse-papiers partiellement vérifié avec un remplissage uni">
            <a:extLst>
              <a:ext uri="{FF2B5EF4-FFF2-40B4-BE49-F238E27FC236}">
                <a16:creationId xmlns:a16="http://schemas.microsoft.com/office/drawing/2014/main" id="{DCA58B70-CEBF-3791-4F27-CC76CECDCE07}"/>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295794" y="779980"/>
            <a:ext cx="650419" cy="650419"/>
          </a:xfrm>
          <a:prstGeom prst="rect">
            <a:avLst/>
          </a:prstGeom>
        </p:spPr>
      </p:pic>
      <p:sp>
        <p:nvSpPr>
          <p:cNvPr id="19" name="ZoneTexte 18">
            <a:extLst>
              <a:ext uri="{FF2B5EF4-FFF2-40B4-BE49-F238E27FC236}">
                <a16:creationId xmlns:a16="http://schemas.microsoft.com/office/drawing/2014/main" id="{8CD4617B-A185-842C-4A4B-E37109AAC573}"/>
              </a:ext>
            </a:extLst>
          </p:cNvPr>
          <p:cNvSpPr txBox="1"/>
          <p:nvPr/>
        </p:nvSpPr>
        <p:spPr>
          <a:xfrm>
            <a:off x="895603" y="855416"/>
            <a:ext cx="4853264" cy="400110"/>
          </a:xfrm>
          <a:prstGeom prst="rect">
            <a:avLst/>
          </a:prstGeom>
          <a:noFill/>
        </p:spPr>
        <p:txBody>
          <a:bodyPr wrap="square" rtlCol="0">
            <a:spAutoFit/>
          </a:bodyPr>
          <a:lstStyle/>
          <a:p>
            <a:r>
              <a:rPr lang="fr-FR" sz="2000" b="1" dirty="0">
                <a:latin typeface="Titilium"/>
                <a:cs typeface="DIN Pro Regular" panose="020B0504020101020102" pitchFamily="34" charset="0"/>
              </a:rPr>
              <a:t>Etape 3 </a:t>
            </a:r>
            <a:r>
              <a:rPr lang="fr-FR" sz="2000" b="1" dirty="0">
                <a:latin typeface="Titilium"/>
                <a:cs typeface="DIN Pro Regular" panose="020B0504020101020102" pitchFamily="34" charset="0"/>
                <a:sym typeface="Wingdings" panose="05000000000000000000" pitchFamily="2" charset="2"/>
              </a:rPr>
              <a:t> Informations d’utilisations</a:t>
            </a:r>
            <a:r>
              <a:rPr lang="fr-FR" sz="2000" b="1" dirty="0">
                <a:latin typeface="Titilium"/>
                <a:cs typeface="DIN Pro Regular" panose="020B0504020101020102" pitchFamily="34" charset="0"/>
              </a:rPr>
              <a:t> </a:t>
            </a:r>
          </a:p>
        </p:txBody>
      </p:sp>
      <p:grpSp>
        <p:nvGrpSpPr>
          <p:cNvPr id="20" name="Groupe 19">
            <a:extLst>
              <a:ext uri="{FF2B5EF4-FFF2-40B4-BE49-F238E27FC236}">
                <a16:creationId xmlns:a16="http://schemas.microsoft.com/office/drawing/2014/main" id="{A3D3AFE9-6CFB-3291-02CB-812E50E35899}"/>
              </a:ext>
            </a:extLst>
          </p:cNvPr>
          <p:cNvGrpSpPr/>
          <p:nvPr/>
        </p:nvGrpSpPr>
        <p:grpSpPr>
          <a:xfrm>
            <a:off x="210090" y="687213"/>
            <a:ext cx="810398" cy="810398"/>
            <a:chOff x="7761927" y="2664881"/>
            <a:chExt cx="1566533" cy="1566533"/>
          </a:xfrm>
          <a:solidFill>
            <a:srgbClr val="33A6B2"/>
          </a:solidFill>
        </p:grpSpPr>
        <p:pic>
          <p:nvPicPr>
            <p:cNvPr id="21" name="Graphique 20" descr="Flèche en cercle avec un remplissage uni">
              <a:extLst>
                <a:ext uri="{FF2B5EF4-FFF2-40B4-BE49-F238E27FC236}">
                  <a16:creationId xmlns:a16="http://schemas.microsoft.com/office/drawing/2014/main" id="{81BC7A66-B1DE-D222-DBCA-4347BC61201C}"/>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7761927" y="2664881"/>
              <a:ext cx="1566533" cy="1566533"/>
            </a:xfrm>
            <a:prstGeom prst="rect">
              <a:avLst/>
            </a:prstGeom>
          </p:spPr>
        </p:pic>
        <p:sp>
          <p:nvSpPr>
            <p:cNvPr id="22" name="Larme 21">
              <a:extLst>
                <a:ext uri="{FF2B5EF4-FFF2-40B4-BE49-F238E27FC236}">
                  <a16:creationId xmlns:a16="http://schemas.microsoft.com/office/drawing/2014/main" id="{041591F1-6CB2-8871-F1B4-8F9A54AD43E9}"/>
                </a:ext>
              </a:extLst>
            </p:cNvPr>
            <p:cNvSpPr/>
            <p:nvPr/>
          </p:nvSpPr>
          <p:spPr>
            <a:xfrm rot="18910026">
              <a:off x="8370002" y="3328635"/>
              <a:ext cx="391763" cy="391763"/>
            </a:xfrm>
            <a:prstGeom prst="teardrop">
              <a:avLst>
                <a:gd name="adj" fmla="val 146167"/>
              </a:avLst>
            </a:prstGeom>
            <a:grpFill/>
            <a:ln>
              <a:solidFill>
                <a:srgbClr val="33A6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grpSp>
      <p:sp>
        <p:nvSpPr>
          <p:cNvPr id="23" name="ZoneTexte 22">
            <a:extLst>
              <a:ext uri="{FF2B5EF4-FFF2-40B4-BE49-F238E27FC236}">
                <a16:creationId xmlns:a16="http://schemas.microsoft.com/office/drawing/2014/main" id="{ABF4D145-9B25-66A0-3A03-D87D6ED609AA}"/>
              </a:ext>
            </a:extLst>
          </p:cNvPr>
          <p:cNvSpPr txBox="1"/>
          <p:nvPr/>
        </p:nvSpPr>
        <p:spPr>
          <a:xfrm>
            <a:off x="889889" y="859031"/>
            <a:ext cx="4853264" cy="400110"/>
          </a:xfrm>
          <a:prstGeom prst="rect">
            <a:avLst/>
          </a:prstGeom>
          <a:noFill/>
        </p:spPr>
        <p:txBody>
          <a:bodyPr wrap="square" rtlCol="0">
            <a:spAutoFit/>
          </a:bodyPr>
          <a:lstStyle/>
          <a:p>
            <a:r>
              <a:rPr lang="fr-FR" sz="2000" b="1" dirty="0">
                <a:latin typeface="Titilium"/>
                <a:cs typeface="DIN Pro Regular" panose="020B0504020101020102" pitchFamily="34" charset="0"/>
              </a:rPr>
              <a:t>Etape 4 </a:t>
            </a:r>
            <a:r>
              <a:rPr lang="fr-FR" sz="2000" b="1" dirty="0">
                <a:latin typeface="Titilium"/>
                <a:cs typeface="DIN Pro Regular" panose="020B0504020101020102" pitchFamily="34" charset="0"/>
                <a:sym typeface="Wingdings" panose="05000000000000000000" pitchFamily="2" charset="2"/>
              </a:rPr>
              <a:t> Récupérations d’eau</a:t>
            </a:r>
            <a:r>
              <a:rPr lang="fr-FR" sz="2000" b="1" dirty="0">
                <a:latin typeface="Titilium"/>
                <a:cs typeface="DIN Pro Regular" panose="020B0504020101020102" pitchFamily="34" charset="0"/>
              </a:rPr>
              <a:t> </a:t>
            </a:r>
          </a:p>
        </p:txBody>
      </p:sp>
      <p:pic>
        <p:nvPicPr>
          <p:cNvPr id="24" name="Image 23" descr="Une image contenant texte, capture d’écran, Police, nombre&#10;&#10;Le contenu généré par l’IA peut être incorrect.">
            <a:extLst>
              <a:ext uri="{FF2B5EF4-FFF2-40B4-BE49-F238E27FC236}">
                <a16:creationId xmlns:a16="http://schemas.microsoft.com/office/drawing/2014/main" id="{E758AF4F-BAE9-383B-2159-C02C006D1E27}"/>
              </a:ext>
            </a:extLst>
          </p:cNvPr>
          <p:cNvPicPr>
            <a:picLocks noChangeAspect="1"/>
          </p:cNvPicPr>
          <p:nvPr/>
        </p:nvPicPr>
        <p:blipFill>
          <a:blip r:embed="rId14">
            <a:extLst>
              <a:ext uri="{28A0092B-C50C-407E-A947-70E740481C1C}">
                <a14:useLocalDpi xmlns:a14="http://schemas.microsoft.com/office/drawing/2010/main" val="0"/>
              </a:ext>
            </a:extLst>
          </a:blip>
          <a:srcRect b="5253"/>
          <a:stretch>
            <a:fillRect/>
          </a:stretch>
        </p:blipFill>
        <p:spPr>
          <a:xfrm>
            <a:off x="2871284" y="1309801"/>
            <a:ext cx="6443716" cy="4642263"/>
          </a:xfrm>
          <a:prstGeom prst="rect">
            <a:avLst/>
          </a:prstGeom>
          <a:ln>
            <a:solidFill>
              <a:srgbClr val="212565"/>
            </a:solidFill>
          </a:ln>
          <a:effectLst>
            <a:outerShdw blurRad="63500" sx="102000" sy="102000" algn="ctr" rotWithShape="0">
              <a:prstClr val="black">
                <a:alpha val="40000"/>
              </a:prstClr>
            </a:outerShdw>
          </a:effectLst>
        </p:spPr>
      </p:pic>
      <p:pic>
        <p:nvPicPr>
          <p:cNvPr id="25" name="Image 24" descr="Une image contenant texte, capture d’écran, Page web, logiciel&#10;&#10;Le contenu généré par l’IA peut être incorrect.">
            <a:extLst>
              <a:ext uri="{FF2B5EF4-FFF2-40B4-BE49-F238E27FC236}">
                <a16:creationId xmlns:a16="http://schemas.microsoft.com/office/drawing/2014/main" id="{D458CEB8-4ACF-816F-6A5D-70162465A1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06893" y="1384815"/>
            <a:ext cx="6372497" cy="4481339"/>
          </a:xfrm>
          <a:prstGeom prst="rect">
            <a:avLst/>
          </a:prstGeom>
          <a:ln>
            <a:solidFill>
              <a:srgbClr val="212565"/>
            </a:solidFill>
          </a:ln>
          <a:effectLst>
            <a:outerShdw blurRad="63500" sx="102000" sy="102000" algn="ctr" rotWithShape="0">
              <a:prstClr val="black">
                <a:alpha val="40000"/>
              </a:prstClr>
            </a:outerShdw>
          </a:effectLst>
        </p:spPr>
      </p:pic>
      <p:pic>
        <p:nvPicPr>
          <p:cNvPr id="26" name="Graphique 25" descr="Badge à suivre avec un remplissage uni">
            <a:extLst>
              <a:ext uri="{FF2B5EF4-FFF2-40B4-BE49-F238E27FC236}">
                <a16:creationId xmlns:a16="http://schemas.microsoft.com/office/drawing/2014/main" id="{9CAE0F52-8193-14EF-166F-4F1A479840A3}"/>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243450" y="764060"/>
            <a:ext cx="650418" cy="650418"/>
          </a:xfrm>
          <a:prstGeom prst="rect">
            <a:avLst/>
          </a:prstGeom>
        </p:spPr>
      </p:pic>
      <p:sp>
        <p:nvSpPr>
          <p:cNvPr id="27" name="ZoneTexte 26">
            <a:extLst>
              <a:ext uri="{FF2B5EF4-FFF2-40B4-BE49-F238E27FC236}">
                <a16:creationId xmlns:a16="http://schemas.microsoft.com/office/drawing/2014/main" id="{4DDA8999-1B16-BDC0-114D-F499F9EA41DA}"/>
              </a:ext>
            </a:extLst>
          </p:cNvPr>
          <p:cNvSpPr txBox="1"/>
          <p:nvPr/>
        </p:nvSpPr>
        <p:spPr>
          <a:xfrm>
            <a:off x="893867" y="858436"/>
            <a:ext cx="5393543" cy="400110"/>
          </a:xfrm>
          <a:prstGeom prst="rect">
            <a:avLst/>
          </a:prstGeom>
          <a:noFill/>
        </p:spPr>
        <p:txBody>
          <a:bodyPr wrap="square" rtlCol="0">
            <a:spAutoFit/>
          </a:bodyPr>
          <a:lstStyle/>
          <a:p>
            <a:r>
              <a:rPr lang="fr-FR" sz="2000" b="1" dirty="0">
                <a:latin typeface="DIN Pro Regular" panose="020B0504020101020102" pitchFamily="34" charset="0"/>
                <a:cs typeface="DIN Pro Regular" panose="020B0504020101020102" pitchFamily="34" charset="0"/>
              </a:rPr>
              <a:t>Etape 5 </a:t>
            </a:r>
            <a:r>
              <a:rPr lang="fr-FR" sz="2000" b="1" dirty="0">
                <a:latin typeface="DIN Pro Regular" panose="020B0504020101020102" pitchFamily="34" charset="0"/>
                <a:cs typeface="DIN Pro Regular" panose="020B0504020101020102" pitchFamily="34" charset="0"/>
                <a:sym typeface="Wingdings" panose="05000000000000000000" pitchFamily="2" charset="2"/>
              </a:rPr>
              <a:t> Informations complémentaires</a:t>
            </a:r>
            <a:r>
              <a:rPr lang="fr-FR" sz="2000" b="1" dirty="0">
                <a:latin typeface="DIN Pro Regular" panose="020B0504020101020102" pitchFamily="34" charset="0"/>
                <a:cs typeface="DIN Pro Regular" panose="020B0504020101020102" pitchFamily="34" charset="0"/>
              </a:rPr>
              <a:t> </a:t>
            </a:r>
          </a:p>
        </p:txBody>
      </p:sp>
    </p:spTree>
    <p:extLst>
      <p:ext uri="{BB962C8B-B14F-4D97-AF65-F5344CB8AC3E}">
        <p14:creationId xmlns:p14="http://schemas.microsoft.com/office/powerpoint/2010/main" val="172938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4"/>
                                        </p:tgtEl>
                                      </p:cBhvr>
                                    </p:animEffect>
                                    <p:set>
                                      <p:cBhvr>
                                        <p:cTn id="67" dur="1" fill="hold">
                                          <p:stCondLst>
                                            <p:cond delay="499"/>
                                          </p:stCondLst>
                                        </p:cTn>
                                        <p:tgtEl>
                                          <p:spTgt spid="2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par>
                                <p:cTn id="80" presetID="10" presetClass="entr" presetSubtype="0" fill="hold"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5" grpId="1"/>
      <p:bldP spid="19" grpId="0"/>
      <p:bldP spid="19" grpId="1"/>
      <p:bldP spid="23" grpId="0"/>
      <p:bldP spid="23" grpId="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55C9158-BDD4-8C3E-B207-305DD85A1668}"/>
            </a:ext>
          </a:extLst>
        </p:cNvPr>
        <p:cNvGrpSpPr/>
        <p:nvPr/>
      </p:nvGrpSpPr>
      <p:grpSpPr>
        <a:xfrm>
          <a:off x="0" y="0"/>
          <a:ext cx="0" cy="0"/>
          <a:chOff x="0" y="0"/>
          <a:chExt cx="0" cy="0"/>
        </a:xfrm>
      </p:grpSpPr>
      <p:pic>
        <p:nvPicPr>
          <p:cNvPr id="6" name="object 6">
            <a:extLst>
              <a:ext uri="{FF2B5EF4-FFF2-40B4-BE49-F238E27FC236}">
                <a16:creationId xmlns:a16="http://schemas.microsoft.com/office/drawing/2014/main" id="{C3763893-1B8F-CCFE-F5A6-300ACED82CAE}"/>
              </a:ext>
            </a:extLst>
          </p:cNvPr>
          <p:cNvPicPr/>
          <p:nvPr/>
        </p:nvPicPr>
        <p:blipFill>
          <a:blip r:embed="rId2" cstate="print"/>
          <a:stretch>
            <a:fillRect/>
          </a:stretch>
        </p:blipFill>
        <p:spPr>
          <a:xfrm>
            <a:off x="11334750" y="5867398"/>
            <a:ext cx="857249" cy="990598"/>
          </a:xfrm>
          <a:prstGeom prst="rect">
            <a:avLst/>
          </a:prstGeom>
        </p:spPr>
      </p:pic>
      <p:grpSp>
        <p:nvGrpSpPr>
          <p:cNvPr id="7" name="object 7">
            <a:extLst>
              <a:ext uri="{FF2B5EF4-FFF2-40B4-BE49-F238E27FC236}">
                <a16:creationId xmlns:a16="http://schemas.microsoft.com/office/drawing/2014/main" id="{DC35429D-7612-A168-BAA8-3A7CDC9F0334}"/>
              </a:ext>
            </a:extLst>
          </p:cNvPr>
          <p:cNvGrpSpPr/>
          <p:nvPr/>
        </p:nvGrpSpPr>
        <p:grpSpPr>
          <a:xfrm>
            <a:off x="126456" y="5949324"/>
            <a:ext cx="9723755" cy="895985"/>
            <a:chOff x="55695" y="5962352"/>
            <a:chExt cx="9723755" cy="895985"/>
          </a:xfrm>
        </p:grpSpPr>
        <p:pic>
          <p:nvPicPr>
            <p:cNvPr id="8" name="object 8">
              <a:extLst>
                <a:ext uri="{FF2B5EF4-FFF2-40B4-BE49-F238E27FC236}">
                  <a16:creationId xmlns:a16="http://schemas.microsoft.com/office/drawing/2014/main" id="{B0A4D185-305E-E530-3C15-D1082BDAA940}"/>
                </a:ext>
              </a:extLst>
            </p:cNvPr>
            <p:cNvPicPr/>
            <p:nvPr/>
          </p:nvPicPr>
          <p:blipFill>
            <a:blip r:embed="rId3" cstate="print"/>
            <a:stretch>
              <a:fillRect/>
            </a:stretch>
          </p:blipFill>
          <p:spPr>
            <a:xfrm>
              <a:off x="55695" y="5962352"/>
              <a:ext cx="1215429" cy="895647"/>
            </a:xfrm>
            <a:prstGeom prst="rect">
              <a:avLst/>
            </a:prstGeom>
          </p:spPr>
        </p:pic>
        <p:pic>
          <p:nvPicPr>
            <p:cNvPr id="9" name="object 9">
              <a:extLst>
                <a:ext uri="{FF2B5EF4-FFF2-40B4-BE49-F238E27FC236}">
                  <a16:creationId xmlns:a16="http://schemas.microsoft.com/office/drawing/2014/main" id="{E340DC17-BE33-EED4-BF0A-3B0A52DD52DF}"/>
                </a:ext>
              </a:extLst>
            </p:cNvPr>
            <p:cNvPicPr/>
            <p:nvPr/>
          </p:nvPicPr>
          <p:blipFill>
            <a:blip r:embed="rId4" cstate="print"/>
            <a:stretch>
              <a:fillRect/>
            </a:stretch>
          </p:blipFill>
          <p:spPr>
            <a:xfrm>
              <a:off x="1271125" y="6250922"/>
              <a:ext cx="895349" cy="419097"/>
            </a:xfrm>
            <a:prstGeom prst="rect">
              <a:avLst/>
            </a:prstGeom>
          </p:spPr>
        </p:pic>
        <p:pic>
          <p:nvPicPr>
            <p:cNvPr id="10" name="object 10">
              <a:extLst>
                <a:ext uri="{FF2B5EF4-FFF2-40B4-BE49-F238E27FC236}">
                  <a16:creationId xmlns:a16="http://schemas.microsoft.com/office/drawing/2014/main" id="{C6E66BCE-7B97-9A94-F2FE-CDB0E6701568}"/>
                </a:ext>
              </a:extLst>
            </p:cNvPr>
            <p:cNvPicPr/>
            <p:nvPr/>
          </p:nvPicPr>
          <p:blipFill>
            <a:blip r:embed="rId5" cstate="print"/>
            <a:stretch>
              <a:fillRect/>
            </a:stretch>
          </p:blipFill>
          <p:spPr>
            <a:xfrm>
              <a:off x="2091120" y="6500962"/>
              <a:ext cx="7688028" cy="152433"/>
            </a:xfrm>
            <a:prstGeom prst="rect">
              <a:avLst/>
            </a:prstGeom>
          </p:spPr>
        </p:pic>
      </p:grpSp>
      <p:pic>
        <p:nvPicPr>
          <p:cNvPr id="11" name="object 11">
            <a:extLst>
              <a:ext uri="{FF2B5EF4-FFF2-40B4-BE49-F238E27FC236}">
                <a16:creationId xmlns:a16="http://schemas.microsoft.com/office/drawing/2014/main" id="{DE064DA2-C202-F33F-B33A-BCE0C96B97FB}"/>
              </a:ext>
            </a:extLst>
          </p:cNvPr>
          <p:cNvPicPr/>
          <p:nvPr/>
        </p:nvPicPr>
        <p:blipFill>
          <a:blip r:embed="rId6" cstate="print"/>
          <a:stretch>
            <a:fillRect/>
          </a:stretch>
        </p:blipFill>
        <p:spPr>
          <a:xfrm>
            <a:off x="9877340" y="6130654"/>
            <a:ext cx="1311769" cy="580430"/>
          </a:xfrm>
          <a:prstGeom prst="rect">
            <a:avLst/>
          </a:prstGeom>
        </p:spPr>
      </p:pic>
      <p:pic>
        <p:nvPicPr>
          <p:cNvPr id="12" name="object 12">
            <a:extLst>
              <a:ext uri="{FF2B5EF4-FFF2-40B4-BE49-F238E27FC236}">
                <a16:creationId xmlns:a16="http://schemas.microsoft.com/office/drawing/2014/main" id="{0BF6E86D-656F-F3D6-6E2C-9146C207809D}"/>
              </a:ext>
            </a:extLst>
          </p:cNvPr>
          <p:cNvPicPr/>
          <p:nvPr/>
        </p:nvPicPr>
        <p:blipFill>
          <a:blip r:embed="rId7" cstate="print"/>
          <a:stretch>
            <a:fillRect/>
          </a:stretch>
        </p:blipFill>
        <p:spPr>
          <a:xfrm>
            <a:off x="11280493" y="5863082"/>
            <a:ext cx="855811" cy="994917"/>
          </a:xfrm>
          <a:prstGeom prst="rect">
            <a:avLst/>
          </a:prstGeom>
        </p:spPr>
      </p:pic>
      <p:sp>
        <p:nvSpPr>
          <p:cNvPr id="13" name="object 13">
            <a:extLst>
              <a:ext uri="{FF2B5EF4-FFF2-40B4-BE49-F238E27FC236}">
                <a16:creationId xmlns:a16="http://schemas.microsoft.com/office/drawing/2014/main" id="{A5EA49F2-B094-7ACD-C7FE-FB22727CDF9C}"/>
              </a:ext>
            </a:extLst>
          </p:cNvPr>
          <p:cNvSpPr txBox="1">
            <a:spLocks noGrp="1"/>
          </p:cNvSpPr>
          <p:nvPr>
            <p:ph type="title"/>
          </p:nvPr>
        </p:nvSpPr>
        <p:spPr>
          <a:xfrm>
            <a:off x="2743200" y="2362200"/>
            <a:ext cx="6296996" cy="1282402"/>
          </a:xfrm>
          <a:prstGeom prst="rect">
            <a:avLst/>
          </a:prstGeom>
        </p:spPr>
        <p:txBody>
          <a:bodyPr vert="horz" wrap="square" lIns="0" tIns="12700" rIns="0" bIns="0" rtlCol="0">
            <a:spAutoFit/>
          </a:bodyPr>
          <a:lstStyle/>
          <a:p>
            <a:pPr marL="12700">
              <a:lnSpc>
                <a:spcPct val="100000"/>
              </a:lnSpc>
              <a:spcBef>
                <a:spcPts val="100"/>
              </a:spcBef>
            </a:pPr>
            <a:r>
              <a:rPr lang="fr-FR" sz="2750" dirty="0">
                <a:solidFill>
                  <a:srgbClr val="92D050"/>
                </a:solidFill>
              </a:rPr>
              <a:t>Normes AFNOR : ce qu’il faut savoir</a:t>
            </a:r>
            <a:br>
              <a:rPr lang="fr-FR" sz="2750" dirty="0">
                <a:solidFill>
                  <a:srgbClr val="92D050"/>
                </a:solidFill>
              </a:rPr>
            </a:br>
            <a:r>
              <a:rPr lang="fr-FR" sz="2750" i="1" dirty="0">
                <a:solidFill>
                  <a:srgbClr val="92D050"/>
                </a:solidFill>
              </a:rPr>
              <a:t>Fédération des Professionnels de la Piscine et du spa</a:t>
            </a:r>
            <a:endParaRPr sz="2750" i="1" dirty="0">
              <a:solidFill>
                <a:srgbClr val="92D050"/>
              </a:solidFill>
            </a:endParaRPr>
          </a:p>
        </p:txBody>
      </p:sp>
    </p:spTree>
    <p:extLst>
      <p:ext uri="{BB962C8B-B14F-4D97-AF65-F5344CB8AC3E}">
        <p14:creationId xmlns:p14="http://schemas.microsoft.com/office/powerpoint/2010/main" val="11978153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2B983-45E5-4F6A-C1DA-AD689D0883D9}"/>
            </a:ext>
          </a:extLst>
        </p:cNvPr>
        <p:cNvGrpSpPr/>
        <p:nvPr/>
      </p:nvGrpSpPr>
      <p:grpSpPr>
        <a:xfrm>
          <a:off x="0" y="0"/>
          <a:ext cx="0" cy="0"/>
          <a:chOff x="0" y="0"/>
          <a:chExt cx="0" cy="0"/>
        </a:xfrm>
      </p:grpSpPr>
      <p:sp>
        <p:nvSpPr>
          <p:cNvPr id="3" name="Titre 18">
            <a:extLst>
              <a:ext uri="{FF2B5EF4-FFF2-40B4-BE49-F238E27FC236}">
                <a16:creationId xmlns:a16="http://schemas.microsoft.com/office/drawing/2014/main" id="{9AFD4731-8E87-4B3F-C88D-9D3B8A3892B7}"/>
              </a:ext>
            </a:extLst>
          </p:cNvPr>
          <p:cNvSpPr>
            <a:spLocks noGrp="1"/>
          </p:cNvSpPr>
          <p:nvPr/>
        </p:nvSpPr>
        <p:spPr>
          <a:xfrm>
            <a:off x="1809421" y="134477"/>
            <a:ext cx="8251428" cy="6680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rgbClr val="46505A"/>
                </a:solidFill>
                <a:latin typeface="Trebuchet MS" panose="020B0603020202020204" pitchFamily="34" charset="0"/>
                <a:ea typeface="+mj-ea"/>
                <a:cs typeface="+mj-cs"/>
              </a:defRPr>
            </a:lvl1pPr>
          </a:lstStyle>
          <a:p>
            <a:pPr algn="ctr"/>
            <a:r>
              <a:rPr lang="fr-FR" sz="3600" dirty="0">
                <a:solidFill>
                  <a:srgbClr val="33A6B2"/>
                </a:solidFill>
              </a:rPr>
              <a:t>Affichage des Résultats (Version PRO)</a:t>
            </a:r>
          </a:p>
        </p:txBody>
      </p:sp>
      <p:pic>
        <p:nvPicPr>
          <p:cNvPr id="4" name="Image 3">
            <a:extLst>
              <a:ext uri="{FF2B5EF4-FFF2-40B4-BE49-F238E27FC236}">
                <a16:creationId xmlns:a16="http://schemas.microsoft.com/office/drawing/2014/main" id="{5B4AE059-97B6-E296-0049-30A090BB5591}"/>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32E7901F-D63A-52D2-2582-2AD572B348B9}"/>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AEDEE6E3-11BD-ACA9-1DDF-7B1501818C57}"/>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atin typeface="Trebuchet MS"/>
              </a:rPr>
              <a:t>Webinaire gestion raisonnée de l’eau et de l’énergie dans les piscines collectives 2026</a:t>
            </a:r>
          </a:p>
          <a:p>
            <a:endParaRPr lang="fr-FR"/>
          </a:p>
        </p:txBody>
      </p:sp>
      <p:sp>
        <p:nvSpPr>
          <p:cNvPr id="7" name="Rectangle 6">
            <a:extLst>
              <a:ext uri="{FF2B5EF4-FFF2-40B4-BE49-F238E27FC236}">
                <a16:creationId xmlns:a16="http://schemas.microsoft.com/office/drawing/2014/main" id="{E588FBF7-CC7D-E162-A66D-474FAD095294}"/>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2">
            <a:extLst>
              <a:ext uri="{FF2B5EF4-FFF2-40B4-BE49-F238E27FC236}">
                <a16:creationId xmlns:a16="http://schemas.microsoft.com/office/drawing/2014/main" id="{9AD47EAE-1BE0-6657-93CD-2A2555B6AF8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4939673-FD4F-4C09-BAB9-8997E137CDC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21C46FE7-DF2D-501F-CB74-86A523183060}"/>
              </a:ext>
            </a:extLst>
          </p:cNvPr>
          <p:cNvSpPr txBox="1"/>
          <p:nvPr/>
        </p:nvSpPr>
        <p:spPr>
          <a:xfrm>
            <a:off x="296733" y="2620561"/>
            <a:ext cx="1999376" cy="1569660"/>
          </a:xfrm>
          <a:prstGeom prst="rect">
            <a:avLst/>
          </a:prstGeom>
          <a:noFill/>
        </p:spPr>
        <p:txBody>
          <a:bodyPr wrap="square" rtlCol="0">
            <a:spAutoFit/>
          </a:bodyPr>
          <a:lstStyle/>
          <a:p>
            <a:r>
              <a:rPr lang="fr-FR" sz="1600" b="1" dirty="0">
                <a:solidFill>
                  <a:srgbClr val="212565"/>
                </a:solidFill>
                <a:latin typeface="Titilium"/>
                <a:cs typeface="DIN Pro Regular" panose="020B0504020101020102" pitchFamily="34" charset="0"/>
                <a:sym typeface="Wingdings" panose="05000000000000000000" pitchFamily="2" charset="2"/>
              </a:rPr>
              <a:t>Présence de couverture : </a:t>
            </a:r>
          </a:p>
          <a:p>
            <a:r>
              <a:rPr lang="fr-FR" sz="1600" dirty="0">
                <a:latin typeface="Titilium"/>
                <a:cs typeface="DIN Pro Regular" panose="020B0504020101020102" pitchFamily="34" charset="0"/>
                <a:sym typeface="Wingdings" panose="05000000000000000000" pitchFamily="2" charset="2"/>
              </a:rPr>
              <a:t>Prise en compte de la pluviométrie uniquement pendant 5 mois</a:t>
            </a:r>
            <a:endParaRPr lang="fr-FR" sz="1600" dirty="0">
              <a:latin typeface="Titilium"/>
              <a:cs typeface="DIN Pro Regular" panose="020B0504020101020102" pitchFamily="34" charset="0"/>
            </a:endParaRPr>
          </a:p>
        </p:txBody>
      </p:sp>
      <p:sp>
        <p:nvSpPr>
          <p:cNvPr id="9" name="ZoneTexte 8">
            <a:extLst>
              <a:ext uri="{FF2B5EF4-FFF2-40B4-BE49-F238E27FC236}">
                <a16:creationId xmlns:a16="http://schemas.microsoft.com/office/drawing/2014/main" id="{B59BE301-8162-47A9-84ED-D9101959AB5C}"/>
              </a:ext>
            </a:extLst>
          </p:cNvPr>
          <p:cNvSpPr txBox="1"/>
          <p:nvPr/>
        </p:nvSpPr>
        <p:spPr>
          <a:xfrm>
            <a:off x="299460" y="1016244"/>
            <a:ext cx="1999376" cy="1323439"/>
          </a:xfrm>
          <a:prstGeom prst="rect">
            <a:avLst/>
          </a:prstGeom>
          <a:noFill/>
        </p:spPr>
        <p:txBody>
          <a:bodyPr wrap="square" rtlCol="0">
            <a:spAutoFit/>
          </a:bodyPr>
          <a:lstStyle/>
          <a:p>
            <a:r>
              <a:rPr lang="fr-FR" sz="1600" b="1" dirty="0">
                <a:solidFill>
                  <a:srgbClr val="212565"/>
                </a:solidFill>
                <a:latin typeface="Titilium"/>
                <a:cs typeface="DIN Pro Regular" panose="020B0504020101020102" pitchFamily="34" charset="0"/>
                <a:sym typeface="Wingdings" panose="05000000000000000000" pitchFamily="2" charset="2"/>
              </a:rPr>
              <a:t>Non Présence de couverture : </a:t>
            </a:r>
          </a:p>
          <a:p>
            <a:r>
              <a:rPr lang="fr-FR" sz="1600" dirty="0">
                <a:latin typeface="Titilium"/>
                <a:cs typeface="DIN Pro Regular" panose="020B0504020101020102" pitchFamily="34" charset="0"/>
                <a:sym typeface="Wingdings" panose="05000000000000000000" pitchFamily="2" charset="2"/>
              </a:rPr>
              <a:t>Prise en compte de la pluviométrie sur 12 mois</a:t>
            </a:r>
            <a:endParaRPr lang="fr-FR" sz="1600" dirty="0">
              <a:latin typeface="Titilium"/>
              <a:cs typeface="DIN Pro Regular" panose="020B0504020101020102" pitchFamily="34" charset="0"/>
            </a:endParaRPr>
          </a:p>
        </p:txBody>
      </p:sp>
      <p:sp>
        <p:nvSpPr>
          <p:cNvPr id="10" name="ZoneTexte 9">
            <a:extLst>
              <a:ext uri="{FF2B5EF4-FFF2-40B4-BE49-F238E27FC236}">
                <a16:creationId xmlns:a16="http://schemas.microsoft.com/office/drawing/2014/main" id="{AE1656A2-1B77-8BC2-4D21-2BAADB2805DD}"/>
              </a:ext>
            </a:extLst>
          </p:cNvPr>
          <p:cNvSpPr txBox="1"/>
          <p:nvPr/>
        </p:nvSpPr>
        <p:spPr>
          <a:xfrm>
            <a:off x="296733" y="4359781"/>
            <a:ext cx="2641348" cy="1077218"/>
          </a:xfrm>
          <a:prstGeom prst="rect">
            <a:avLst/>
          </a:prstGeom>
          <a:noFill/>
        </p:spPr>
        <p:txBody>
          <a:bodyPr wrap="square" rtlCol="0">
            <a:spAutoFit/>
          </a:bodyPr>
          <a:lstStyle/>
          <a:p>
            <a:r>
              <a:rPr lang="fr-FR" sz="1600" b="1" dirty="0">
                <a:solidFill>
                  <a:srgbClr val="212565"/>
                </a:solidFill>
                <a:latin typeface="Titilium"/>
                <a:cs typeface="DIN Pro Regular" panose="020B0504020101020102" pitchFamily="34" charset="0"/>
                <a:sym typeface="Wingdings" panose="05000000000000000000" pitchFamily="2" charset="2"/>
              </a:rPr>
              <a:t>Durée de vie de l’eau :</a:t>
            </a:r>
          </a:p>
          <a:p>
            <a:pPr marL="171450" indent="-171450">
              <a:buFontTx/>
              <a:buChar char="-"/>
            </a:pPr>
            <a:r>
              <a:rPr lang="fr-FR" sz="1600" dirty="0">
                <a:latin typeface="Titilium"/>
                <a:cs typeface="DIN Pro Regular" panose="020B0504020101020102" pitchFamily="34" charset="0"/>
                <a:sym typeface="Wingdings" panose="05000000000000000000" pitchFamily="2" charset="2"/>
              </a:rPr>
              <a:t>Pris en compte de la pluviométrie sur 12 mois</a:t>
            </a:r>
          </a:p>
          <a:p>
            <a:pPr marL="171450" indent="-171450">
              <a:buFontTx/>
              <a:buChar char="-"/>
            </a:pPr>
            <a:r>
              <a:rPr lang="fr-FR" sz="1600" dirty="0">
                <a:latin typeface="Titilium"/>
                <a:cs typeface="DIN Pro Regular" panose="020B0504020101020102" pitchFamily="34" charset="0"/>
                <a:sym typeface="Wingdings" panose="05000000000000000000" pitchFamily="2" charset="2"/>
              </a:rPr>
              <a:t>Fonction des seuils limites</a:t>
            </a:r>
            <a:endParaRPr lang="fr-FR" sz="1600" dirty="0">
              <a:latin typeface="Titilium"/>
              <a:cs typeface="DIN Pro Regular" panose="020B0504020101020102" pitchFamily="34" charset="0"/>
            </a:endParaRPr>
          </a:p>
        </p:txBody>
      </p:sp>
      <p:pic>
        <p:nvPicPr>
          <p:cNvPr id="11" name="Image 10" descr="Une image contenant texte, capture d’écran, Page web&#10;&#10;Le contenu généré par l’IA peut être incorrect.">
            <a:extLst>
              <a:ext uri="{FF2B5EF4-FFF2-40B4-BE49-F238E27FC236}">
                <a16:creationId xmlns:a16="http://schemas.microsoft.com/office/drawing/2014/main" id="{806E1C7C-5932-4E75-0A90-0D5E87E93C90}"/>
              </a:ext>
            </a:extLst>
          </p:cNvPr>
          <p:cNvPicPr>
            <a:picLocks noChangeAspect="1"/>
          </p:cNvPicPr>
          <p:nvPr/>
        </p:nvPicPr>
        <p:blipFill>
          <a:blip r:embed="rId7">
            <a:extLst>
              <a:ext uri="{28A0092B-C50C-407E-A947-70E740481C1C}">
                <a14:useLocalDpi xmlns:a14="http://schemas.microsoft.com/office/drawing/2010/main" val="0"/>
              </a:ext>
            </a:extLst>
          </a:blip>
          <a:srcRect b="1587"/>
          <a:stretch>
            <a:fillRect/>
          </a:stretch>
        </p:blipFill>
        <p:spPr>
          <a:xfrm>
            <a:off x="3105887" y="727836"/>
            <a:ext cx="8748518" cy="5122294"/>
          </a:xfrm>
          <a:prstGeom prst="rect">
            <a:avLst/>
          </a:prstGeom>
          <a:ln>
            <a:solidFill>
              <a:srgbClr val="212565"/>
            </a:solidFill>
          </a:ln>
          <a:effectLst>
            <a:outerShdw blurRad="63500" sx="102000" sy="102000" algn="ctr" rotWithShape="0">
              <a:prstClr val="black">
                <a:alpha val="40000"/>
              </a:prstClr>
            </a:outerShdw>
          </a:effectLst>
        </p:spPr>
      </p:pic>
      <p:cxnSp>
        <p:nvCxnSpPr>
          <p:cNvPr id="12" name="Connecteur : en angle 11">
            <a:extLst>
              <a:ext uri="{FF2B5EF4-FFF2-40B4-BE49-F238E27FC236}">
                <a16:creationId xmlns:a16="http://schemas.microsoft.com/office/drawing/2014/main" id="{8F15D5FF-8F21-09DE-11BC-5A657332C471}"/>
              </a:ext>
            </a:extLst>
          </p:cNvPr>
          <p:cNvCxnSpPr>
            <a:cxnSpLocks/>
          </p:cNvCxnSpPr>
          <p:nvPr/>
        </p:nvCxnSpPr>
        <p:spPr>
          <a:xfrm flipV="1">
            <a:off x="1617407" y="2789938"/>
            <a:ext cx="1607014" cy="142296"/>
          </a:xfrm>
          <a:prstGeom prst="bentConnector3">
            <a:avLst>
              <a:gd name="adj1" fmla="val 70021"/>
            </a:avLst>
          </a:prstGeom>
          <a:ln w="28575">
            <a:solidFill>
              <a:srgbClr val="21256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 en angle 14">
            <a:extLst>
              <a:ext uri="{FF2B5EF4-FFF2-40B4-BE49-F238E27FC236}">
                <a16:creationId xmlns:a16="http://schemas.microsoft.com/office/drawing/2014/main" id="{54027C46-BC5E-24AD-D1F0-5182E1142D57}"/>
              </a:ext>
            </a:extLst>
          </p:cNvPr>
          <p:cNvCxnSpPr>
            <a:cxnSpLocks/>
          </p:cNvCxnSpPr>
          <p:nvPr/>
        </p:nvCxnSpPr>
        <p:spPr>
          <a:xfrm flipV="1">
            <a:off x="2296109" y="3970862"/>
            <a:ext cx="928312" cy="559710"/>
          </a:xfrm>
          <a:prstGeom prst="bentConnector3">
            <a:avLst>
              <a:gd name="adj1" fmla="val 50000"/>
            </a:avLst>
          </a:prstGeom>
          <a:ln w="28575">
            <a:solidFill>
              <a:srgbClr val="21256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 en angle 15">
            <a:extLst>
              <a:ext uri="{FF2B5EF4-FFF2-40B4-BE49-F238E27FC236}">
                <a16:creationId xmlns:a16="http://schemas.microsoft.com/office/drawing/2014/main" id="{6561DA7D-84C8-ED74-962E-FC0733942617}"/>
              </a:ext>
            </a:extLst>
          </p:cNvPr>
          <p:cNvCxnSpPr>
            <a:cxnSpLocks/>
          </p:cNvCxnSpPr>
          <p:nvPr/>
        </p:nvCxnSpPr>
        <p:spPr>
          <a:xfrm rot="16200000" flipH="1">
            <a:off x="1600166" y="1791898"/>
            <a:ext cx="1720512" cy="560141"/>
          </a:xfrm>
          <a:prstGeom prst="bentConnector3">
            <a:avLst>
              <a:gd name="adj1" fmla="val 875"/>
            </a:avLst>
          </a:prstGeom>
          <a:ln w="28575">
            <a:solidFill>
              <a:srgbClr val="212565"/>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84075159-9CF2-369A-EBE2-224C1696EBD9}"/>
              </a:ext>
            </a:extLst>
          </p:cNvPr>
          <p:cNvSpPr txBox="1"/>
          <p:nvPr/>
        </p:nvSpPr>
        <p:spPr>
          <a:xfrm>
            <a:off x="544632" y="3869401"/>
            <a:ext cx="1958514" cy="1077218"/>
          </a:xfrm>
          <a:prstGeom prst="rect">
            <a:avLst/>
          </a:prstGeom>
          <a:solidFill>
            <a:schemeClr val="bg1"/>
          </a:solidFill>
          <a:ln w="28575">
            <a:solidFill>
              <a:srgbClr val="FF0000"/>
            </a:solidFill>
            <a:prstDash val="sysDash"/>
          </a:ln>
        </p:spPr>
        <p:txBody>
          <a:bodyPr wrap="square" rtlCol="0">
            <a:spAutoFit/>
          </a:bodyPr>
          <a:lstStyle/>
          <a:p>
            <a:pPr algn="ctr"/>
            <a:r>
              <a:rPr lang="fr-FR" sz="1600" dirty="0">
                <a:latin typeface="Titilium"/>
                <a:cs typeface="DIN Pro Regular" panose="020B0504020101020102" pitchFamily="34" charset="0"/>
                <a:sym typeface="Wingdings" panose="05000000000000000000" pitchFamily="2" charset="2"/>
              </a:rPr>
              <a:t>Moyenne de la consommation sur toute la durée de vie de la piscine</a:t>
            </a:r>
            <a:endParaRPr lang="fr-FR" sz="1600" dirty="0">
              <a:latin typeface="Titilium"/>
              <a:cs typeface="DIN Pro Regular" panose="020B0504020101020102" pitchFamily="34" charset="0"/>
            </a:endParaRPr>
          </a:p>
        </p:txBody>
      </p:sp>
      <p:sp>
        <p:nvSpPr>
          <p:cNvPr id="18" name="ZoneTexte 17">
            <a:extLst>
              <a:ext uri="{FF2B5EF4-FFF2-40B4-BE49-F238E27FC236}">
                <a16:creationId xmlns:a16="http://schemas.microsoft.com/office/drawing/2014/main" id="{0324D0CD-35F7-0920-D59B-63549BF2B531}"/>
              </a:ext>
            </a:extLst>
          </p:cNvPr>
          <p:cNvSpPr txBox="1"/>
          <p:nvPr/>
        </p:nvSpPr>
        <p:spPr>
          <a:xfrm>
            <a:off x="203215" y="1172717"/>
            <a:ext cx="2641348" cy="1815882"/>
          </a:xfrm>
          <a:prstGeom prst="rect">
            <a:avLst/>
          </a:prstGeom>
          <a:solidFill>
            <a:schemeClr val="bg1"/>
          </a:solidFill>
          <a:ln w="28575">
            <a:solidFill>
              <a:srgbClr val="FF0000"/>
            </a:solidFill>
            <a:prstDash val="sysDash"/>
          </a:ln>
        </p:spPr>
        <p:txBody>
          <a:bodyPr wrap="square" rtlCol="0">
            <a:spAutoFit/>
          </a:bodyPr>
          <a:lstStyle/>
          <a:p>
            <a:pPr marL="171450" indent="-171450">
              <a:buFont typeface="Arial" panose="020B0604020202020204" pitchFamily="34" charset="0"/>
              <a:buChar char="•"/>
            </a:pPr>
            <a:r>
              <a:rPr lang="fr-FR" sz="1600" dirty="0">
                <a:solidFill>
                  <a:srgbClr val="258141"/>
                </a:solidFill>
                <a:latin typeface="Titilium"/>
                <a:cs typeface="DIN Pro Regular" panose="020B0504020101020102" pitchFamily="34" charset="0"/>
                <a:sym typeface="Wingdings" panose="05000000000000000000" pitchFamily="2" charset="2"/>
              </a:rPr>
              <a:t>&lt; 10% du volume d’eau piscine</a:t>
            </a:r>
          </a:p>
          <a:p>
            <a:pPr marL="171450" indent="-171450">
              <a:buFont typeface="Arial" panose="020B0604020202020204" pitchFamily="34" charset="0"/>
              <a:buChar char="•"/>
            </a:pPr>
            <a:r>
              <a:rPr lang="fr-FR" sz="1600" dirty="0">
                <a:solidFill>
                  <a:srgbClr val="87BC32"/>
                </a:solidFill>
                <a:latin typeface="Titilium"/>
                <a:cs typeface="DIN Pro Regular" panose="020B0504020101020102" pitchFamily="34" charset="0"/>
                <a:sym typeface="Wingdings" panose="05000000000000000000" pitchFamily="2" charset="2"/>
              </a:rPr>
              <a:t>Entre 10% et 20%</a:t>
            </a:r>
          </a:p>
          <a:p>
            <a:pPr marL="171450" indent="-171450">
              <a:buFont typeface="Arial" panose="020B0604020202020204" pitchFamily="34" charset="0"/>
              <a:buChar char="•"/>
            </a:pPr>
            <a:r>
              <a:rPr lang="fr-FR" sz="1600" dirty="0">
                <a:solidFill>
                  <a:srgbClr val="FBCB2F"/>
                </a:solidFill>
                <a:latin typeface="Titilium"/>
                <a:cs typeface="DIN Pro Regular" panose="020B0504020101020102" pitchFamily="34" charset="0"/>
                <a:sym typeface="Wingdings" panose="05000000000000000000" pitchFamily="2" charset="2"/>
              </a:rPr>
              <a:t>Entre 20% et 30%</a:t>
            </a:r>
          </a:p>
          <a:p>
            <a:pPr marL="171450" indent="-171450">
              <a:buFont typeface="Arial" panose="020B0604020202020204" pitchFamily="34" charset="0"/>
              <a:buChar char="•"/>
            </a:pPr>
            <a:r>
              <a:rPr lang="fr-FR" sz="1600" dirty="0">
                <a:solidFill>
                  <a:srgbClr val="EE8122"/>
                </a:solidFill>
                <a:latin typeface="Titilium"/>
                <a:cs typeface="DIN Pro Regular" panose="020B0504020101020102" pitchFamily="34" charset="0"/>
                <a:sym typeface="Wingdings" panose="05000000000000000000" pitchFamily="2" charset="2"/>
              </a:rPr>
              <a:t>Entre 30% et 40%</a:t>
            </a:r>
          </a:p>
          <a:p>
            <a:pPr marL="171450" indent="-171450">
              <a:buFont typeface="Arial" panose="020B0604020202020204" pitchFamily="34" charset="0"/>
              <a:buChar char="•"/>
            </a:pPr>
            <a:r>
              <a:rPr lang="fr-FR" sz="1600" dirty="0">
                <a:latin typeface="Titilium"/>
                <a:cs typeface="DIN Pro Regular" panose="020B0504020101020102" pitchFamily="34" charset="0"/>
                <a:sym typeface="Wingdings" panose="05000000000000000000" pitchFamily="2" charset="2"/>
              </a:rPr>
              <a:t>&gt; </a:t>
            </a:r>
            <a:r>
              <a:rPr lang="fr-FR" sz="1600" dirty="0">
                <a:solidFill>
                  <a:srgbClr val="E63E19"/>
                </a:solidFill>
                <a:latin typeface="Titilium"/>
                <a:cs typeface="DIN Pro Regular" panose="020B0504020101020102" pitchFamily="34" charset="0"/>
                <a:sym typeface="Wingdings" panose="05000000000000000000" pitchFamily="2" charset="2"/>
              </a:rPr>
              <a:t>40% du volume d’eau piscine</a:t>
            </a:r>
            <a:endParaRPr lang="fr-FR" sz="1600" dirty="0">
              <a:solidFill>
                <a:srgbClr val="E63E19"/>
              </a:solidFill>
              <a:latin typeface="Titilium"/>
              <a:cs typeface="DIN Pro Regular" panose="020B0504020101020102" pitchFamily="34" charset="0"/>
            </a:endParaRPr>
          </a:p>
        </p:txBody>
      </p:sp>
      <p:sp>
        <p:nvSpPr>
          <p:cNvPr id="19" name="Rectangle 18">
            <a:extLst>
              <a:ext uri="{FF2B5EF4-FFF2-40B4-BE49-F238E27FC236}">
                <a16:creationId xmlns:a16="http://schemas.microsoft.com/office/drawing/2014/main" id="{06DADB57-9EFE-D652-3067-CCFB86FA8931}"/>
              </a:ext>
            </a:extLst>
          </p:cNvPr>
          <p:cNvSpPr/>
          <p:nvPr/>
        </p:nvSpPr>
        <p:spPr>
          <a:xfrm>
            <a:off x="6409267" y="3090327"/>
            <a:ext cx="2209800" cy="931330"/>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avec flèche 19">
            <a:extLst>
              <a:ext uri="{FF2B5EF4-FFF2-40B4-BE49-F238E27FC236}">
                <a16:creationId xmlns:a16="http://schemas.microsoft.com/office/drawing/2014/main" id="{246A634F-CB72-5318-1A48-1769688FF73E}"/>
              </a:ext>
            </a:extLst>
          </p:cNvPr>
          <p:cNvCxnSpPr>
            <a:cxnSpLocks/>
            <a:stCxn id="17" idx="3"/>
            <a:endCxn id="19" idx="1"/>
          </p:cNvCxnSpPr>
          <p:nvPr/>
        </p:nvCxnSpPr>
        <p:spPr>
          <a:xfrm flipV="1">
            <a:off x="2503146" y="3555992"/>
            <a:ext cx="3906121" cy="852018"/>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7E80F3D-9FF2-0E13-3F61-3924EF747343}"/>
              </a:ext>
            </a:extLst>
          </p:cNvPr>
          <p:cNvSpPr/>
          <p:nvPr/>
        </p:nvSpPr>
        <p:spPr>
          <a:xfrm>
            <a:off x="6409267" y="727833"/>
            <a:ext cx="2209800" cy="2204390"/>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avec flèche 21">
            <a:extLst>
              <a:ext uri="{FF2B5EF4-FFF2-40B4-BE49-F238E27FC236}">
                <a16:creationId xmlns:a16="http://schemas.microsoft.com/office/drawing/2014/main" id="{9ECDB9AD-A561-58B2-0CFC-B2D53C768D1A}"/>
              </a:ext>
            </a:extLst>
          </p:cNvPr>
          <p:cNvCxnSpPr>
            <a:cxnSpLocks/>
            <a:stCxn id="18" idx="3"/>
            <a:endCxn id="21" idx="1"/>
          </p:cNvCxnSpPr>
          <p:nvPr/>
        </p:nvCxnSpPr>
        <p:spPr>
          <a:xfrm flipV="1">
            <a:off x="2844563" y="1830028"/>
            <a:ext cx="3564704" cy="25063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56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7" grpId="0" animBg="1"/>
      <p:bldP spid="18" grpId="0" animBg="1"/>
      <p:bldP spid="19" grpId="0" animBg="1"/>
      <p:bldP spid="21"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13087" y="2843062"/>
            <a:ext cx="5561330" cy="1068070"/>
          </a:xfrm>
          <a:prstGeom prst="rect">
            <a:avLst/>
          </a:prstGeom>
        </p:spPr>
        <p:txBody>
          <a:bodyPr vert="horz" wrap="square" lIns="0" tIns="12700" rIns="0" bIns="0" rtlCol="0">
            <a:spAutoFit/>
          </a:bodyPr>
          <a:lstStyle/>
          <a:p>
            <a:pPr algn="ctr">
              <a:lnSpc>
                <a:spcPts val="4105"/>
              </a:lnSpc>
              <a:spcBef>
                <a:spcPts val="100"/>
              </a:spcBef>
            </a:pPr>
            <a:r>
              <a:rPr sz="3600" b="1" dirty="0">
                <a:solidFill>
                  <a:srgbClr val="33A6B2"/>
                </a:solidFill>
                <a:latin typeface="Trebuchet MS"/>
                <a:cs typeface="Trebuchet MS"/>
              </a:rPr>
              <a:t>Merci</a:t>
            </a:r>
            <a:r>
              <a:rPr sz="3600" b="1" spc="-85" dirty="0">
                <a:solidFill>
                  <a:srgbClr val="33A6B2"/>
                </a:solidFill>
                <a:latin typeface="Trebuchet MS"/>
                <a:cs typeface="Trebuchet MS"/>
              </a:rPr>
              <a:t> </a:t>
            </a:r>
            <a:r>
              <a:rPr sz="3600" b="1" dirty="0">
                <a:solidFill>
                  <a:srgbClr val="33A6B2"/>
                </a:solidFill>
                <a:latin typeface="Trebuchet MS"/>
                <a:cs typeface="Trebuchet MS"/>
              </a:rPr>
              <a:t>de</a:t>
            </a:r>
            <a:r>
              <a:rPr sz="3600" b="1" spc="-80" dirty="0">
                <a:solidFill>
                  <a:srgbClr val="33A6B2"/>
                </a:solidFill>
                <a:latin typeface="Trebuchet MS"/>
                <a:cs typeface="Trebuchet MS"/>
              </a:rPr>
              <a:t> </a:t>
            </a:r>
            <a:r>
              <a:rPr sz="3600" b="1" dirty="0">
                <a:solidFill>
                  <a:srgbClr val="33A6B2"/>
                </a:solidFill>
                <a:latin typeface="Trebuchet MS"/>
                <a:cs typeface="Trebuchet MS"/>
              </a:rPr>
              <a:t>votre</a:t>
            </a:r>
            <a:r>
              <a:rPr sz="3600" b="1" spc="-85" dirty="0">
                <a:solidFill>
                  <a:srgbClr val="33A6B2"/>
                </a:solidFill>
                <a:latin typeface="Trebuchet MS"/>
                <a:cs typeface="Trebuchet MS"/>
              </a:rPr>
              <a:t> </a:t>
            </a:r>
            <a:r>
              <a:rPr sz="3600" b="1" dirty="0">
                <a:solidFill>
                  <a:srgbClr val="33A6B2"/>
                </a:solidFill>
                <a:latin typeface="Trebuchet MS"/>
                <a:cs typeface="Trebuchet MS"/>
              </a:rPr>
              <a:t>attention</a:t>
            </a:r>
            <a:r>
              <a:rPr sz="3600" b="1" spc="-80" dirty="0">
                <a:solidFill>
                  <a:srgbClr val="33A6B2"/>
                </a:solidFill>
                <a:latin typeface="Trebuchet MS"/>
                <a:cs typeface="Trebuchet MS"/>
              </a:rPr>
              <a:t> </a:t>
            </a:r>
            <a:r>
              <a:rPr sz="3600" b="1" spc="-50" dirty="0">
                <a:solidFill>
                  <a:srgbClr val="33A6B2"/>
                </a:solidFill>
                <a:latin typeface="Trebuchet MS"/>
                <a:cs typeface="Trebuchet MS"/>
              </a:rPr>
              <a:t>!</a:t>
            </a:r>
            <a:endParaRPr sz="3600">
              <a:latin typeface="Trebuchet MS"/>
              <a:cs typeface="Trebuchet MS"/>
            </a:endParaRPr>
          </a:p>
          <a:p>
            <a:pPr marL="635" algn="ctr">
              <a:lnSpc>
                <a:spcPts val="4105"/>
              </a:lnSpc>
            </a:pPr>
            <a:r>
              <a:rPr sz="3600" b="1" dirty="0">
                <a:solidFill>
                  <a:srgbClr val="33A6B2"/>
                </a:solidFill>
                <a:latin typeface="Trebuchet MS"/>
                <a:cs typeface="Trebuchet MS"/>
              </a:rPr>
              <a:t>Des</a:t>
            </a:r>
            <a:r>
              <a:rPr sz="3600" b="1" spc="-60" dirty="0">
                <a:solidFill>
                  <a:srgbClr val="33A6B2"/>
                </a:solidFill>
                <a:latin typeface="Trebuchet MS"/>
                <a:cs typeface="Trebuchet MS"/>
              </a:rPr>
              <a:t> </a:t>
            </a:r>
            <a:r>
              <a:rPr sz="3600" b="1" dirty="0">
                <a:solidFill>
                  <a:srgbClr val="33A6B2"/>
                </a:solidFill>
                <a:latin typeface="Trebuchet MS"/>
                <a:cs typeface="Trebuchet MS"/>
              </a:rPr>
              <a:t>questions</a:t>
            </a:r>
            <a:r>
              <a:rPr sz="3600" b="1" spc="-60" dirty="0">
                <a:solidFill>
                  <a:srgbClr val="33A6B2"/>
                </a:solidFill>
                <a:latin typeface="Trebuchet MS"/>
                <a:cs typeface="Trebuchet MS"/>
              </a:rPr>
              <a:t> </a:t>
            </a:r>
            <a:r>
              <a:rPr sz="3600" b="1" spc="-50" dirty="0">
                <a:solidFill>
                  <a:srgbClr val="33A6B2"/>
                </a:solidFill>
                <a:latin typeface="Trebuchet MS"/>
                <a:cs typeface="Trebuchet MS"/>
              </a:rPr>
              <a:t>?</a:t>
            </a:r>
            <a:endParaRPr sz="3600">
              <a:latin typeface="Trebuchet MS"/>
              <a:cs typeface="Trebuchet MS"/>
            </a:endParaRPr>
          </a:p>
        </p:txBody>
      </p:sp>
      <p:pic>
        <p:nvPicPr>
          <p:cNvPr id="3" name="object 3"/>
          <p:cNvPicPr/>
          <p:nvPr/>
        </p:nvPicPr>
        <p:blipFill>
          <a:blip r:embed="rId2" cstate="print"/>
          <a:stretch>
            <a:fillRect/>
          </a:stretch>
        </p:blipFill>
        <p:spPr>
          <a:xfrm>
            <a:off x="154007" y="5908916"/>
            <a:ext cx="748663" cy="703578"/>
          </a:xfrm>
          <a:prstGeom prst="rect">
            <a:avLst/>
          </a:prstGeom>
        </p:spPr>
      </p:pic>
      <p:grpSp>
        <p:nvGrpSpPr>
          <p:cNvPr id="4" name="object 4"/>
          <p:cNvGrpSpPr/>
          <p:nvPr/>
        </p:nvGrpSpPr>
        <p:grpSpPr>
          <a:xfrm>
            <a:off x="1128225" y="5946074"/>
            <a:ext cx="10109835" cy="777875"/>
            <a:chOff x="1128225" y="5946074"/>
            <a:chExt cx="10109835" cy="777875"/>
          </a:xfrm>
        </p:grpSpPr>
        <p:pic>
          <p:nvPicPr>
            <p:cNvPr id="5" name="object 5"/>
            <p:cNvPicPr/>
            <p:nvPr/>
          </p:nvPicPr>
          <p:blipFill>
            <a:blip r:embed="rId3" cstate="print"/>
            <a:stretch>
              <a:fillRect/>
            </a:stretch>
          </p:blipFill>
          <p:spPr>
            <a:xfrm>
              <a:off x="1128225" y="5946074"/>
              <a:ext cx="1263991" cy="587765"/>
            </a:xfrm>
            <a:prstGeom prst="rect">
              <a:avLst/>
            </a:prstGeom>
          </p:spPr>
        </p:pic>
        <p:pic>
          <p:nvPicPr>
            <p:cNvPr id="6" name="object 6"/>
            <p:cNvPicPr/>
            <p:nvPr/>
          </p:nvPicPr>
          <p:blipFill>
            <a:blip r:embed="rId4" cstate="print"/>
            <a:stretch>
              <a:fillRect/>
            </a:stretch>
          </p:blipFill>
          <p:spPr>
            <a:xfrm>
              <a:off x="2392217" y="6482455"/>
              <a:ext cx="7688027" cy="152433"/>
            </a:xfrm>
            <a:prstGeom prst="rect">
              <a:avLst/>
            </a:prstGeom>
          </p:spPr>
        </p:pic>
        <p:pic>
          <p:nvPicPr>
            <p:cNvPr id="7" name="object 7"/>
            <p:cNvPicPr/>
            <p:nvPr/>
          </p:nvPicPr>
          <p:blipFill>
            <a:blip r:embed="rId5" cstate="print"/>
            <a:stretch>
              <a:fillRect/>
            </a:stretch>
          </p:blipFill>
          <p:spPr>
            <a:xfrm>
              <a:off x="9877340" y="6130654"/>
              <a:ext cx="1360655" cy="592868"/>
            </a:xfrm>
            <a:prstGeom prst="rect">
              <a:avLst/>
            </a:prstGeom>
          </p:spPr>
        </p:pic>
      </p:grpSp>
      <p:pic>
        <p:nvPicPr>
          <p:cNvPr id="8" name="object 8"/>
          <p:cNvPicPr/>
          <p:nvPr/>
        </p:nvPicPr>
        <p:blipFill>
          <a:blip r:embed="rId6" cstate="print"/>
          <a:stretch>
            <a:fillRect/>
          </a:stretch>
        </p:blipFill>
        <p:spPr>
          <a:xfrm>
            <a:off x="11336188" y="5863082"/>
            <a:ext cx="855810" cy="983393"/>
          </a:xfrm>
          <a:prstGeom prst="rect">
            <a:avLst/>
          </a:prstGeom>
        </p:spPr>
      </p:pic>
      <p:sp>
        <p:nvSpPr>
          <p:cNvPr id="9" name="object 9"/>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Webinaire</a:t>
            </a:r>
            <a:r>
              <a:rPr spc="-35" dirty="0"/>
              <a:t> </a:t>
            </a:r>
            <a:r>
              <a:rPr dirty="0"/>
              <a:t>gestion</a:t>
            </a:r>
            <a:r>
              <a:rPr spc="-35" dirty="0"/>
              <a:t> </a:t>
            </a:r>
            <a:r>
              <a:rPr dirty="0"/>
              <a:t>raisonnée</a:t>
            </a:r>
            <a:r>
              <a:rPr spc="-35" dirty="0"/>
              <a:t> </a:t>
            </a:r>
            <a:r>
              <a:rPr dirty="0"/>
              <a:t>de</a:t>
            </a:r>
            <a:r>
              <a:rPr spc="-35" dirty="0"/>
              <a:t> </a:t>
            </a:r>
            <a:r>
              <a:rPr dirty="0"/>
              <a:t>l’eau</a:t>
            </a:r>
            <a:r>
              <a:rPr spc="-35" dirty="0"/>
              <a:t> </a:t>
            </a:r>
            <a:r>
              <a:rPr dirty="0"/>
              <a:t>et</a:t>
            </a:r>
            <a:r>
              <a:rPr spc="-35" dirty="0"/>
              <a:t> </a:t>
            </a:r>
            <a:r>
              <a:rPr dirty="0"/>
              <a:t>de</a:t>
            </a:r>
            <a:r>
              <a:rPr spc="-35" dirty="0"/>
              <a:t> </a:t>
            </a:r>
            <a:r>
              <a:rPr dirty="0"/>
              <a:t>l’énergie</a:t>
            </a:r>
            <a:r>
              <a:rPr spc="-35" dirty="0"/>
              <a:t> </a:t>
            </a:r>
            <a:r>
              <a:rPr dirty="0"/>
              <a:t>dans</a:t>
            </a:r>
            <a:r>
              <a:rPr spc="-35" dirty="0"/>
              <a:t> </a:t>
            </a:r>
            <a:r>
              <a:rPr dirty="0"/>
              <a:t>les</a:t>
            </a:r>
            <a:r>
              <a:rPr spc="-35" dirty="0"/>
              <a:t> </a:t>
            </a:r>
            <a:r>
              <a:rPr dirty="0"/>
              <a:t>piscines</a:t>
            </a:r>
            <a:r>
              <a:rPr spc="-35" dirty="0"/>
              <a:t> </a:t>
            </a:r>
            <a:r>
              <a:rPr dirty="0"/>
              <a:t>collectives</a:t>
            </a:r>
            <a:r>
              <a:rPr spc="-30" dirty="0"/>
              <a:t> </a:t>
            </a:r>
            <a:r>
              <a:rPr spc="-20" dirty="0"/>
              <a:t>2026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108C2-8DCB-6DBF-A65C-26203F90456F}"/>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E889B935-2156-4C87-7D65-44440EAAB547}"/>
              </a:ext>
            </a:extLst>
          </p:cNvPr>
          <p:cNvPicPr>
            <a:picLocks noChangeAspect="1"/>
          </p:cNvPicPr>
          <p:nvPr/>
        </p:nvPicPr>
        <p:blipFill rotWithShape="1">
          <a:blip r:embed="rId3"/>
          <a:srcRect b="8124"/>
          <a:stretch/>
        </p:blipFill>
        <p:spPr>
          <a:xfrm>
            <a:off x="65325" y="5850129"/>
            <a:ext cx="922294" cy="784761"/>
          </a:xfrm>
          <a:prstGeom prst="rect">
            <a:avLst/>
          </a:prstGeom>
        </p:spPr>
      </p:pic>
      <p:pic>
        <p:nvPicPr>
          <p:cNvPr id="5" name="image5.jpeg">
            <a:extLst>
              <a:ext uri="{FF2B5EF4-FFF2-40B4-BE49-F238E27FC236}">
                <a16:creationId xmlns:a16="http://schemas.microsoft.com/office/drawing/2014/main" id="{C93EADEB-66F1-0A3F-571B-74E945363341}"/>
              </a:ext>
            </a:extLst>
          </p:cNvPr>
          <p:cNvPicPr>
            <a:picLocks noChangeAspect="1"/>
          </p:cNvPicPr>
          <p:nvPr/>
        </p:nvPicPr>
        <p:blipFill>
          <a:blip r:embed="rId4"/>
          <a:stretch>
            <a:fillRect/>
          </a:stretch>
        </p:blipFill>
        <p:spPr>
          <a:xfrm>
            <a:off x="1128226" y="5946074"/>
            <a:ext cx="1263992" cy="592869"/>
          </a:xfrm>
          <a:prstGeom prst="rect">
            <a:avLst/>
          </a:prstGeom>
          <a:ln w="12700">
            <a:miter lim="400000"/>
          </a:ln>
        </p:spPr>
      </p:pic>
      <p:sp>
        <p:nvSpPr>
          <p:cNvPr id="6" name="Espace réservé du pied de page 2">
            <a:extLst>
              <a:ext uri="{FF2B5EF4-FFF2-40B4-BE49-F238E27FC236}">
                <a16:creationId xmlns:a16="http://schemas.microsoft.com/office/drawing/2014/main" id="{D61FDA00-170F-51A8-3EE4-FAA9D1492A2E}"/>
              </a:ext>
            </a:extLst>
          </p:cNvPr>
          <p:cNvSpPr>
            <a:spLocks noGrp="1"/>
          </p:cNvSpPr>
          <p:nvPr/>
        </p:nvSpPr>
        <p:spPr>
          <a:xfrm>
            <a:off x="1916797" y="6289109"/>
            <a:ext cx="8350809" cy="288000"/>
          </a:xfrm>
          <a:prstGeom prst="rect">
            <a:avLst/>
          </a:prstGeom>
        </p:spPr>
        <p:txBody>
          <a:bodyPr vert="horz" lIns="91440" tIns="45720" rIns="91440" bIns="45720" rtlCol="0" anchor="ctr"/>
          <a:lstStyle>
            <a:defPPr>
              <a:defRPr lang="fr-FR"/>
            </a:defPPr>
            <a:lvl1pPr marL="0" algn="ctr" defTabSz="914400" rtl="0" eaLnBrk="1" latinLnBrk="0" hangingPunct="1">
              <a:defRPr sz="1400" b="0" kern="1200">
                <a:solidFill>
                  <a:schemeClr val="tx1">
                    <a:lumMod val="50000"/>
                    <a:lumOff val="50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atin typeface="Trebuchet MS"/>
              </a:rPr>
              <a:t>Webinaire gestion raisonnée de l’eau et de l’énergie dans les piscines collectives 2026</a:t>
            </a:r>
          </a:p>
          <a:p>
            <a:endParaRPr lang="fr-FR"/>
          </a:p>
        </p:txBody>
      </p:sp>
      <p:sp>
        <p:nvSpPr>
          <p:cNvPr id="7" name="Rectangle 6">
            <a:extLst>
              <a:ext uri="{FF2B5EF4-FFF2-40B4-BE49-F238E27FC236}">
                <a16:creationId xmlns:a16="http://schemas.microsoft.com/office/drawing/2014/main" id="{00B3E595-BB57-1A83-CC4D-34E31093FFAD}"/>
              </a:ext>
            </a:extLst>
          </p:cNvPr>
          <p:cNvSpPr/>
          <p:nvPr/>
        </p:nvSpPr>
        <p:spPr>
          <a:xfrm>
            <a:off x="2091121" y="6500963"/>
            <a:ext cx="7688028" cy="152434"/>
          </a:xfrm>
          <a:prstGeom prst="rect">
            <a:avLst/>
          </a:prstGeom>
          <a:gradFill flip="none" rotWithShape="1">
            <a:gsLst>
              <a:gs pos="50000">
                <a:srgbClr val="C4D880">
                  <a:lumMod val="97000"/>
                </a:srgbClr>
              </a:gs>
              <a:gs pos="0">
                <a:srgbClr val="23BACF"/>
              </a:gs>
              <a:gs pos="100000">
                <a:srgbClr val="9BC20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2">
            <a:extLst>
              <a:ext uri="{FF2B5EF4-FFF2-40B4-BE49-F238E27FC236}">
                <a16:creationId xmlns:a16="http://schemas.microsoft.com/office/drawing/2014/main" id="{53E73EEA-F9E1-12F4-C3FE-A1E8FD794CB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4" r="14110"/>
          <a:stretch>
            <a:fillRect/>
          </a:stretch>
        </p:blipFill>
        <p:spPr bwMode="auto">
          <a:xfrm>
            <a:off x="11336189" y="5863082"/>
            <a:ext cx="855811" cy="994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5FCBE92-0A60-CAA8-872E-F92EB0855CB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00" t="28611" r="19518" b="27389"/>
          <a:stretch>
            <a:fillRect/>
          </a:stretch>
        </p:blipFill>
        <p:spPr bwMode="auto">
          <a:xfrm>
            <a:off x="9877341" y="6130654"/>
            <a:ext cx="1360655" cy="592869"/>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
            <a:extLst>
              <a:ext uri="{FF2B5EF4-FFF2-40B4-BE49-F238E27FC236}">
                <a16:creationId xmlns:a16="http://schemas.microsoft.com/office/drawing/2014/main" id="{1E79F72D-55B4-D278-DB3C-9BBB915289DC}"/>
              </a:ext>
            </a:extLst>
          </p:cNvPr>
          <p:cNvSpPr txBox="1">
            <a:spLocks/>
          </p:cNvSpPr>
          <p:nvPr/>
        </p:nvSpPr>
        <p:spPr>
          <a:xfrm>
            <a:off x="526472" y="705904"/>
            <a:ext cx="5045091" cy="3858496"/>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33A6B2"/>
                </a:solidFill>
                <a:latin typeface="Trebuchet MS" panose="020B0603020202020204" pitchFamily="34" charset="0"/>
              </a:rPr>
              <a:t>Thierry BOEGLIN</a:t>
            </a:r>
          </a:p>
          <a:p>
            <a:br>
              <a:rPr lang="fr-FR" dirty="0"/>
            </a:br>
            <a:r>
              <a:rPr lang="fr-FR" dirty="0"/>
              <a:t>Président de la commission AFNOR / S52L</a:t>
            </a:r>
          </a:p>
          <a:p>
            <a:pPr marL="285750" marR="0" lvl="0" indent="-285750" defTabSz="914400" rtl="0" eaLnBrk="1" fontAlgn="auto" latinLnBrk="0" hangingPunct="1">
              <a:lnSpc>
                <a:spcPct val="100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Aptos" panose="02110004020202020204"/>
                <a:ea typeface="+mn-ea"/>
                <a:cs typeface="+mn-cs"/>
              </a:rPr>
              <a:t>Piscines à usage public et/ou collectif, </a:t>
            </a:r>
            <a:endParaRPr lang="fr-FR" sz="2900" dirty="0"/>
          </a:p>
          <a:p>
            <a:r>
              <a:rPr lang="fr-FR" sz="2900" dirty="0">
                <a:solidFill>
                  <a:prstClr val="black"/>
                </a:solidFill>
                <a:latin typeface="Aptos" panose="02110004020202020204"/>
                <a:ea typeface="+mn-ea"/>
                <a:cs typeface="+mn-cs"/>
              </a:rPr>
              <a:t>Équipements aquatiques associés et articles de loisirs flottants</a:t>
            </a:r>
          </a:p>
          <a:p>
            <a:br>
              <a:rPr lang="fr-FR" dirty="0"/>
            </a:br>
            <a:r>
              <a:rPr lang="fr-FR" dirty="0"/>
              <a:t>Directeur de Poséidon</a:t>
            </a:r>
          </a:p>
          <a:p>
            <a:r>
              <a:rPr lang="fr-FR" sz="2900" dirty="0"/>
              <a:t>Solutions d’IA pour la détection de noyades en piscines publiques &amp; data analytiques de fréquentation des bassins</a:t>
            </a:r>
          </a:p>
          <a:p>
            <a:endParaRPr lang="fr-FR" dirty="0"/>
          </a:p>
        </p:txBody>
      </p:sp>
      <p:pic>
        <p:nvPicPr>
          <p:cNvPr id="11" name="Image 10">
            <a:extLst>
              <a:ext uri="{FF2B5EF4-FFF2-40B4-BE49-F238E27FC236}">
                <a16:creationId xmlns:a16="http://schemas.microsoft.com/office/drawing/2014/main" id="{2A9CB1E8-2E23-A602-2587-07941952AE61}"/>
              </a:ext>
            </a:extLst>
          </p:cNvPr>
          <p:cNvPicPr>
            <a:picLocks noChangeAspect="1"/>
          </p:cNvPicPr>
          <p:nvPr/>
        </p:nvPicPr>
        <p:blipFill>
          <a:blip r:embed="rId7"/>
          <a:stretch>
            <a:fillRect/>
          </a:stretch>
        </p:blipFill>
        <p:spPr>
          <a:xfrm>
            <a:off x="7126414" y="636583"/>
            <a:ext cx="3892619" cy="2721468"/>
          </a:xfrm>
          <a:prstGeom prst="rect">
            <a:avLst/>
          </a:prstGeom>
        </p:spPr>
      </p:pic>
      <p:pic>
        <p:nvPicPr>
          <p:cNvPr id="15" name="Image 14">
            <a:extLst>
              <a:ext uri="{FF2B5EF4-FFF2-40B4-BE49-F238E27FC236}">
                <a16:creationId xmlns:a16="http://schemas.microsoft.com/office/drawing/2014/main" id="{537CDB0A-C544-5CDD-34D4-A352641B8968}"/>
              </a:ext>
            </a:extLst>
          </p:cNvPr>
          <p:cNvPicPr>
            <a:picLocks noChangeAspect="1"/>
          </p:cNvPicPr>
          <p:nvPr/>
        </p:nvPicPr>
        <p:blipFill>
          <a:blip r:embed="rId8"/>
          <a:stretch>
            <a:fillRect/>
          </a:stretch>
        </p:blipFill>
        <p:spPr>
          <a:xfrm>
            <a:off x="7031977" y="3358051"/>
            <a:ext cx="4163686" cy="2491747"/>
          </a:xfrm>
          <a:prstGeom prst="rect">
            <a:avLst/>
          </a:prstGeom>
        </p:spPr>
      </p:pic>
    </p:spTree>
    <p:extLst>
      <p:ext uri="{BB962C8B-B14F-4D97-AF65-F5344CB8AC3E}">
        <p14:creationId xmlns:p14="http://schemas.microsoft.com/office/powerpoint/2010/main" val="955905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439</TotalTime>
  <Words>5943</Words>
  <Application>Microsoft Office PowerPoint</Application>
  <PresentationFormat>Grand écran</PresentationFormat>
  <Paragraphs>660</Paragraphs>
  <Slides>81</Slides>
  <Notes>23</Notes>
  <HiddenSlides>0</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81</vt:i4>
      </vt:variant>
    </vt:vector>
  </HeadingPairs>
  <TitlesOfParts>
    <vt:vector size="96" baseType="lpstr">
      <vt:lpstr>Aptos</vt:lpstr>
      <vt:lpstr>Aptos Display</vt:lpstr>
      <vt:lpstr>Arial</vt:lpstr>
      <vt:lpstr>Arial Black</vt:lpstr>
      <vt:lpstr>Arial MT</vt:lpstr>
      <vt:lpstr>Calibri</vt:lpstr>
      <vt:lpstr>DIN Pro Regular</vt:lpstr>
      <vt:lpstr>Lucida Sans Unicode</vt:lpstr>
      <vt:lpstr>Marianne</vt:lpstr>
      <vt:lpstr>Times New Roman</vt:lpstr>
      <vt:lpstr>Titilium</vt:lpstr>
      <vt:lpstr>Trebuchet MS</vt:lpstr>
      <vt:lpstr>Wingdings</vt:lpstr>
      <vt:lpstr>Office Theme</vt:lpstr>
      <vt:lpstr>Thème Office</vt:lpstr>
      <vt:lpstr>Bienvenue à notre webinaire sur la gestion raisonnée de l'eau et de l'énergie dans les piscines collective !</vt:lpstr>
      <vt:lpstr>« Gestion raisonnée de l’eau et de l’énergie dans les piscines collectives »</vt:lpstr>
      <vt:lpstr>Déroulé du webinaire</vt:lpstr>
      <vt:lpstr>Présentation PowerPoint</vt:lpstr>
      <vt:lpstr>Les objectifs du club</vt:lpstr>
      <vt:lpstr>Présentation PowerPoint</vt:lpstr>
      <vt:lpstr>Les Intervenant.e.s</vt:lpstr>
      <vt:lpstr>Normes AFNOR : ce qu’il faut savoir Fédération des Professionnels de la Piscine et du spa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Focus sur les Eaux Impropres à la Consommation Humaine Fédération Nationale des Collectivités Concédantes et Régies (FNCCR) </vt:lpstr>
      <vt:lpstr>Les nouveautés règlementaires Les ERP, ERP sensibles et bureaux</vt:lpstr>
      <vt:lpstr>Les nouveautés règlementaires Les ICPE</vt:lpstr>
      <vt:lpstr>Les Enjeux &amp; Solutions Concrètes Action des Collectivités Territoriales pour l’Efficacité Energétique (ACTEE)</vt:lpstr>
      <vt:lpstr>Optimiser les consommations en eau et en énergie de son installation aquatique</vt:lpstr>
      <vt:lpstr>Présentation PowerPoint</vt:lpstr>
      <vt:lpstr>En moyenne, quelle est la part du coût des fluides (eau, électricité, chauffage) dans les charges d’exploitation d’une piscine publique ?</vt:lpstr>
      <vt:lpstr>Quel est le premier poste de consommation en chaleur d'une piscine intérieure ?</vt:lpstr>
      <vt:lpstr>Quel est le premier poste de consommation en chaleur d'une piscine intérieure ?</vt:lpstr>
      <vt:lpstr>Quel est le coût moyen d’exploitation journalier d’une piscine ?</vt:lpstr>
      <vt:lpstr>Quel est le coût moyen d’exploitation journalier d’une piscine ?</vt:lpstr>
      <vt:lpstr>Enjeux et contexte</vt:lpstr>
      <vt:lpstr>Enjeux et contexte</vt:lpstr>
      <vt:lpstr>Enjeux et contexte</vt:lpstr>
      <vt:lpstr>Quelles solutions pour réduire ses consommations en eau et énergie ?</vt:lpstr>
      <vt:lpstr>Avant tout</vt:lpstr>
      <vt:lpstr>Présentation PowerPoint</vt:lpstr>
      <vt:lpstr>Maintenir une bonne qualité de l’eau des bassins</vt:lpstr>
      <vt:lpstr>A. Maintenir une bonne qualité de l’eau des bassins</vt:lpstr>
      <vt:lpstr>A. Maintenir une bonne qualité de l’eau des bassins</vt:lpstr>
      <vt:lpstr>A. Maintenir une bonne qualité de l’eau des bassins</vt:lpstr>
      <vt:lpstr>A. Maintenir une bonne qualité de l’eau des bassins</vt:lpstr>
      <vt:lpstr>A. Maintenir une bonne qualité de l’eau des bassins</vt:lpstr>
      <vt:lpstr>A. Maintenir une bonne qualité de l’eau des bassins</vt:lpstr>
      <vt:lpstr>Optimiser le chauffage de l’eau</vt:lpstr>
      <vt:lpstr>B. Optimiser le chauffage de l'eau</vt:lpstr>
      <vt:lpstr>B. Optimiser le chauffage de l'eau</vt:lpstr>
      <vt:lpstr>Maîtriser la température et l’hygrométrie de l’air</vt:lpstr>
      <vt:lpstr>C. Maîtriser la température et l’hygrométrie de l’air</vt:lpstr>
      <vt:lpstr>C. Maîtriser la température et l’hygrométrie de l’air</vt:lpstr>
      <vt:lpstr>C. Maîtriser la température et l’hygrométrie de l’air</vt:lpstr>
      <vt:lpstr>C. Maîtriser la température et l’hygrométrie de l’air</vt:lpstr>
      <vt:lpstr>Equiper le hall bassin et les sanitaires</vt:lpstr>
      <vt:lpstr>D. Equiper le hall bassin et les sanitaires</vt:lpstr>
      <vt:lpstr>D. Equiper le hall bassin et les sanitaires</vt:lpstr>
      <vt:lpstr>II. Les travaux à envisager</vt:lpstr>
      <vt:lpstr>Prérequis : questionner les besoins et usages</vt:lpstr>
      <vt:lpstr>Rénover son installation</vt:lpstr>
      <vt:lpstr>Rénover son installation</vt:lpstr>
      <vt:lpstr>Présentation PowerPoint</vt:lpstr>
      <vt:lpstr>Groupe de Travail : piscine – ACTEE - ADEME – CEREMA  (Travail en cours) </vt:lpstr>
      <vt:lpstr>Retour d’Expérience CENTRE NAUTIQUE CARRE D’EAU Communauté d’Agglomération Bourg-en-Bresse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Piscines Collectives : Solutions &amp; Bonnes Pratiques Fédération des Professionnels de la Piscine et du Spa (FPP)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Outils &amp; Accompagnement  Fédération des Professionnels de la Piscine et du Spa (FPP)</vt:lpstr>
      <vt:lpstr>Présentation PowerPoint</vt:lpstr>
      <vt:lpstr>Présentation PowerPoint</vt:lpstr>
      <vt:lpstr>Présentation PowerPoint</vt:lpstr>
      <vt:lpstr>Présentation PowerPoint</vt:lpstr>
      <vt:lpstr>Merci de votre attention ! Des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merged_245d821e-2929-42c9-b090-d76abd17d36e.pptx</dc:title>
  <dc:creator>Charles-Henri</dc:creator>
  <cp:lastModifiedBy>Charles-Henri LAVAUD</cp:lastModifiedBy>
  <cp:revision>10</cp:revision>
  <dcterms:created xsi:type="dcterms:W3CDTF">2026-04-03T10:25:54Z</dcterms:created>
  <dcterms:modified xsi:type="dcterms:W3CDTF">2026-04-07T12:57:43Z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2026-04-03T00:00:00Z</vt:filetime>
  </property>
  <property fmtid="{D5CDD505-2E9C-101B-9397-08002B2CF9AE}" pid="3" name="Creator">
    <vt:lpwstr>Google</vt:lpwstr>
  </property>
  <property fmtid="{D5CDD505-2E9C-101B-9397-08002B2CF9AE}" pid="4" name="LastSaved">
    <vt:filetime>2026-04-03T00:00:00Z</vt:filetime>
  </property>
</Properties>
</file>