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2" r:id="rId6"/>
  </p:sldMasterIdLst>
  <p:notesMasterIdLst>
    <p:notesMasterId r:id="rId20"/>
  </p:notesMasterIdLst>
  <p:sldIdLst>
    <p:sldId id="579" r:id="rId7"/>
    <p:sldId id="578" r:id="rId8"/>
    <p:sldId id="580" r:id="rId9"/>
    <p:sldId id="581" r:id="rId10"/>
    <p:sldId id="586" r:id="rId11"/>
    <p:sldId id="404" r:id="rId12"/>
    <p:sldId id="588" r:id="rId13"/>
    <p:sldId id="589" r:id="rId14"/>
    <p:sldId id="585" r:id="rId15"/>
    <p:sldId id="582" r:id="rId16"/>
    <p:sldId id="584" r:id="rId17"/>
    <p:sldId id="587" r:id="rId18"/>
    <p:sldId id="583"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BACF"/>
    <a:srgbClr val="48535A"/>
    <a:srgbClr val="33A6B2"/>
    <a:srgbClr val="FFFFFF"/>
    <a:srgbClr val="244E8E"/>
    <a:srgbClr val="A0C515"/>
    <a:srgbClr val="B4D241"/>
    <a:srgbClr val="A1C711"/>
    <a:srgbClr val="84C16A"/>
    <a:srgbClr val="92C1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699052-ADEC-47E8-99A8-BC7E169572F9}" v="7" dt="2023-12-07T15:11:00.0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tiche, Nicolas" userId="S::n.cotiche@suez.com::a161f38b-f9a8-4430-90fa-045b95f6014a" providerId="AD" clId="Web-{636E0BCE-C1A2-1520-E7C1-FBE4D589830E}"/>
    <pc:docChg chg="modSld">
      <pc:chgData name="Cotiche, Nicolas" userId="S::n.cotiche@suez.com::a161f38b-f9a8-4430-90fa-045b95f6014a" providerId="AD" clId="Web-{636E0BCE-C1A2-1520-E7C1-FBE4D589830E}" dt="2023-12-06T09:28:34.169" v="0" actId="20577"/>
      <pc:docMkLst>
        <pc:docMk/>
      </pc:docMkLst>
      <pc:sldChg chg="modSp">
        <pc:chgData name="Cotiche, Nicolas" userId="S::n.cotiche@suez.com::a161f38b-f9a8-4430-90fa-045b95f6014a" providerId="AD" clId="Web-{636E0BCE-C1A2-1520-E7C1-FBE4D589830E}" dt="2023-12-06T09:28:34.169" v="0" actId="20577"/>
        <pc:sldMkLst>
          <pc:docMk/>
          <pc:sldMk cId="3750196215" sldId="578"/>
        </pc:sldMkLst>
        <pc:spChg chg="mod">
          <ac:chgData name="Cotiche, Nicolas" userId="S::n.cotiche@suez.com::a161f38b-f9a8-4430-90fa-045b95f6014a" providerId="AD" clId="Web-{636E0BCE-C1A2-1520-E7C1-FBE4D589830E}" dt="2023-12-06T09:28:34.169" v="0" actId="20577"/>
          <ac:spMkLst>
            <pc:docMk/>
            <pc:sldMk cId="3750196215" sldId="578"/>
            <ac:spMk id="8" creationId="{EC3759B0-C1E0-CDBC-4DD0-D1CEA703CAD3}"/>
          </ac:spMkLst>
        </pc:spChg>
      </pc:sldChg>
    </pc:docChg>
  </pc:docChgLst>
  <pc:docChgLst>
    <pc:chgData name="Laetitia Couderc" userId="d304ee0b-d9a4-4664-93bc-5d4007680716" providerId="ADAL" clId="{AF699052-ADEC-47E8-99A8-BC7E169572F9}"/>
    <pc:docChg chg="modSld">
      <pc:chgData name="Laetitia Couderc" userId="d304ee0b-d9a4-4664-93bc-5d4007680716" providerId="ADAL" clId="{AF699052-ADEC-47E8-99A8-BC7E169572F9}" dt="2023-12-07T15:11:00.067" v="6" actId="207"/>
      <pc:docMkLst>
        <pc:docMk/>
      </pc:docMkLst>
      <pc:sldChg chg="modSp mod">
        <pc:chgData name="Laetitia Couderc" userId="d304ee0b-d9a4-4664-93bc-5d4007680716" providerId="ADAL" clId="{AF699052-ADEC-47E8-99A8-BC7E169572F9}" dt="2023-12-07T15:11:00.067" v="6" actId="207"/>
        <pc:sldMkLst>
          <pc:docMk/>
          <pc:sldMk cId="530488227" sldId="588"/>
        </pc:sldMkLst>
        <pc:picChg chg="mod">
          <ac:chgData name="Laetitia Couderc" userId="d304ee0b-d9a4-4664-93bc-5d4007680716" providerId="ADAL" clId="{AF699052-ADEC-47E8-99A8-BC7E169572F9}" dt="2023-12-07T15:10:45.323" v="4" actId="207"/>
          <ac:picMkLst>
            <pc:docMk/>
            <pc:sldMk cId="530488227" sldId="588"/>
            <ac:picMk id="38" creationId="{D83B4C2B-F0E6-891F-0C0C-2341F7554111}"/>
          </ac:picMkLst>
        </pc:picChg>
        <pc:picChg chg="mod">
          <ac:chgData name="Laetitia Couderc" userId="d304ee0b-d9a4-4664-93bc-5d4007680716" providerId="ADAL" clId="{AF699052-ADEC-47E8-99A8-BC7E169572F9}" dt="2023-12-07T15:10:54.786" v="5" actId="207"/>
          <ac:picMkLst>
            <pc:docMk/>
            <pc:sldMk cId="530488227" sldId="588"/>
            <ac:picMk id="39" creationId="{6AEA2347-4A40-8987-00A9-03CE17161529}"/>
          </ac:picMkLst>
        </pc:picChg>
        <pc:picChg chg="mod">
          <ac:chgData name="Laetitia Couderc" userId="d304ee0b-d9a4-4664-93bc-5d4007680716" providerId="ADAL" clId="{AF699052-ADEC-47E8-99A8-BC7E169572F9}" dt="2023-12-07T15:08:57.821" v="2" actId="207"/>
          <ac:picMkLst>
            <pc:docMk/>
            <pc:sldMk cId="530488227" sldId="588"/>
            <ac:picMk id="44" creationId="{FE383CD1-1F0F-5E7B-9BF8-B7CDEB7EA394}"/>
          </ac:picMkLst>
        </pc:picChg>
        <pc:picChg chg="mod">
          <ac:chgData name="Laetitia Couderc" userId="d304ee0b-d9a4-4664-93bc-5d4007680716" providerId="ADAL" clId="{AF699052-ADEC-47E8-99A8-BC7E169572F9}" dt="2023-12-07T15:09:03.245" v="3" actId="207"/>
          <ac:picMkLst>
            <pc:docMk/>
            <pc:sldMk cId="530488227" sldId="588"/>
            <ac:picMk id="45" creationId="{256D2805-BE0B-0611-9970-0527B92B982C}"/>
          </ac:picMkLst>
        </pc:picChg>
        <pc:picChg chg="mod">
          <ac:chgData name="Laetitia Couderc" userId="d304ee0b-d9a4-4664-93bc-5d4007680716" providerId="ADAL" clId="{AF699052-ADEC-47E8-99A8-BC7E169572F9}" dt="2023-12-07T15:11:00.067" v="6" actId="207"/>
          <ac:picMkLst>
            <pc:docMk/>
            <pc:sldMk cId="530488227" sldId="588"/>
            <ac:picMk id="46" creationId="{F0578CF0-DDD6-04AA-BC3A-5F9C22E2C87F}"/>
          </ac:picMkLst>
        </pc:picChg>
        <pc:picChg chg="mod">
          <ac:chgData name="Laetitia Couderc" userId="d304ee0b-d9a4-4664-93bc-5d4007680716" providerId="ADAL" clId="{AF699052-ADEC-47E8-99A8-BC7E169572F9}" dt="2023-12-07T15:08:46.002" v="1" actId="207"/>
          <ac:picMkLst>
            <pc:docMk/>
            <pc:sldMk cId="530488227" sldId="588"/>
            <ac:picMk id="4097" creationId="{834CF7A2-A215-3B8F-98C0-E4EEF60A6903}"/>
          </ac:picMkLst>
        </pc:picChg>
        <pc:picChg chg="mod">
          <ac:chgData name="Laetitia Couderc" userId="d304ee0b-d9a4-4664-93bc-5d4007680716" providerId="ADAL" clId="{AF699052-ADEC-47E8-99A8-BC7E169572F9}" dt="2023-12-07T15:08:40.638" v="0" actId="207"/>
          <ac:picMkLst>
            <pc:docMk/>
            <pc:sldMk cId="530488227" sldId="588"/>
            <ac:picMk id="4098" creationId="{C90FEF1B-34EF-5FAB-0D50-593DB41B6CF3}"/>
          </ac:picMkLst>
        </pc:picChg>
      </pc:sldChg>
    </pc:docChg>
  </pc:docChgLst>
  <pc:docChgLst>
    <pc:chgData name="Couderc, Laetitia" userId="d304ee0b-d9a4-4664-93bc-5d4007680716" providerId="ADAL" clId="{56CA5D55-70E0-4F15-B7C0-6F7EA410FAB2}"/>
    <pc:docChg chg="modSld">
      <pc:chgData name="Couderc, Laetitia" userId="d304ee0b-d9a4-4664-93bc-5d4007680716" providerId="ADAL" clId="{56CA5D55-70E0-4F15-B7C0-6F7EA410FAB2}" dt="2023-12-05T17:01:33.707" v="5"/>
      <pc:docMkLst>
        <pc:docMk/>
      </pc:docMkLst>
      <pc:sldChg chg="modNotesTx">
        <pc:chgData name="Couderc, Laetitia" userId="d304ee0b-d9a4-4664-93bc-5d4007680716" providerId="ADAL" clId="{56CA5D55-70E0-4F15-B7C0-6F7EA410FAB2}" dt="2023-12-05T17:01:33.707" v="5"/>
        <pc:sldMkLst>
          <pc:docMk/>
          <pc:sldMk cId="1165338444" sldId="580"/>
        </pc:sldMkLst>
      </pc:sldChg>
    </pc:docChg>
  </pc:docChgLst>
  <pc:docChgLst>
    <pc:chgData name="Bailly, Ambre" userId="S::ambre.bailly@suez.com::f303e663-e7cd-4c02-93b6-03f4f8f8bf65" providerId="AD" clId="Web-{574D7F06-C19E-1489-3F69-7F2D15C32E6A}"/>
    <pc:docChg chg="addSld delSld modSld sldOrd">
      <pc:chgData name="Bailly, Ambre" userId="S::ambre.bailly@suez.com::f303e663-e7cd-4c02-93b6-03f4f8f8bf65" providerId="AD" clId="Web-{574D7F06-C19E-1489-3F69-7F2D15C32E6A}" dt="2023-12-05T14:26:58.268" v="10"/>
      <pc:docMkLst>
        <pc:docMk/>
      </pc:docMkLst>
      <pc:sldChg chg="mod ord modShow">
        <pc:chgData name="Bailly, Ambre" userId="S::ambre.bailly@suez.com::f303e663-e7cd-4c02-93b6-03f4f8f8bf65" providerId="AD" clId="Web-{574D7F06-C19E-1489-3F69-7F2D15C32E6A}" dt="2023-12-05T14:26:33.580" v="6"/>
        <pc:sldMkLst>
          <pc:docMk/>
          <pc:sldMk cId="2252745976" sldId="582"/>
        </pc:sldMkLst>
      </pc:sldChg>
      <pc:sldChg chg="ord">
        <pc:chgData name="Bailly, Ambre" userId="S::ambre.bailly@suez.com::f303e663-e7cd-4c02-93b6-03f4f8f8bf65" providerId="AD" clId="Web-{574D7F06-C19E-1489-3F69-7F2D15C32E6A}" dt="2023-12-05T14:26:23.251" v="4"/>
        <pc:sldMkLst>
          <pc:docMk/>
          <pc:sldMk cId="2696940539" sldId="583"/>
        </pc:sldMkLst>
      </pc:sldChg>
      <pc:sldChg chg="mod ord modShow">
        <pc:chgData name="Bailly, Ambre" userId="S::ambre.bailly@suez.com::f303e663-e7cd-4c02-93b6-03f4f8f8bf65" providerId="AD" clId="Web-{574D7F06-C19E-1489-3F69-7F2D15C32E6A}" dt="2023-12-05T14:26:30.299" v="5"/>
        <pc:sldMkLst>
          <pc:docMk/>
          <pc:sldMk cId="2808733784" sldId="585"/>
        </pc:sldMkLst>
      </pc:sldChg>
      <pc:sldChg chg="mod ord modShow">
        <pc:chgData name="Bailly, Ambre" userId="S::ambre.bailly@suez.com::f303e663-e7cd-4c02-93b6-03f4f8f8bf65" providerId="AD" clId="Web-{574D7F06-C19E-1489-3F69-7F2D15C32E6A}" dt="2023-12-05T14:26:58.050" v="9"/>
        <pc:sldMkLst>
          <pc:docMk/>
          <pc:sldMk cId="2486701709" sldId="586"/>
        </pc:sldMkLst>
      </pc:sldChg>
      <pc:sldChg chg="mod ord modShow">
        <pc:chgData name="Bailly, Ambre" userId="S::ambre.bailly@suez.com::f303e663-e7cd-4c02-93b6-03f4f8f8bf65" providerId="AD" clId="Web-{574D7F06-C19E-1489-3F69-7F2D15C32E6A}" dt="2023-12-05T14:26:58.268" v="10"/>
        <pc:sldMkLst>
          <pc:docMk/>
          <pc:sldMk cId="3019871746" sldId="587"/>
        </pc:sldMkLst>
      </pc:sldChg>
      <pc:sldChg chg="new del">
        <pc:chgData name="Bailly, Ambre" userId="S::ambre.bailly@suez.com::f303e663-e7cd-4c02-93b6-03f4f8f8bf65" providerId="AD" clId="Web-{574D7F06-C19E-1489-3F69-7F2D15C32E6A}" dt="2023-12-05T14:26:39.018" v="8"/>
        <pc:sldMkLst>
          <pc:docMk/>
          <pc:sldMk cId="2379518097" sldId="589"/>
        </pc:sldMkLst>
      </pc:sldChg>
    </pc:docChg>
  </pc:docChgLst>
  <pc:docChgLst>
    <pc:chgData name="Ambre Bailly" userId="f303e663-e7cd-4c02-93b6-03f4f8f8bf65" providerId="ADAL" clId="{1DACBB36-0AF8-4027-989D-B9F45EE5F81F}"/>
    <pc:docChg chg="modSld">
      <pc:chgData name="Ambre Bailly" userId="f303e663-e7cd-4c02-93b6-03f4f8f8bf65" providerId="ADAL" clId="{1DACBB36-0AF8-4027-989D-B9F45EE5F81F}" dt="2023-12-05T12:22:06.745" v="7" actId="20577"/>
      <pc:docMkLst>
        <pc:docMk/>
      </pc:docMkLst>
      <pc:sldChg chg="modSp mod">
        <pc:chgData name="Ambre Bailly" userId="f303e663-e7cd-4c02-93b6-03f4f8f8bf65" providerId="ADAL" clId="{1DACBB36-0AF8-4027-989D-B9F45EE5F81F}" dt="2023-12-05T12:22:06.745" v="7" actId="20577"/>
        <pc:sldMkLst>
          <pc:docMk/>
          <pc:sldMk cId="2597587531" sldId="581"/>
        </pc:sldMkLst>
        <pc:spChg chg="mod">
          <ac:chgData name="Ambre Bailly" userId="f303e663-e7cd-4c02-93b6-03f4f8f8bf65" providerId="ADAL" clId="{1DACBB36-0AF8-4027-989D-B9F45EE5F81F}" dt="2023-12-05T12:22:06.745" v="7" actId="20577"/>
          <ac:spMkLst>
            <pc:docMk/>
            <pc:sldMk cId="2597587531" sldId="581"/>
            <ac:spMk id="10" creationId="{4DFBE9C7-E7BF-88AA-4949-57586552F531}"/>
          </ac:spMkLst>
        </pc:spChg>
      </pc:sldChg>
    </pc:docChg>
  </pc:docChgLst>
  <pc:docChgLst>
    <pc:chgData name="Couderc, Laetitia" userId="d304ee0b-d9a4-4664-93bc-5d4007680716" providerId="ADAL" clId="{59737860-8B4E-4542-AA01-1C232BDC6B25}"/>
    <pc:docChg chg="custSel addSld modSld sldOrd">
      <pc:chgData name="Couderc, Laetitia" userId="d304ee0b-d9a4-4664-93bc-5d4007680716" providerId="ADAL" clId="{59737860-8B4E-4542-AA01-1C232BDC6B25}" dt="2023-12-05T16:35:13.711" v="246" actId="1076"/>
      <pc:docMkLst>
        <pc:docMk/>
      </pc:docMkLst>
      <pc:sldChg chg="modNotesTx">
        <pc:chgData name="Couderc, Laetitia" userId="d304ee0b-d9a4-4664-93bc-5d4007680716" providerId="ADAL" clId="{59737860-8B4E-4542-AA01-1C232BDC6B25}" dt="2023-12-05T16:29:46.954" v="188" actId="6549"/>
        <pc:sldMkLst>
          <pc:docMk/>
          <pc:sldMk cId="3171752543" sldId="404"/>
        </pc:sldMkLst>
      </pc:sldChg>
      <pc:sldChg chg="addSp modSp modNotesTx">
        <pc:chgData name="Couderc, Laetitia" userId="d304ee0b-d9a4-4664-93bc-5d4007680716" providerId="ADAL" clId="{59737860-8B4E-4542-AA01-1C232BDC6B25}" dt="2023-12-05T16:35:13.711" v="246" actId="1076"/>
        <pc:sldMkLst>
          <pc:docMk/>
          <pc:sldMk cId="3750196215" sldId="578"/>
        </pc:sldMkLst>
        <pc:picChg chg="mod">
          <ac:chgData name="Couderc, Laetitia" userId="d304ee0b-d9a4-4664-93bc-5d4007680716" providerId="ADAL" clId="{59737860-8B4E-4542-AA01-1C232BDC6B25}" dt="2023-12-05T16:35:11.809" v="245" actId="1076"/>
          <ac:picMkLst>
            <pc:docMk/>
            <pc:sldMk cId="3750196215" sldId="578"/>
            <ac:picMk id="7" creationId="{B98F4C85-BDD4-B293-E69E-DAC2E52E0560}"/>
          </ac:picMkLst>
        </pc:picChg>
        <pc:picChg chg="add mod">
          <ac:chgData name="Couderc, Laetitia" userId="d304ee0b-d9a4-4664-93bc-5d4007680716" providerId="ADAL" clId="{59737860-8B4E-4542-AA01-1C232BDC6B25}" dt="2023-12-05T16:35:13.711" v="246" actId="1076"/>
          <ac:picMkLst>
            <pc:docMk/>
            <pc:sldMk cId="3750196215" sldId="578"/>
            <ac:picMk id="1026" creationId="{CF7F155E-09BF-4490-AA45-35152120585A}"/>
          </ac:picMkLst>
        </pc:picChg>
      </pc:sldChg>
      <pc:sldChg chg="addSp modSp mod">
        <pc:chgData name="Couderc, Laetitia" userId="d304ee0b-d9a4-4664-93bc-5d4007680716" providerId="ADAL" clId="{59737860-8B4E-4542-AA01-1C232BDC6B25}" dt="2023-12-05T14:56:28.408" v="88" actId="404"/>
        <pc:sldMkLst>
          <pc:docMk/>
          <pc:sldMk cId="1223157745" sldId="579"/>
        </pc:sldMkLst>
        <pc:spChg chg="mod">
          <ac:chgData name="Couderc, Laetitia" userId="d304ee0b-d9a4-4664-93bc-5d4007680716" providerId="ADAL" clId="{59737860-8B4E-4542-AA01-1C232BDC6B25}" dt="2023-12-05T14:56:28.408" v="88" actId="404"/>
          <ac:spMkLst>
            <pc:docMk/>
            <pc:sldMk cId="1223157745" sldId="579"/>
            <ac:spMk id="6" creationId="{B2B25144-D7EB-4AE0-42C5-E05C46514A4F}"/>
          </ac:spMkLst>
        </pc:spChg>
        <pc:picChg chg="add mod">
          <ac:chgData name="Couderc, Laetitia" userId="d304ee0b-d9a4-4664-93bc-5d4007680716" providerId="ADAL" clId="{59737860-8B4E-4542-AA01-1C232BDC6B25}" dt="2023-12-05T14:42:18.610" v="10" actId="1076"/>
          <ac:picMkLst>
            <pc:docMk/>
            <pc:sldMk cId="1223157745" sldId="579"/>
            <ac:picMk id="4" creationId="{C2F2EBCC-E48E-4095-A1AC-3C7B3479C9FC}"/>
          </ac:picMkLst>
        </pc:picChg>
        <pc:picChg chg="add mod">
          <ac:chgData name="Couderc, Laetitia" userId="d304ee0b-d9a4-4664-93bc-5d4007680716" providerId="ADAL" clId="{59737860-8B4E-4542-AA01-1C232BDC6B25}" dt="2023-12-05T14:42:21.303" v="11" actId="1076"/>
          <ac:picMkLst>
            <pc:docMk/>
            <pc:sldMk cId="1223157745" sldId="579"/>
            <ac:picMk id="13" creationId="{A4F23F83-817E-4CFE-A8F6-73669E5557DA}"/>
          </ac:picMkLst>
        </pc:picChg>
      </pc:sldChg>
      <pc:sldChg chg="modNotesTx">
        <pc:chgData name="Couderc, Laetitia" userId="d304ee0b-d9a4-4664-93bc-5d4007680716" providerId="ADAL" clId="{59737860-8B4E-4542-AA01-1C232BDC6B25}" dt="2023-12-05T16:26:37.643" v="90"/>
        <pc:sldMkLst>
          <pc:docMk/>
          <pc:sldMk cId="1165338444" sldId="580"/>
        </pc:sldMkLst>
      </pc:sldChg>
      <pc:sldChg chg="modNotesTx">
        <pc:chgData name="Couderc, Laetitia" userId="d304ee0b-d9a4-4664-93bc-5d4007680716" providerId="ADAL" clId="{59737860-8B4E-4542-AA01-1C232BDC6B25}" dt="2023-12-05T16:26:49.556" v="91"/>
        <pc:sldMkLst>
          <pc:docMk/>
          <pc:sldMk cId="2597587531" sldId="581"/>
        </pc:sldMkLst>
      </pc:sldChg>
      <pc:sldChg chg="modNotesTx">
        <pc:chgData name="Couderc, Laetitia" userId="d304ee0b-d9a4-4664-93bc-5d4007680716" providerId="ADAL" clId="{59737860-8B4E-4542-AA01-1C232BDC6B25}" dt="2023-12-05T16:32:35.202" v="240"/>
        <pc:sldMkLst>
          <pc:docMk/>
          <pc:sldMk cId="2252745976" sldId="582"/>
        </pc:sldMkLst>
      </pc:sldChg>
      <pc:sldChg chg="modNotesTx">
        <pc:chgData name="Couderc, Laetitia" userId="d304ee0b-d9a4-4664-93bc-5d4007680716" providerId="ADAL" clId="{59737860-8B4E-4542-AA01-1C232BDC6B25}" dt="2023-12-05T16:32:59.139" v="242"/>
        <pc:sldMkLst>
          <pc:docMk/>
          <pc:sldMk cId="2696940539" sldId="583"/>
        </pc:sldMkLst>
      </pc:sldChg>
      <pc:sldChg chg="mod ord modShow modNotesTx">
        <pc:chgData name="Couderc, Laetitia" userId="d304ee0b-d9a4-4664-93bc-5d4007680716" providerId="ADAL" clId="{59737860-8B4E-4542-AA01-1C232BDC6B25}" dt="2023-12-05T16:32:25.132" v="239"/>
        <pc:sldMkLst>
          <pc:docMk/>
          <pc:sldMk cId="1709508796" sldId="584"/>
        </pc:sldMkLst>
      </pc:sldChg>
      <pc:sldChg chg="modNotesTx">
        <pc:chgData name="Couderc, Laetitia" userId="d304ee0b-d9a4-4664-93bc-5d4007680716" providerId="ADAL" clId="{59737860-8B4E-4542-AA01-1C232BDC6B25}" dt="2023-12-05T16:32:14.057" v="238"/>
        <pc:sldMkLst>
          <pc:docMk/>
          <pc:sldMk cId="2808733784" sldId="585"/>
        </pc:sldMkLst>
      </pc:sldChg>
      <pc:sldChg chg="mod ord modShow modNotesTx">
        <pc:chgData name="Couderc, Laetitia" userId="d304ee0b-d9a4-4664-93bc-5d4007680716" providerId="ADAL" clId="{59737860-8B4E-4542-AA01-1C232BDC6B25}" dt="2023-12-05T16:28:52.574" v="186"/>
        <pc:sldMkLst>
          <pc:docMk/>
          <pc:sldMk cId="2486701709" sldId="586"/>
        </pc:sldMkLst>
      </pc:sldChg>
      <pc:sldChg chg="modNotesTx">
        <pc:chgData name="Couderc, Laetitia" userId="d304ee0b-d9a4-4664-93bc-5d4007680716" providerId="ADAL" clId="{59737860-8B4E-4542-AA01-1C232BDC6B25}" dt="2023-12-05T16:32:45.259" v="241"/>
        <pc:sldMkLst>
          <pc:docMk/>
          <pc:sldMk cId="3019871746" sldId="587"/>
        </pc:sldMkLst>
      </pc:sldChg>
      <pc:sldChg chg="modNotesTx">
        <pc:chgData name="Couderc, Laetitia" userId="d304ee0b-d9a4-4664-93bc-5d4007680716" providerId="ADAL" clId="{59737860-8B4E-4542-AA01-1C232BDC6B25}" dt="2023-12-05T16:30:28.479" v="189"/>
        <pc:sldMkLst>
          <pc:docMk/>
          <pc:sldMk cId="530488227" sldId="588"/>
        </pc:sldMkLst>
      </pc:sldChg>
      <pc:sldChg chg="modSp new mod">
        <pc:chgData name="Couderc, Laetitia" userId="d304ee0b-d9a4-4664-93bc-5d4007680716" providerId="ADAL" clId="{59737860-8B4E-4542-AA01-1C232BDC6B25}" dt="2023-12-05T16:31:40.994" v="236" actId="1076"/>
        <pc:sldMkLst>
          <pc:docMk/>
          <pc:sldMk cId="1907267912" sldId="589"/>
        </pc:sldMkLst>
        <pc:spChg chg="mod">
          <ac:chgData name="Couderc, Laetitia" userId="d304ee0b-d9a4-4664-93bc-5d4007680716" providerId="ADAL" clId="{59737860-8B4E-4542-AA01-1C232BDC6B25}" dt="2023-12-05T16:31:40.994" v="236" actId="1076"/>
          <ac:spMkLst>
            <pc:docMk/>
            <pc:sldMk cId="1907267912" sldId="589"/>
            <ac:spMk id="2" creationId="{960BD598-EF53-4AFE-9F03-C236D89CC15F}"/>
          </ac:spMkLst>
        </pc:spChg>
      </pc:sldChg>
    </pc:docChg>
  </pc:docChgLst>
  <pc:docChgLst>
    <pc:chgData name="Bailly, Ambre" userId="S::ambre.bailly@suez.com::f303e663-e7cd-4c02-93b6-03f4f8f8bf65" providerId="AD" clId="Web-{DE1FE6AB-5019-761B-5731-37D97877ED8B}"/>
    <pc:docChg chg="modSld">
      <pc:chgData name="Bailly, Ambre" userId="S::ambre.bailly@suez.com::f303e663-e7cd-4c02-93b6-03f4f8f8bf65" providerId="AD" clId="Web-{DE1FE6AB-5019-761B-5731-37D97877ED8B}" dt="2023-12-06T10:22:46.851" v="6" actId="1076"/>
      <pc:docMkLst>
        <pc:docMk/>
      </pc:docMkLst>
      <pc:sldChg chg="addSp delSp modSp">
        <pc:chgData name="Bailly, Ambre" userId="S::ambre.bailly@suez.com::f303e663-e7cd-4c02-93b6-03f4f8f8bf65" providerId="AD" clId="Web-{DE1FE6AB-5019-761B-5731-37D97877ED8B}" dt="2023-12-06T10:22:46.851" v="6" actId="1076"/>
        <pc:sldMkLst>
          <pc:docMk/>
          <pc:sldMk cId="1223157745" sldId="579"/>
        </pc:sldMkLst>
        <pc:picChg chg="add mod">
          <ac:chgData name="Bailly, Ambre" userId="S::ambre.bailly@suez.com::f303e663-e7cd-4c02-93b6-03f4f8f8bf65" providerId="AD" clId="Web-{DE1FE6AB-5019-761B-5731-37D97877ED8B}" dt="2023-12-06T10:22:46.851" v="6" actId="1076"/>
          <ac:picMkLst>
            <pc:docMk/>
            <pc:sldMk cId="1223157745" sldId="579"/>
            <ac:picMk id="3" creationId="{E278890B-07AB-3A2F-AB99-19B11089F499}"/>
          </ac:picMkLst>
        </pc:picChg>
        <pc:picChg chg="del">
          <ac:chgData name="Bailly, Ambre" userId="S::ambre.bailly@suez.com::f303e663-e7cd-4c02-93b6-03f4f8f8bf65" providerId="AD" clId="Web-{DE1FE6AB-5019-761B-5731-37D97877ED8B}" dt="2023-12-06T10:22:37.428" v="3"/>
          <ac:picMkLst>
            <pc:docMk/>
            <pc:sldMk cId="1223157745" sldId="579"/>
            <ac:picMk id="4" creationId="{C2F2EBCC-E48E-4095-A1AC-3C7B3479C9FC}"/>
          </ac:picMkLst>
        </pc:picChg>
      </pc:sldChg>
      <pc:sldChg chg="modSp">
        <pc:chgData name="Bailly, Ambre" userId="S::ambre.bailly@suez.com::f303e663-e7cd-4c02-93b6-03f4f8f8bf65" providerId="AD" clId="Web-{DE1FE6AB-5019-761B-5731-37D97877ED8B}" dt="2023-12-06T10:07:02.759" v="2" actId="20577"/>
        <pc:sldMkLst>
          <pc:docMk/>
          <pc:sldMk cId="1165338444" sldId="580"/>
        </pc:sldMkLst>
        <pc:spChg chg="mod">
          <ac:chgData name="Bailly, Ambre" userId="S::ambre.bailly@suez.com::f303e663-e7cd-4c02-93b6-03f4f8f8bf65" providerId="AD" clId="Web-{DE1FE6AB-5019-761B-5731-37D97877ED8B}" dt="2023-12-06T10:07:02.759" v="2" actId="20577"/>
          <ac:spMkLst>
            <pc:docMk/>
            <pc:sldMk cId="1165338444" sldId="580"/>
            <ac:spMk id="15" creationId="{10BE03BD-E857-FFB0-639F-597B215FCD7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20456-D133-439A-9E5F-48C2B6BA16E4}" type="datetimeFigureOut">
              <a:rPr lang="fr-FR" smtClean="0"/>
              <a:t>07/12/2023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8559D9-5C2D-4875-A673-D70E65A32EBA}" type="slidenum">
              <a:rPr lang="fr-FR" smtClean="0"/>
              <a:t>‹#›</a:t>
            </a:fld>
            <a:endParaRPr lang="fr-FR"/>
          </a:p>
        </p:txBody>
      </p:sp>
    </p:spTree>
    <p:extLst>
      <p:ext uri="{BB962C8B-B14F-4D97-AF65-F5344CB8AC3E}">
        <p14:creationId xmlns:p14="http://schemas.microsoft.com/office/powerpoint/2010/main" val="3755477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28559D9-5C2D-4875-A673-D70E65A32EBA}" type="slidenum">
              <a:rPr lang="fr-FR" smtClean="0"/>
              <a:t>1</a:t>
            </a:fld>
            <a:endParaRPr lang="fr-FR"/>
          </a:p>
        </p:txBody>
      </p:sp>
    </p:spTree>
    <p:extLst>
      <p:ext uri="{BB962C8B-B14F-4D97-AF65-F5344CB8AC3E}">
        <p14:creationId xmlns:p14="http://schemas.microsoft.com/office/powerpoint/2010/main" val="2915503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Mais également différents enseignements qui nous ont servis à construire un plan d’actions sur mesure pour le territoire</a:t>
            </a:r>
          </a:p>
          <a:p>
            <a:endParaRPr lang="fr-FR"/>
          </a:p>
        </p:txBody>
      </p:sp>
      <p:sp>
        <p:nvSpPr>
          <p:cNvPr id="4" name="Espace réservé du numéro de diapositive 3"/>
          <p:cNvSpPr>
            <a:spLocks noGrp="1"/>
          </p:cNvSpPr>
          <p:nvPr>
            <p:ph type="sldNum" sz="quarter" idx="5"/>
          </p:nvPr>
        </p:nvSpPr>
        <p:spPr/>
        <p:txBody>
          <a:bodyPr/>
          <a:lstStyle/>
          <a:p>
            <a:fld id="{F28559D9-5C2D-4875-A673-D70E65A32EBA}" type="slidenum">
              <a:rPr lang="fr-FR" smtClean="0"/>
              <a:t>11</a:t>
            </a:fld>
            <a:endParaRPr lang="fr-FR"/>
          </a:p>
        </p:txBody>
      </p:sp>
    </p:spTree>
    <p:extLst>
      <p:ext uri="{BB962C8B-B14F-4D97-AF65-F5344CB8AC3E}">
        <p14:creationId xmlns:p14="http://schemas.microsoft.com/office/powerpoint/2010/main" val="982736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Nous avons récemment tenté d’analyser plus précisément les évolutions de consommations en 2021 et 2022, </a:t>
            </a:r>
          </a:p>
          <a:p>
            <a:r>
              <a:rPr lang="fr-FR"/>
              <a:t>Et l’on observe que la moyenne des conso est à la hausse mais que la médiane des conso. elle baisse de plus de 4%, </a:t>
            </a:r>
          </a:p>
          <a:p>
            <a:r>
              <a:rPr lang="fr-FR"/>
              <a:t>Explications  : ( médiane valeur centrale avec 50% des usagers au dessus et 50% en dessous) </a:t>
            </a:r>
          </a:p>
          <a:p>
            <a:endParaRPr lang="fr-FR"/>
          </a:p>
          <a:p>
            <a:r>
              <a:rPr lang="fr-FR" sz="1200">
                <a:solidFill>
                  <a:srgbClr val="030F40"/>
                </a:solidFill>
                <a:cs typeface="Arial"/>
              </a:rPr>
              <a:t>Les efforts se concentrent chez les petits consommateurs (&lt;100m3/ an) sur des volumes plus modestes,</a:t>
            </a:r>
          </a:p>
          <a:p>
            <a:r>
              <a:rPr lang="fr-FR" sz="1200">
                <a:solidFill>
                  <a:srgbClr val="030F40"/>
                </a:solidFill>
                <a:cs typeface="Arial"/>
              </a:rPr>
              <a:t>Tandis que les plus gros consommateurs (&gt;150m3)  continuent d’augmenter leurs consommations de manière conséquente</a:t>
            </a:r>
            <a:endParaRPr lang="fr-FR"/>
          </a:p>
          <a:p>
            <a:endParaRPr lang="fr-FR"/>
          </a:p>
          <a:p>
            <a:r>
              <a:rPr lang="fr-FR"/>
              <a:t>CUMUL HAUSSE+ 461 000 M3</a:t>
            </a:r>
          </a:p>
          <a:p>
            <a:r>
              <a:rPr lang="fr-FR"/>
              <a:t>CUMUL BAISSE  - 460 000 M3</a:t>
            </a:r>
          </a:p>
          <a:p>
            <a:endParaRPr lang="fr-FR"/>
          </a:p>
        </p:txBody>
      </p:sp>
      <p:sp>
        <p:nvSpPr>
          <p:cNvPr id="4" name="Espace réservé du numéro de diapositive 3"/>
          <p:cNvSpPr>
            <a:spLocks noGrp="1"/>
          </p:cNvSpPr>
          <p:nvPr>
            <p:ph type="sldNum" sz="quarter" idx="5"/>
          </p:nvPr>
        </p:nvSpPr>
        <p:spPr/>
        <p:txBody>
          <a:bodyPr/>
          <a:lstStyle/>
          <a:p>
            <a:fld id="{F28559D9-5C2D-4875-A673-D70E65A32EBA}" type="slidenum">
              <a:rPr lang="fr-FR" smtClean="0"/>
              <a:t>12</a:t>
            </a:fld>
            <a:endParaRPr lang="fr-FR"/>
          </a:p>
        </p:txBody>
      </p:sp>
    </p:spTree>
    <p:extLst>
      <p:ext uri="{BB962C8B-B14F-4D97-AF65-F5344CB8AC3E}">
        <p14:creationId xmlns:p14="http://schemas.microsoft.com/office/powerpoint/2010/main" val="1769945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 partir des enseignements apportés par le portrait des conso et l’enquêtes sociologique, de deux ateliers avec les citoyens, et la mobilisation des sciences </a:t>
            </a:r>
            <a:r>
              <a:rPr lang="fr-FR" err="1"/>
              <a:t>comportemantales</a:t>
            </a:r>
            <a:r>
              <a:rPr lang="fr-FR"/>
              <a:t> ( norme sociale, aversion à la perte, …) nous avons créé ce </a:t>
            </a:r>
            <a:r>
              <a:rPr lang="fr-FR" err="1"/>
              <a:t>dispositf</a:t>
            </a:r>
            <a:r>
              <a:rPr lang="fr-FR"/>
              <a:t> </a:t>
            </a:r>
            <a:r>
              <a:rPr lang="fr-FR" err="1"/>
              <a:t>nudgé</a:t>
            </a:r>
            <a:r>
              <a:rPr lang="fr-FR"/>
              <a:t> pour inciter à l’adoption de pratiques plus vertueuses dans la douche </a:t>
            </a:r>
          </a:p>
          <a:p>
            <a:r>
              <a:rPr lang="fr-FR"/>
              <a:t> </a:t>
            </a:r>
          </a:p>
        </p:txBody>
      </p:sp>
      <p:sp>
        <p:nvSpPr>
          <p:cNvPr id="4" name="Espace réservé du numéro de diapositive 3"/>
          <p:cNvSpPr>
            <a:spLocks noGrp="1"/>
          </p:cNvSpPr>
          <p:nvPr>
            <p:ph type="sldNum" sz="quarter" idx="5"/>
          </p:nvPr>
        </p:nvSpPr>
        <p:spPr/>
        <p:txBody>
          <a:bodyPr/>
          <a:lstStyle/>
          <a:p>
            <a:fld id="{F28559D9-5C2D-4875-A673-D70E65A32EBA}" type="slidenum">
              <a:rPr lang="fr-FR" smtClean="0"/>
              <a:t>13</a:t>
            </a:fld>
            <a:endParaRPr lang="fr-FR"/>
          </a:p>
        </p:txBody>
      </p:sp>
    </p:spTree>
    <p:extLst>
      <p:ext uri="{BB962C8B-B14F-4D97-AF65-F5344CB8AC3E}">
        <p14:creationId xmlns:p14="http://schemas.microsoft.com/office/powerpoint/2010/main" val="303136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800">
                <a:ln>
                  <a:noFill/>
                </a:ln>
                <a:effectLst/>
                <a:latin typeface="Calibri Light" panose="020F0302020204030204" pitchFamily="34" charset="0"/>
                <a:ea typeface="Calibri" panose="020F0502020204030204" pitchFamily="34" charset="0"/>
              </a:rPr>
              <a:t>En 2019, et ce malgré les conclusions de “L’étude globale d’optimisation des performances des réseaux d’eau de l’Agglo de Brive” (</a:t>
            </a:r>
            <a:r>
              <a:rPr lang="fr-FR" sz="1800" err="1">
                <a:ln>
                  <a:noFill/>
                </a:ln>
                <a:effectLst/>
                <a:latin typeface="Calibri Light" panose="020F0302020204030204" pitchFamily="34" charset="0"/>
                <a:ea typeface="Calibri" panose="020F0502020204030204" pitchFamily="34" charset="0"/>
              </a:rPr>
              <a:t>Altereo</a:t>
            </a:r>
            <a:r>
              <a:rPr lang="fr-FR" sz="1800">
                <a:ln>
                  <a:noFill/>
                </a:ln>
                <a:effectLst/>
                <a:latin typeface="Calibri Light" panose="020F0302020204030204" pitchFamily="34" charset="0"/>
                <a:ea typeface="Calibri" panose="020F0502020204030204" pitchFamily="34" charset="0"/>
              </a:rPr>
              <a:t>),qui indiquaient à horizon 2035 des capacités de production assurant largement les besoins moyens et de pointe, y compris à l’étiage, l’agglo a fait face à une sécheresse extrême, et a connu des problématiques de prélèvement sur la Vézère et une baisse sans précédent du niveau de l’eau au barrage de La </a:t>
            </a:r>
            <a:r>
              <a:rPr lang="fr-FR" sz="1800" err="1">
                <a:ln>
                  <a:noFill/>
                </a:ln>
                <a:effectLst/>
                <a:latin typeface="Calibri Light" panose="020F0302020204030204" pitchFamily="34" charset="0"/>
                <a:ea typeface="Calibri" panose="020F0502020204030204" pitchFamily="34" charset="0"/>
              </a:rPr>
              <a:t>Couze</a:t>
            </a:r>
            <a:r>
              <a:rPr lang="fr-FR" sz="1800">
                <a:ln>
                  <a:noFill/>
                </a:ln>
                <a:effectLst/>
                <a:latin typeface="Calibri Light" panose="020F0302020204030204" pitchFamily="34" charset="0"/>
                <a:ea typeface="Calibri" panose="020F0502020204030204" pitchFamily="34" charset="0"/>
              </a:rPr>
              <a:t>. </a:t>
            </a:r>
            <a:endParaRPr lang="fr-FR" sz="1800">
              <a:effectLst/>
              <a:latin typeface="Calibri" panose="020F0502020204030204" pitchFamily="34" charset="0"/>
              <a:ea typeface="Calibri" panose="020F0502020204030204" pitchFamily="34" charset="0"/>
            </a:endParaRPr>
          </a:p>
          <a:p>
            <a:pPr algn="just"/>
            <a:r>
              <a:rPr lang="fr-FR" sz="1800">
                <a:ln>
                  <a:noFill/>
                </a:ln>
                <a:effectLst/>
                <a:latin typeface="Calibri Light" panose="020F0302020204030204" pitchFamily="34" charset="0"/>
                <a:ea typeface="Calibri" panose="020F0502020204030204" pitchFamily="34" charset="0"/>
              </a:rPr>
              <a:t>Face à ce constat, conforté par l’étude prospective « Dordogne 2050 » alors en cours, les services ont progressivement construit avec les élus de nouvelles orientations pour entreprendre une diversification des ressources et une réduction drastique des prélèvements qui s’est traduite dans la PCAET de l’Agglo et la « politique de Territoire en transition » </a:t>
            </a:r>
            <a:endParaRPr lang="fr-FR" sz="1800">
              <a:effectLst/>
              <a:latin typeface="Calibri" panose="020F0502020204030204" pitchFamily="34" charset="0"/>
              <a:ea typeface="Calibri" panose="020F0502020204030204" pitchFamily="34" charset="0"/>
            </a:endParaRPr>
          </a:p>
          <a:p>
            <a:pPr algn="just"/>
            <a:r>
              <a:rPr lang="fr-FR" sz="1800">
                <a:ln>
                  <a:noFill/>
                </a:ln>
                <a:effectLst/>
                <a:latin typeface="Calibri Light" panose="020F0302020204030204" pitchFamily="34" charset="0"/>
                <a:ea typeface="Calibri" panose="020F0502020204030204" pitchFamily="34" charset="0"/>
              </a:rPr>
              <a:t>Cet engagement a été décliné dans la consultation pour la future concession pour la gestion des services publics d’eau et d’assainissement sous la forme d’une rémunération à la performance basée sur différents indicateurs, dont </a:t>
            </a:r>
            <a:r>
              <a:rPr lang="fr-FR" sz="1800" b="1">
                <a:ln>
                  <a:noFill/>
                </a:ln>
                <a:effectLst/>
                <a:latin typeface="Calibri Light" panose="020F0302020204030204" pitchFamily="34" charset="0"/>
                <a:ea typeface="Calibri" panose="020F0502020204030204" pitchFamily="34" charset="0"/>
              </a:rPr>
              <a:t>la réduction de 21% des prélèvements sur les ressources en eau d’ici la fin du contrat en 2027</a:t>
            </a:r>
            <a:r>
              <a:rPr lang="fr-FR" sz="1800">
                <a:ln>
                  <a:noFill/>
                </a:ln>
                <a:effectLst/>
                <a:latin typeface="Calibri Light" panose="020F0302020204030204" pitchFamily="34" charset="0"/>
                <a:ea typeface="Calibri" panose="020F0502020204030204" pitchFamily="34" charset="0"/>
              </a:rPr>
              <a:t> </a:t>
            </a:r>
            <a:endParaRPr lang="fr-FR" sz="1800">
              <a:effectLst/>
              <a:latin typeface="Calibri" panose="020F0502020204030204" pitchFamily="34" charset="0"/>
              <a:ea typeface="Calibri" panose="020F0502020204030204" pitchFamily="34" charset="0"/>
            </a:endParaRPr>
          </a:p>
          <a:p>
            <a:endParaRPr lang="fr-FR"/>
          </a:p>
        </p:txBody>
      </p:sp>
      <p:sp>
        <p:nvSpPr>
          <p:cNvPr id="4" name="Espace réservé du numéro de diapositive 3"/>
          <p:cNvSpPr>
            <a:spLocks noGrp="1"/>
          </p:cNvSpPr>
          <p:nvPr>
            <p:ph type="sldNum" sz="quarter" idx="5"/>
          </p:nvPr>
        </p:nvSpPr>
        <p:spPr/>
        <p:txBody>
          <a:bodyPr/>
          <a:lstStyle/>
          <a:p>
            <a:fld id="{F28559D9-5C2D-4875-A673-D70E65A32EBA}" type="slidenum">
              <a:rPr lang="fr-FR" smtClean="0"/>
              <a:t>2</a:t>
            </a:fld>
            <a:endParaRPr lang="fr-FR"/>
          </a:p>
        </p:txBody>
      </p:sp>
    </p:spTree>
    <p:extLst>
      <p:ext uri="{BB962C8B-B14F-4D97-AF65-F5344CB8AC3E}">
        <p14:creationId xmlns:p14="http://schemas.microsoft.com/office/powerpoint/2010/main" val="2164840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800">
                <a:ln>
                  <a:noFill/>
                </a:ln>
                <a:effectLst/>
                <a:latin typeface="Calibri Light" panose="020F0302020204030204" pitchFamily="34" charset="0"/>
                <a:ea typeface="Calibri" panose="020F0502020204030204" pitchFamily="34" charset="0"/>
              </a:rPr>
              <a:t>C’est ainsi que SUEZ Eau France, s’est engagé dans la premier contrat de sobriété hydrique de France, à diminuer de 6 millions de m3 les prélèvements sur la ressource en eau sur la durée du contrat.</a:t>
            </a:r>
            <a:endParaRPr lang="fr-FR" sz="1800">
              <a:effectLst/>
              <a:latin typeface="Calibri" panose="020F0502020204030204" pitchFamily="34" charset="0"/>
              <a:ea typeface="Calibri" panose="020F0502020204030204" pitchFamily="34" charset="0"/>
            </a:endParaRPr>
          </a:p>
          <a:p>
            <a:pPr algn="just"/>
            <a:r>
              <a:rPr lang="fr-FR" sz="1800">
                <a:ln>
                  <a:noFill/>
                </a:ln>
                <a:effectLst/>
                <a:latin typeface="Calibri Light" panose="020F0302020204030204" pitchFamily="34" charset="0"/>
                <a:ea typeface="Calibri" panose="020F0502020204030204" pitchFamily="34" charset="0"/>
              </a:rPr>
              <a:t>Cet engagement repose sur différentes actions / investissements sur la partie exploitation (réseau/ usine)  (pour 13%) mais également l’accompagnement des usagers à diminuer leurs consommations (pour 8%).</a:t>
            </a:r>
          </a:p>
          <a:p>
            <a:pPr algn="just"/>
            <a:r>
              <a:rPr lang="fr-FR" sz="1800" b="1">
                <a:ln>
                  <a:noFill/>
                </a:ln>
                <a:effectLst/>
                <a:latin typeface="Calibri Light" panose="020F0302020204030204" pitchFamily="34" charset="0"/>
                <a:ea typeface="Calibri" panose="020F0502020204030204" pitchFamily="34" charset="0"/>
              </a:rPr>
              <a:t>Cet engagement est un défi car avec le changement climatique, nous connaissons des épisodes de chaleurs et de sécheresse de plus en plus importants, c’est pourquoi, nous avons </a:t>
            </a:r>
            <a:r>
              <a:rPr lang="fr-FR" sz="1800" b="1" err="1">
                <a:ln>
                  <a:noFill/>
                </a:ln>
                <a:effectLst/>
                <a:latin typeface="Calibri Light" panose="020F0302020204030204" pitchFamily="34" charset="0"/>
                <a:ea typeface="Calibri" panose="020F0502020204030204" pitchFamily="34" charset="0"/>
              </a:rPr>
              <a:t>avons</a:t>
            </a:r>
            <a:r>
              <a:rPr lang="fr-FR" sz="1800" b="1">
                <a:ln>
                  <a:noFill/>
                </a:ln>
                <a:effectLst/>
                <a:latin typeface="Calibri Light" panose="020F0302020204030204" pitchFamily="34" charset="0"/>
                <a:ea typeface="Calibri" panose="020F0502020204030204" pitchFamily="34" charset="0"/>
              </a:rPr>
              <a:t> décidé de monter un « laboratoire des économies d’eau » à Brive avec Le Lyre, un des centres de recherche du Groupe et notamment une équipe spécialisée dans les sciences humaines, sociales et comportementales </a:t>
            </a:r>
            <a:r>
              <a:rPr lang="fr-FR" sz="1100"/>
              <a:t>et ça n'est pas neutre car c'est bien du comportement des usagers domestiques qu'il est question ici et on sait tous à quel point c'est dur de changer ; encore plus de faire changer les autres.</a:t>
            </a:r>
            <a:endParaRPr lang="fr-FR" sz="1800">
              <a:effectLst/>
              <a:latin typeface="Calibri" panose="020F0502020204030204" pitchFamily="34" charset="0"/>
              <a:ea typeface="Calibri" panose="020F0502020204030204" pitchFamily="34" charset="0"/>
            </a:endParaRPr>
          </a:p>
          <a:p>
            <a:pPr algn="just" fontAlgn="base"/>
            <a:r>
              <a:rPr lang="fr-FR" sz="1800">
                <a:effectLst/>
                <a:latin typeface="Calibri Light" panose="020F0302020204030204" pitchFamily="34" charset="0"/>
                <a:ea typeface="Times New Roman" panose="02020603050405020304" pitchFamily="18" charset="0"/>
              </a:rPr>
              <a:t>L’ambition de ce projet est d’évaluer à grande échelle et de façon quantitative le potentiel d’économies d’eau de diverses solutions auprès des usagers domestiques, sur le territoire du service de l’eau de l’Agglo de Brive. </a:t>
            </a:r>
            <a:endParaRPr lang="fr-FR" sz="1800">
              <a:effectLst/>
              <a:latin typeface="Times New Roman" panose="02020603050405020304" pitchFamily="18" charset="0"/>
              <a:ea typeface="Times New Roman" panose="02020603050405020304" pitchFamily="18" charset="0"/>
            </a:endParaRPr>
          </a:p>
          <a:p>
            <a:pPr algn="just"/>
            <a:endParaRPr lang="fr-FR" sz="1800">
              <a:effectLst/>
              <a:latin typeface="Calibri" panose="020F0502020204030204" pitchFamily="34" charset="0"/>
              <a:ea typeface="Calibri" panose="020F0502020204030204" pitchFamily="34" charset="0"/>
            </a:endParaRPr>
          </a:p>
          <a:p>
            <a:endParaRPr lang="fr-FR"/>
          </a:p>
        </p:txBody>
      </p:sp>
      <p:sp>
        <p:nvSpPr>
          <p:cNvPr id="4" name="Espace réservé du numéro de diapositive 3"/>
          <p:cNvSpPr>
            <a:spLocks noGrp="1"/>
          </p:cNvSpPr>
          <p:nvPr>
            <p:ph type="sldNum" sz="quarter" idx="5"/>
          </p:nvPr>
        </p:nvSpPr>
        <p:spPr/>
        <p:txBody>
          <a:bodyPr/>
          <a:lstStyle/>
          <a:p>
            <a:fld id="{F28559D9-5C2D-4875-A673-D70E65A32EBA}" type="slidenum">
              <a:rPr lang="fr-FR" smtClean="0"/>
              <a:t>3</a:t>
            </a:fld>
            <a:endParaRPr lang="fr-FR"/>
          </a:p>
        </p:txBody>
      </p:sp>
    </p:spTree>
    <p:extLst>
      <p:ext uri="{BB962C8B-B14F-4D97-AF65-F5344CB8AC3E}">
        <p14:creationId xmlns:p14="http://schemas.microsoft.com/office/powerpoint/2010/main" val="2866035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800">
                <a:ln>
                  <a:noFill/>
                </a:ln>
                <a:effectLst/>
                <a:latin typeface="Calibri Light" panose="020F0302020204030204" pitchFamily="34" charset="0"/>
                <a:ea typeface="Times New Roman" panose="02020603050405020304" pitchFamily="18" charset="0"/>
              </a:rPr>
              <a:t>Le projet a été bâti autour de 3 étapes clés : Comprendre/Agir/Evaluer.</a:t>
            </a:r>
            <a:endParaRPr lang="fr-FR" sz="1800">
              <a:effectLst/>
              <a:latin typeface="Calibri" panose="020F0502020204030204" pitchFamily="34" charset="0"/>
              <a:ea typeface="Calibri" panose="020F0502020204030204" pitchFamily="34" charset="0"/>
            </a:endParaRPr>
          </a:p>
          <a:p>
            <a:pPr algn="just"/>
            <a:r>
              <a:rPr lang="fr-FR" sz="1800">
                <a:ln>
                  <a:noFill/>
                </a:ln>
                <a:effectLst/>
                <a:latin typeface="Calibri Light" panose="020F0302020204030204" pitchFamily="34" charset="0"/>
                <a:ea typeface="Times New Roman" panose="02020603050405020304" pitchFamily="18" charset="0"/>
              </a:rPr>
              <a:t>Afin de choisir et cibler les actions, de sélectionner les messages, le premier volet est essentiel. Il nous a occupé 5 mois et est aujourd'hui terminé.</a:t>
            </a:r>
            <a:endParaRPr lang="fr-FR" sz="1800">
              <a:effectLst/>
              <a:latin typeface="Calibri" panose="020F0502020204030204" pitchFamily="34" charset="0"/>
              <a:ea typeface="Calibri" panose="020F0502020204030204" pitchFamily="34" charset="0"/>
            </a:endParaRPr>
          </a:p>
          <a:p>
            <a:pPr algn="just"/>
            <a:r>
              <a:rPr lang="fr-FR" sz="1800">
                <a:ln>
                  <a:noFill/>
                </a:ln>
                <a:effectLst/>
                <a:latin typeface="Calibri Light" panose="020F0302020204030204" pitchFamily="34" charset="0"/>
                <a:ea typeface="Times New Roman" panose="02020603050405020304" pitchFamily="18" charset="0"/>
              </a:rPr>
              <a:t>La phase d'action a démarré : ce n'est pas moins de 7 dispositifs différents qui seront progressivement déployés auprès de plus de 16 000 usagers ciblés (taille panel complet étude 17 500 environs avec panel </a:t>
            </a:r>
            <a:r>
              <a:rPr lang="fr-FR" sz="1800" err="1">
                <a:ln>
                  <a:noFill/>
                </a:ln>
                <a:effectLst/>
                <a:latin typeface="Calibri Light" panose="020F0302020204030204" pitchFamily="34" charset="0"/>
                <a:ea typeface="Times New Roman" panose="02020603050405020304" pitchFamily="18" charset="0"/>
              </a:rPr>
              <a:t>temoin</a:t>
            </a:r>
            <a:r>
              <a:rPr lang="fr-FR" sz="1800">
                <a:ln>
                  <a:noFill/>
                </a:ln>
                <a:effectLst/>
                <a:latin typeface="Calibri Light" panose="020F0302020204030204" pitchFamily="34" charset="0"/>
                <a:ea typeface="Times New Roman" panose="02020603050405020304" pitchFamily="18" charset="0"/>
              </a:rPr>
              <a:t>) ce qui représente </a:t>
            </a:r>
            <a:r>
              <a:rPr lang="fr-FR" sz="1800" b="1">
                <a:ln>
                  <a:noFill/>
                </a:ln>
                <a:effectLst/>
                <a:latin typeface="Calibri Light" panose="020F0302020204030204" pitchFamily="34" charset="0"/>
                <a:ea typeface="Times New Roman" panose="02020603050405020304" pitchFamily="18" charset="0"/>
              </a:rPr>
              <a:t>35% des abonnés domestiques de l'Agglo !</a:t>
            </a:r>
            <a:endParaRPr lang="fr-FR" sz="1800">
              <a:effectLst/>
              <a:latin typeface="Calibri" panose="020F0502020204030204" pitchFamily="34" charset="0"/>
              <a:ea typeface="Calibri" panose="020F0502020204030204" pitchFamily="34" charset="0"/>
            </a:endParaRPr>
          </a:p>
          <a:p>
            <a:endParaRPr lang="fr-FR"/>
          </a:p>
        </p:txBody>
      </p:sp>
      <p:sp>
        <p:nvSpPr>
          <p:cNvPr id="4" name="Espace réservé du numéro de diapositive 3"/>
          <p:cNvSpPr>
            <a:spLocks noGrp="1"/>
          </p:cNvSpPr>
          <p:nvPr>
            <p:ph type="sldNum" sz="quarter" idx="5"/>
          </p:nvPr>
        </p:nvSpPr>
        <p:spPr/>
        <p:txBody>
          <a:bodyPr/>
          <a:lstStyle/>
          <a:p>
            <a:fld id="{F28559D9-5C2D-4875-A673-D70E65A32EBA}" type="slidenum">
              <a:rPr lang="fr-FR" smtClean="0"/>
              <a:t>4</a:t>
            </a:fld>
            <a:endParaRPr lang="fr-FR"/>
          </a:p>
        </p:txBody>
      </p:sp>
    </p:spTree>
    <p:extLst>
      <p:ext uri="{BB962C8B-B14F-4D97-AF65-F5344CB8AC3E}">
        <p14:creationId xmlns:p14="http://schemas.microsoft.com/office/powerpoint/2010/main" val="636104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a:ea typeface="Calibri"/>
                <a:cs typeface="Calibri"/>
              </a:rPr>
              <a:t>Notre étape de compréhension s’est déroulé en deux étapes, </a:t>
            </a:r>
          </a:p>
          <a:p>
            <a:r>
              <a:rPr lang="fr-FR" sz="1200">
                <a:ea typeface="Calibri"/>
                <a:cs typeface="Calibri"/>
              </a:rPr>
              <a:t>l’analyse des données de consommations et leur croisement avec les données INSEE du territoire, ce qui a mis en exergue que près de 60 % des conso sont portées par les usagers </a:t>
            </a:r>
          </a:p>
          <a:p>
            <a:r>
              <a:rPr lang="fr-FR" sz="1200">
                <a:ea typeface="Calibri"/>
                <a:cs typeface="Calibri"/>
              </a:rPr>
              <a:t>Pour compléter cette analyse, une grande enquête sociologique a été administrée auprès des usagers afin d’étudier plus précisément l</a:t>
            </a:r>
            <a:r>
              <a:rPr kumimoji="0" lang="fr-FR" sz="1200" b="0" i="0" u="none" strike="noStrike" kern="1200" cap="none" spc="0" normalizeH="0" baseline="0" noProof="0">
                <a:ln>
                  <a:noFill/>
                </a:ln>
                <a:solidFill>
                  <a:srgbClr val="000000"/>
                </a:solidFill>
                <a:effectLst/>
                <a:uLnTx/>
                <a:uFillTx/>
                <a:latin typeface="Arial" panose="020B0604020202020204"/>
                <a:ea typeface="+mn-ea"/>
                <a:cs typeface="+mn-cs"/>
              </a:rPr>
              <a:t>es équipements, les usages, les pratiques et les perceptions autour de la ressource en eau.</a:t>
            </a:r>
          </a:p>
          <a:p>
            <a:r>
              <a:rPr kumimoji="0" lang="fr-FR" sz="1200" b="0" i="0" u="none" strike="noStrike" kern="1200" cap="none" spc="0" normalizeH="0" baseline="0" noProof="0">
                <a:ln>
                  <a:noFill/>
                </a:ln>
                <a:solidFill>
                  <a:srgbClr val="000000"/>
                </a:solidFill>
                <a:effectLst/>
                <a:uLnTx/>
                <a:uFillTx/>
                <a:latin typeface="Arial" panose="020B0604020202020204"/>
                <a:ea typeface="+mn-ea"/>
                <a:cs typeface="+mn-cs"/>
              </a:rPr>
              <a:t>Et G</a:t>
            </a:r>
            <a:r>
              <a:rPr lang="fr-FR" sz="1200" err="1">
                <a:ea typeface="Calibri"/>
                <a:cs typeface="Calibri"/>
              </a:rPr>
              <a:t>râce</a:t>
            </a:r>
            <a:r>
              <a:rPr lang="fr-FR" sz="1200">
                <a:ea typeface="Calibri"/>
                <a:cs typeface="Calibri"/>
              </a:rPr>
              <a:t> à un croisement, inédit à cette échelle, entre les réponses des 2000 usagers à cette enquête et leur consommation annuelle, nous avons pu analyser différents facteurs explicatifs de ces consommations et établir un référentiel de consommation domestique </a:t>
            </a:r>
          </a:p>
          <a:p>
            <a:r>
              <a:rPr lang="en-US" err="1">
                <a:ea typeface="Calibri"/>
                <a:cs typeface="Calibri"/>
              </a:rPr>
              <a:t>En</a:t>
            </a:r>
            <a:r>
              <a:rPr lang="en-US">
                <a:ea typeface="Calibri"/>
                <a:cs typeface="Calibri"/>
              </a:rPr>
              <a:t> </a:t>
            </a:r>
            <a:r>
              <a:rPr lang="en-US" err="1">
                <a:ea typeface="Calibri"/>
                <a:cs typeface="Calibri"/>
              </a:rPr>
              <a:t>moyenne</a:t>
            </a:r>
            <a:r>
              <a:rPr lang="en-US">
                <a:ea typeface="Calibri"/>
                <a:cs typeface="Calibri"/>
              </a:rPr>
              <a:t>, </a:t>
            </a:r>
            <a:r>
              <a:rPr lang="en-US" err="1">
                <a:ea typeface="Calibri"/>
                <a:cs typeface="Calibri"/>
              </a:rPr>
              <a:t>toute</a:t>
            </a:r>
            <a:r>
              <a:rPr lang="en-US">
                <a:ea typeface="Calibri"/>
                <a:cs typeface="Calibri"/>
              </a:rPr>
              <a:t> chose </a:t>
            </a:r>
            <a:r>
              <a:rPr lang="en-US" err="1">
                <a:ea typeface="Calibri"/>
                <a:cs typeface="Calibri"/>
              </a:rPr>
              <a:t>égale</a:t>
            </a:r>
            <a:r>
              <a:rPr lang="en-US">
                <a:ea typeface="Calibri"/>
                <a:cs typeface="Calibri"/>
              </a:rPr>
              <a:t> par </a:t>
            </a:r>
            <a:r>
              <a:rPr lang="en-US" err="1">
                <a:ea typeface="Calibri"/>
                <a:cs typeface="Calibri"/>
              </a:rPr>
              <a:t>ailleurs</a:t>
            </a:r>
            <a:r>
              <a:rPr lang="en-US">
                <a:ea typeface="Calibri"/>
                <a:cs typeface="Calibri"/>
              </a:rPr>
              <a:t>, </a:t>
            </a:r>
            <a:r>
              <a:rPr lang="en-US" err="1">
                <a:ea typeface="Calibri"/>
                <a:cs typeface="Calibri"/>
              </a:rPr>
              <a:t>posséder</a:t>
            </a:r>
            <a:r>
              <a:rPr lang="en-US">
                <a:ea typeface="Calibri"/>
                <a:cs typeface="Calibri"/>
              </a:rPr>
              <a:t> un </a:t>
            </a:r>
            <a:r>
              <a:rPr lang="en-US" err="1">
                <a:ea typeface="Calibri"/>
                <a:cs typeface="Calibri"/>
              </a:rPr>
              <a:t>jardin</a:t>
            </a:r>
            <a:r>
              <a:rPr lang="en-US">
                <a:ea typeface="Calibri"/>
                <a:cs typeface="Calibri"/>
              </a:rPr>
              <a:t> </a:t>
            </a:r>
            <a:r>
              <a:rPr lang="en-US" err="1">
                <a:ea typeface="Calibri"/>
                <a:cs typeface="Calibri"/>
              </a:rPr>
              <a:t>augmente</a:t>
            </a:r>
            <a:r>
              <a:rPr lang="en-US">
                <a:ea typeface="Calibri"/>
                <a:cs typeface="Calibri"/>
              </a:rPr>
              <a:t> de 6m3 </a:t>
            </a:r>
            <a:r>
              <a:rPr lang="en-US"/>
              <a:t>la </a:t>
            </a:r>
            <a:r>
              <a:rPr lang="en-US" err="1"/>
              <a:t>consommation</a:t>
            </a:r>
            <a:r>
              <a:rPr lang="en-US"/>
              <a:t> </a:t>
            </a:r>
            <a:r>
              <a:rPr lang="en-US" err="1"/>
              <a:t>annuelle</a:t>
            </a:r>
            <a:r>
              <a:rPr lang="en-US">
                <a:ea typeface="Calibri"/>
                <a:cs typeface="Calibri"/>
              </a:rPr>
              <a:t> et </a:t>
            </a:r>
            <a:r>
              <a:rPr lang="en-US" err="1">
                <a:ea typeface="Calibri"/>
                <a:cs typeface="Calibri"/>
              </a:rPr>
              <a:t>une</a:t>
            </a:r>
            <a:r>
              <a:rPr lang="en-US">
                <a:ea typeface="Calibri"/>
                <a:cs typeface="Calibri"/>
              </a:rPr>
              <a:t> piscine de 23m3.</a:t>
            </a:r>
            <a:endParaRPr lang="en-US"/>
          </a:p>
          <a:p>
            <a:r>
              <a:rPr lang="en-US" err="1">
                <a:ea typeface="Calibri"/>
                <a:cs typeface="Calibri"/>
              </a:rPr>
              <a:t>Ainsi</a:t>
            </a:r>
            <a:r>
              <a:rPr lang="en-US">
                <a:ea typeface="Calibri"/>
                <a:cs typeface="Calibri"/>
              </a:rPr>
              <a:t>, de </a:t>
            </a:r>
            <a:r>
              <a:rPr lang="en-US" err="1">
                <a:ea typeface="Calibri"/>
                <a:cs typeface="Calibri"/>
              </a:rPr>
              <a:t>nombreux</a:t>
            </a:r>
            <a:r>
              <a:rPr lang="en-US">
                <a:ea typeface="Calibri"/>
                <a:cs typeface="Calibri"/>
              </a:rPr>
              <a:t> </a:t>
            </a:r>
            <a:r>
              <a:rPr lang="en-US" err="1">
                <a:ea typeface="Calibri"/>
                <a:cs typeface="Calibri"/>
              </a:rPr>
              <a:t>autres</a:t>
            </a:r>
            <a:r>
              <a:rPr lang="en-US">
                <a:ea typeface="Calibri"/>
                <a:cs typeface="Calibri"/>
              </a:rPr>
              <a:t> </a:t>
            </a:r>
            <a:r>
              <a:rPr lang="en-US" err="1">
                <a:ea typeface="Calibri"/>
                <a:cs typeface="Calibri"/>
              </a:rPr>
              <a:t>facteurs</a:t>
            </a:r>
            <a:r>
              <a:rPr lang="en-US">
                <a:ea typeface="Calibri"/>
                <a:cs typeface="Calibri"/>
              </a:rPr>
              <a:t> </a:t>
            </a:r>
            <a:r>
              <a:rPr lang="en-US" err="1">
                <a:ea typeface="Calibri"/>
                <a:cs typeface="Calibri"/>
              </a:rPr>
              <a:t>expliquent</a:t>
            </a:r>
            <a:r>
              <a:rPr lang="en-US">
                <a:ea typeface="Calibri"/>
                <a:cs typeface="Calibri"/>
              </a:rPr>
              <a:t> la </a:t>
            </a:r>
            <a:r>
              <a:rPr lang="en-US" err="1">
                <a:ea typeface="Calibri"/>
                <a:cs typeface="Calibri"/>
              </a:rPr>
              <a:t>consommation</a:t>
            </a:r>
            <a:r>
              <a:rPr lang="en-US">
                <a:ea typeface="Calibri"/>
                <a:cs typeface="Calibri"/>
              </a:rPr>
              <a:t> </a:t>
            </a:r>
            <a:r>
              <a:rPr lang="en-US" err="1">
                <a:ea typeface="Calibri"/>
                <a:cs typeface="Calibri"/>
              </a:rPr>
              <a:t>d'eau</a:t>
            </a:r>
            <a:r>
              <a:rPr lang="en-US">
                <a:ea typeface="Calibri"/>
                <a:cs typeface="Calibri"/>
              </a:rPr>
              <a:t> domestique. </a:t>
            </a:r>
          </a:p>
          <a:p>
            <a:r>
              <a:rPr lang="en-US" err="1">
                <a:ea typeface="Calibri"/>
                <a:cs typeface="Calibri"/>
              </a:rPr>
              <a:t>En</a:t>
            </a:r>
            <a:r>
              <a:rPr lang="en-US">
                <a:ea typeface="Calibri"/>
                <a:cs typeface="Calibri"/>
              </a:rPr>
              <a:t> premier lieu, la structure du foyer, </a:t>
            </a:r>
            <a:r>
              <a:rPr lang="en-US" err="1">
                <a:ea typeface="Calibri"/>
                <a:cs typeface="Calibri"/>
              </a:rPr>
              <a:t>ses</a:t>
            </a:r>
            <a:r>
              <a:rPr lang="en-US">
                <a:ea typeface="Calibri"/>
                <a:cs typeface="Calibri"/>
              </a:rPr>
              <a:t> </a:t>
            </a:r>
            <a:r>
              <a:rPr lang="en-US" err="1">
                <a:ea typeface="Calibri"/>
                <a:cs typeface="Calibri"/>
              </a:rPr>
              <a:t>équipements</a:t>
            </a:r>
            <a:r>
              <a:rPr lang="en-US">
                <a:ea typeface="Calibri"/>
                <a:cs typeface="Calibri"/>
              </a:rPr>
              <a:t>, </a:t>
            </a:r>
            <a:r>
              <a:rPr lang="en-US" err="1">
                <a:ea typeface="Calibri"/>
                <a:cs typeface="Calibri"/>
              </a:rPr>
              <a:t>mais</a:t>
            </a:r>
            <a:r>
              <a:rPr lang="en-US">
                <a:ea typeface="Calibri"/>
                <a:cs typeface="Calibri"/>
              </a:rPr>
              <a:t> </a:t>
            </a:r>
            <a:r>
              <a:rPr lang="en-US" err="1">
                <a:ea typeface="Calibri"/>
                <a:cs typeface="Calibri"/>
              </a:rPr>
              <a:t>aussi</a:t>
            </a:r>
            <a:r>
              <a:rPr lang="en-US">
                <a:ea typeface="Calibri"/>
                <a:cs typeface="Calibri"/>
              </a:rPr>
              <a:t> les pratiques des </a:t>
            </a:r>
            <a:r>
              <a:rPr lang="en-US" err="1">
                <a:ea typeface="Calibri"/>
                <a:cs typeface="Calibri"/>
              </a:rPr>
              <a:t>usagers</a:t>
            </a:r>
            <a:r>
              <a:rPr lang="en-US">
                <a:ea typeface="Calibri"/>
                <a:cs typeface="Calibri"/>
              </a:rPr>
              <a:t>, les </a:t>
            </a:r>
            <a:r>
              <a:rPr lang="en-US" err="1">
                <a:ea typeface="Calibri"/>
                <a:cs typeface="Calibri"/>
              </a:rPr>
              <a:t>fréquences</a:t>
            </a:r>
            <a:r>
              <a:rPr lang="en-US">
                <a:ea typeface="Calibri"/>
                <a:cs typeface="Calibri"/>
              </a:rPr>
              <a:t> et le temps de douche par </a:t>
            </a:r>
            <a:r>
              <a:rPr lang="en-US" err="1">
                <a:ea typeface="Calibri"/>
                <a:cs typeface="Calibri"/>
              </a:rPr>
              <a:t>exemple</a:t>
            </a:r>
            <a:r>
              <a:rPr lang="en-US">
                <a:ea typeface="Calibri"/>
                <a:cs typeface="Calibri"/>
              </a:rPr>
              <a:t>. </a:t>
            </a:r>
          </a:p>
          <a:p>
            <a:r>
              <a:rPr lang="en-US">
                <a:ea typeface="Calibri"/>
                <a:cs typeface="Calibri"/>
              </a:rPr>
              <a:t>Et </a:t>
            </a:r>
            <a:r>
              <a:rPr lang="en-US" err="1">
                <a:ea typeface="Calibri"/>
                <a:cs typeface="Calibri"/>
              </a:rPr>
              <a:t>puis</a:t>
            </a:r>
            <a:r>
              <a:rPr lang="en-US">
                <a:ea typeface="Calibri"/>
                <a:cs typeface="Calibri"/>
              </a:rPr>
              <a:t> il y a des </a:t>
            </a:r>
            <a:r>
              <a:rPr lang="en-US" err="1">
                <a:ea typeface="Calibri"/>
                <a:cs typeface="Calibri"/>
              </a:rPr>
              <a:t>facteurs</a:t>
            </a:r>
            <a:r>
              <a:rPr lang="en-US">
                <a:ea typeface="Calibri"/>
                <a:cs typeface="Calibri"/>
              </a:rPr>
              <a:t> de </a:t>
            </a:r>
            <a:r>
              <a:rPr lang="en-US" err="1">
                <a:ea typeface="Calibri"/>
                <a:cs typeface="Calibri"/>
              </a:rPr>
              <a:t>l'ordre</a:t>
            </a:r>
            <a:r>
              <a:rPr lang="en-US">
                <a:ea typeface="Calibri"/>
                <a:cs typeface="Calibri"/>
              </a:rPr>
              <a:t> de la </a:t>
            </a:r>
            <a:r>
              <a:rPr lang="en-US" err="1">
                <a:ea typeface="Calibri"/>
                <a:cs typeface="Calibri"/>
              </a:rPr>
              <a:t>connaissance</a:t>
            </a:r>
            <a:r>
              <a:rPr lang="en-US">
                <a:ea typeface="Calibri"/>
                <a:cs typeface="Calibri"/>
              </a:rPr>
              <a:t> </a:t>
            </a:r>
            <a:r>
              <a:rPr lang="en-US" err="1">
                <a:ea typeface="Calibri"/>
                <a:cs typeface="Calibri"/>
              </a:rPr>
              <a:t>ou</a:t>
            </a:r>
            <a:r>
              <a:rPr lang="en-US">
                <a:ea typeface="Calibri"/>
                <a:cs typeface="Calibri"/>
              </a:rPr>
              <a:t> des perceptions des </a:t>
            </a:r>
            <a:r>
              <a:rPr lang="en-US" err="1">
                <a:ea typeface="Calibri"/>
                <a:cs typeface="Calibri"/>
              </a:rPr>
              <a:t>usagers</a:t>
            </a:r>
            <a:r>
              <a:rPr lang="en-US">
                <a:ea typeface="Calibri"/>
                <a:cs typeface="Calibri"/>
              </a:rPr>
              <a:t>. </a:t>
            </a:r>
          </a:p>
          <a:p>
            <a:r>
              <a:rPr lang="en-US">
                <a:ea typeface="Calibri"/>
                <a:cs typeface="Calibri"/>
              </a:rPr>
              <a:t>Grâce à </a:t>
            </a:r>
            <a:r>
              <a:rPr lang="en-US" err="1">
                <a:ea typeface="Calibri"/>
                <a:cs typeface="Calibri"/>
              </a:rPr>
              <a:t>notre</a:t>
            </a:r>
            <a:r>
              <a:rPr lang="en-US">
                <a:ea typeface="Calibri"/>
                <a:cs typeface="Calibri"/>
              </a:rPr>
              <a:t> </a:t>
            </a:r>
            <a:r>
              <a:rPr lang="en-US" err="1">
                <a:ea typeface="Calibri"/>
                <a:cs typeface="Calibri"/>
              </a:rPr>
              <a:t>enquête</a:t>
            </a:r>
            <a:r>
              <a:rPr lang="en-US">
                <a:ea typeface="Calibri"/>
                <a:cs typeface="Calibri"/>
              </a:rPr>
              <a:t> sur Brive, nous </a:t>
            </a:r>
            <a:r>
              <a:rPr lang="en-US" err="1">
                <a:ea typeface="Calibri"/>
                <a:cs typeface="Calibri"/>
              </a:rPr>
              <a:t>avons</a:t>
            </a:r>
            <a:r>
              <a:rPr lang="en-US">
                <a:ea typeface="Calibri"/>
                <a:cs typeface="Calibri"/>
              </a:rPr>
              <a:t> </a:t>
            </a:r>
            <a:r>
              <a:rPr lang="en-US" err="1">
                <a:ea typeface="Calibri"/>
                <a:cs typeface="Calibri"/>
              </a:rPr>
              <a:t>pu</a:t>
            </a:r>
            <a:r>
              <a:rPr lang="en-US">
                <a:ea typeface="Calibri"/>
                <a:cs typeface="Calibri"/>
              </a:rPr>
              <a:t> </a:t>
            </a:r>
            <a:r>
              <a:rPr lang="en-US" err="1">
                <a:ea typeface="Calibri"/>
                <a:cs typeface="Calibri"/>
              </a:rPr>
              <a:t>déterminer</a:t>
            </a:r>
            <a:r>
              <a:rPr lang="en-US">
                <a:ea typeface="Calibri"/>
                <a:cs typeface="Calibri"/>
              </a:rPr>
              <a:t> que le fait </a:t>
            </a:r>
            <a:r>
              <a:rPr lang="en-US" err="1">
                <a:ea typeface="Calibri"/>
                <a:cs typeface="Calibri"/>
              </a:rPr>
              <a:t>d'estimer</a:t>
            </a:r>
            <a:r>
              <a:rPr lang="en-US">
                <a:ea typeface="Calibri"/>
                <a:cs typeface="Calibri"/>
              </a:rPr>
              <a:t> que, sur son </a:t>
            </a:r>
            <a:r>
              <a:rPr lang="en-US" err="1">
                <a:ea typeface="Calibri"/>
                <a:cs typeface="Calibri"/>
              </a:rPr>
              <a:t>territoire</a:t>
            </a:r>
            <a:r>
              <a:rPr lang="en-US">
                <a:ea typeface="Calibri"/>
                <a:cs typeface="Calibri"/>
              </a:rPr>
              <a:t>, la </a:t>
            </a:r>
            <a:r>
              <a:rPr lang="en-US" err="1">
                <a:ea typeface="Calibri"/>
                <a:cs typeface="Calibri"/>
              </a:rPr>
              <a:t>ressource</a:t>
            </a:r>
            <a:r>
              <a:rPr lang="en-US">
                <a:ea typeface="Calibri"/>
                <a:cs typeface="Calibri"/>
              </a:rPr>
              <a:t> </a:t>
            </a:r>
            <a:r>
              <a:rPr lang="en-US" err="1">
                <a:ea typeface="Calibri"/>
                <a:cs typeface="Calibri"/>
              </a:rPr>
              <a:t>en</a:t>
            </a:r>
            <a:r>
              <a:rPr lang="en-US">
                <a:ea typeface="Calibri"/>
                <a:cs typeface="Calibri"/>
              </a:rPr>
              <a:t> </a:t>
            </a:r>
            <a:r>
              <a:rPr lang="en-US" err="1">
                <a:ea typeface="Calibri"/>
                <a:cs typeface="Calibri"/>
              </a:rPr>
              <a:t>eau</a:t>
            </a:r>
            <a:r>
              <a:rPr lang="en-US">
                <a:ea typeface="Calibri"/>
                <a:cs typeface="Calibri"/>
              </a:rPr>
              <a:t> </a:t>
            </a:r>
            <a:r>
              <a:rPr lang="en-US" err="1">
                <a:ea typeface="Calibri"/>
                <a:cs typeface="Calibri"/>
              </a:rPr>
              <a:t>est</a:t>
            </a:r>
            <a:r>
              <a:rPr lang="en-US">
                <a:ea typeface="Calibri"/>
                <a:cs typeface="Calibri"/>
              </a:rPr>
              <a:t> </a:t>
            </a:r>
            <a:r>
              <a:rPr lang="en-US" err="1">
                <a:ea typeface="Calibri"/>
                <a:cs typeface="Calibri"/>
              </a:rPr>
              <a:t>abondante</a:t>
            </a:r>
            <a:r>
              <a:rPr lang="en-US">
                <a:ea typeface="Calibri"/>
                <a:cs typeface="Calibri"/>
              </a:rPr>
              <a:t>, </a:t>
            </a:r>
            <a:r>
              <a:rPr lang="en-US" err="1">
                <a:ea typeface="Calibri"/>
                <a:cs typeface="Calibri"/>
              </a:rPr>
              <a:t>augmente</a:t>
            </a:r>
            <a:r>
              <a:rPr lang="en-US">
                <a:ea typeface="Calibri"/>
                <a:cs typeface="Calibri"/>
              </a:rPr>
              <a:t> de 5m3 la </a:t>
            </a:r>
            <a:r>
              <a:rPr lang="en-US" err="1">
                <a:ea typeface="Calibri"/>
                <a:cs typeface="Calibri"/>
              </a:rPr>
              <a:t>consommation</a:t>
            </a:r>
            <a:r>
              <a:rPr lang="en-US">
                <a:ea typeface="Calibri"/>
                <a:cs typeface="Calibri"/>
              </a:rPr>
              <a:t> Moyenne </a:t>
            </a:r>
            <a:r>
              <a:rPr lang="en-US" err="1">
                <a:ea typeface="Calibri"/>
                <a:cs typeface="Calibri"/>
              </a:rPr>
              <a:t>d'eau</a:t>
            </a:r>
            <a:r>
              <a:rPr lang="en-US">
                <a:ea typeface="Calibri"/>
                <a:cs typeface="Calibri"/>
              </a:rPr>
              <a:t> !</a:t>
            </a:r>
          </a:p>
          <a:p>
            <a:r>
              <a:rPr lang="en-US">
                <a:ea typeface="Calibri"/>
                <a:cs typeface="Calibri"/>
              </a:rPr>
              <a:t>Nous </a:t>
            </a:r>
            <a:r>
              <a:rPr lang="en-US" err="1">
                <a:ea typeface="Calibri"/>
                <a:cs typeface="Calibri"/>
              </a:rPr>
              <a:t>avons</a:t>
            </a:r>
            <a:r>
              <a:rPr lang="en-US">
                <a:ea typeface="Calibri"/>
                <a:cs typeface="Calibri"/>
              </a:rPr>
              <a:t> </a:t>
            </a:r>
            <a:r>
              <a:rPr lang="en-US" err="1">
                <a:ea typeface="Calibri"/>
                <a:cs typeface="Calibri"/>
              </a:rPr>
              <a:t>donc</a:t>
            </a:r>
            <a:r>
              <a:rPr lang="en-US">
                <a:ea typeface="Calibri"/>
                <a:cs typeface="Calibri"/>
              </a:rPr>
              <a:t> des leviers sur les perceptions et les </a:t>
            </a:r>
            <a:r>
              <a:rPr lang="en-US" err="1">
                <a:ea typeface="Calibri"/>
                <a:cs typeface="Calibri"/>
              </a:rPr>
              <a:t>comportements</a:t>
            </a:r>
            <a:r>
              <a:rPr lang="en-US">
                <a:ea typeface="Calibri"/>
                <a:cs typeface="Calibri"/>
              </a:rPr>
              <a:t> avec UNE VRAI PUISSANCE</a:t>
            </a:r>
          </a:p>
          <a:p>
            <a:endParaRPr lang="fr-FR" sz="1200">
              <a:ea typeface="Calibri"/>
              <a:cs typeface="Calibri"/>
            </a:endParaRPr>
          </a:p>
          <a:p>
            <a:endParaRPr lang="fr-FR"/>
          </a:p>
        </p:txBody>
      </p:sp>
      <p:sp>
        <p:nvSpPr>
          <p:cNvPr id="4" name="Espace réservé du numéro de diapositive 3"/>
          <p:cNvSpPr>
            <a:spLocks noGrp="1"/>
          </p:cNvSpPr>
          <p:nvPr>
            <p:ph type="sldNum" sz="quarter" idx="5"/>
          </p:nvPr>
        </p:nvSpPr>
        <p:spPr/>
        <p:txBody>
          <a:bodyPr/>
          <a:lstStyle/>
          <a:p>
            <a:fld id="{F28559D9-5C2D-4875-A673-D70E65A32EBA}" type="slidenum">
              <a:rPr lang="fr-FR" smtClean="0"/>
              <a:t>5</a:t>
            </a:fld>
            <a:endParaRPr lang="fr-FR"/>
          </a:p>
        </p:txBody>
      </p:sp>
    </p:spTree>
    <p:extLst>
      <p:ext uri="{BB962C8B-B14F-4D97-AF65-F5344CB8AC3E}">
        <p14:creationId xmlns:p14="http://schemas.microsoft.com/office/powerpoint/2010/main" val="601575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200"/>
              <a:t>Passons sur les 7 dispositifs qui ont été mis en place ou vont l'être très prochainement et qui feront l'objet d'une évaluation d'impact quantitatif et qualitatif.</a:t>
            </a:r>
          </a:p>
          <a:p>
            <a:pPr marL="171450" indent="-171450">
              <a:buFont typeface="Calibri"/>
              <a:buChar char="-"/>
            </a:pPr>
            <a:r>
              <a:rPr lang="fr-FR">
                <a:cs typeface="Calibri"/>
              </a:rPr>
              <a:t>Des kits </a:t>
            </a:r>
            <a:r>
              <a:rPr lang="fr-FR" err="1">
                <a:cs typeface="Calibri"/>
              </a:rPr>
              <a:t>hydroéconomes</a:t>
            </a:r>
            <a:r>
              <a:rPr lang="fr-FR">
                <a:cs typeface="Calibri"/>
              </a:rPr>
              <a:t> "classiques" composés de 3 mousseurs, d'un réducteur de pression pour la douche et d'un sac WC</a:t>
            </a:r>
            <a:r>
              <a:rPr lang="fr-FR"/>
              <a:t>, mis à disposition, en mairie, après un mailing adressé aux usagers.</a:t>
            </a:r>
            <a:endParaRPr lang="fr-FR">
              <a:cs typeface="Calibri"/>
            </a:endParaRPr>
          </a:p>
          <a:p>
            <a:pPr marL="171450" indent="-171450">
              <a:buFont typeface="Calibri"/>
              <a:buChar char="-"/>
            </a:pPr>
            <a:r>
              <a:rPr lang="fr-FR">
                <a:cs typeface="Calibri"/>
              </a:rPr>
              <a:t>Des pommeaux de douche HYDRAO très performants et avec une fonction ludique qui réduire à limiter le temps de douche à venir récupérer à l'Agence Suez</a:t>
            </a:r>
            <a:endParaRPr lang="fr-FR">
              <a:ea typeface="Calibri"/>
              <a:cs typeface="Calibri"/>
            </a:endParaRPr>
          </a:p>
          <a:p>
            <a:pPr marL="171450" indent="-171450">
              <a:buFont typeface="Calibri"/>
              <a:buChar char="-"/>
            </a:pPr>
            <a:r>
              <a:rPr lang="fr-FR">
                <a:cs typeface="Calibri"/>
              </a:rPr>
              <a:t>Les mêmes pommeaux de douche mais cette fois distribués à domicile, sur RDV, en proposant à l'usager qu'il soit posé directement dans sa salle de bain</a:t>
            </a:r>
          </a:p>
          <a:p>
            <a:pPr marL="171450" indent="-171450">
              <a:buFont typeface="Calibri"/>
              <a:buChar char="-"/>
            </a:pPr>
            <a:r>
              <a:rPr lang="fr-FR">
                <a:cs typeface="Calibri"/>
              </a:rPr>
              <a:t>Un kit de communication incitative construit dans les règles de l'art des sciences comportementales et en impliquant les usagers dans sa conception</a:t>
            </a:r>
          </a:p>
          <a:p>
            <a:pPr marL="171450" indent="-171450">
              <a:buFont typeface="Calibri"/>
              <a:buChar char="-"/>
            </a:pPr>
            <a:r>
              <a:rPr lang="fr-FR">
                <a:cs typeface="Calibri"/>
              </a:rPr>
              <a:t>L'application digitale de coaching aux économies d'eau, qui sera remasterisée d'ici quelques mois</a:t>
            </a:r>
          </a:p>
          <a:p>
            <a:pPr marL="171450" indent="-171450">
              <a:buFont typeface="Calibri"/>
              <a:buChar char="-"/>
            </a:pPr>
            <a:r>
              <a:rPr lang="fr-FR">
                <a:cs typeface="Calibri"/>
              </a:rPr>
              <a:t>De la médiation à domicile avec un service de petite réparation de fuite et la distribution de kits </a:t>
            </a:r>
            <a:r>
              <a:rPr lang="fr-FR" err="1">
                <a:cs typeface="Calibri"/>
              </a:rPr>
              <a:t>hydroéconomes</a:t>
            </a:r>
            <a:r>
              <a:rPr lang="fr-FR">
                <a:cs typeface="Calibri"/>
              </a:rPr>
              <a:t> dédiés aux usagers habitant dans des logements collectifs sociaux</a:t>
            </a:r>
          </a:p>
          <a:p>
            <a:pPr marL="171450" indent="-171450">
              <a:buFont typeface="Calibri"/>
              <a:buChar char="-"/>
            </a:pPr>
            <a:r>
              <a:rPr lang="fr-FR">
                <a:cs typeface="Calibri"/>
              </a:rPr>
              <a:t>Et enfin, nous testerons le cumul de l'ensemble de ces dispositifs afin de mesurer le maximum pouvant être atteint en termes d'économies d'eau</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BAF56C-9263-064E-8B53-2EF9B6A89FA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820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200"/>
              <a:t>Comment, concrètement, allons-nous mesurer l'efficacité de ces différents dispositifs, les uns par rapport aux autres et le tout cumulé ? Comment allons-nous nous assurer de la robustesse et de la réplicabilité des résultats obtenus ?</a:t>
            </a:r>
            <a:endParaRPr lang="en-US" sz="1200">
              <a:ea typeface="Calibri"/>
              <a:cs typeface="Calibri"/>
            </a:endParaRPr>
          </a:p>
          <a:p>
            <a:r>
              <a:rPr lang="fr-FR">
                <a:cs typeface="Calibri"/>
              </a:rPr>
              <a:t>Tout d'abord en utilisant, dans l'analyse, les données issues de la télérelève des compteurs d'eau qui permet de monitorer les évolutions de consommation d'eau à l'échelle journalière.</a:t>
            </a:r>
            <a:endParaRPr lang="fr-FR"/>
          </a:p>
          <a:p>
            <a:r>
              <a:rPr lang="fr-FR"/>
              <a:t>Et également, grâce à une méthode généralement utilisée dans les sciences médicales: l'essai contrôlé randomisé.</a:t>
            </a:r>
            <a:endParaRPr lang="fr-FR">
              <a:cs typeface="Calibri"/>
            </a:endParaRPr>
          </a:p>
          <a:p>
            <a:r>
              <a:rPr lang="fr-FR">
                <a:cs typeface="Calibri"/>
              </a:rPr>
              <a:t>En 2 mots, il s'agit de répartir de manière la plus aléatoire possible les usagers dans des groupes (qu'on appelle panel), en l'occurrence dans 7 panels puisque nous avons 7 dispositifs à tester, et de garder un groupe contrôle qui servira de témoin, auprès duquel aucune action spécifique ne sera menée. </a:t>
            </a:r>
          </a:p>
          <a:p>
            <a:r>
              <a:rPr lang="fr-FR">
                <a:cs typeface="Calibri"/>
              </a:rPr>
              <a:t>Nous mesurerons (enfin on l'espère ! Et dans le bon sens !) des différences entre les 7 panels-test et entre les panels-test et le groupe témoin.</a:t>
            </a:r>
            <a:endParaRPr lang="fr-FR">
              <a:ea typeface="Calibri" panose="020F0502020204030204"/>
              <a:cs typeface="Calibri"/>
            </a:endParaRPr>
          </a:p>
          <a:p>
            <a:endParaRPr lang="fr-FR">
              <a:cs typeface="Calibri"/>
            </a:endParaRPr>
          </a:p>
          <a:p>
            <a:r>
              <a:rPr lang="fr-FR">
                <a:cs typeface="Calibri"/>
              </a:rPr>
              <a:t>Premiers résultats FIN 2024 après plusieurs mois d’évaluation ! </a:t>
            </a:r>
          </a:p>
          <a:p>
            <a:endParaRPr lang="fr-FR"/>
          </a:p>
        </p:txBody>
      </p:sp>
      <p:sp>
        <p:nvSpPr>
          <p:cNvPr id="4" name="Espace réservé du numéro de diapositive 3"/>
          <p:cNvSpPr>
            <a:spLocks noGrp="1"/>
          </p:cNvSpPr>
          <p:nvPr>
            <p:ph type="sldNum" sz="quarter" idx="5"/>
          </p:nvPr>
        </p:nvSpPr>
        <p:spPr/>
        <p:txBody>
          <a:bodyPr/>
          <a:lstStyle/>
          <a:p>
            <a:fld id="{F28559D9-5C2D-4875-A673-D70E65A32EBA}" type="slidenum">
              <a:rPr lang="fr-FR" smtClean="0"/>
              <a:t>7</a:t>
            </a:fld>
            <a:endParaRPr lang="fr-FR"/>
          </a:p>
        </p:txBody>
      </p:sp>
    </p:spTree>
    <p:extLst>
      <p:ext uri="{BB962C8B-B14F-4D97-AF65-F5344CB8AC3E}">
        <p14:creationId xmlns:p14="http://schemas.microsoft.com/office/powerpoint/2010/main" val="3710288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Cette analyse nous permet également de créer un référentiel local ; des conso domestiques de l’agglo, qui servira de base à l’établissement des outils de sensibilisation de notre plan d’actions et permet aux usagers de se situer </a:t>
            </a:r>
          </a:p>
          <a:p>
            <a:endParaRPr lang="fr-FR"/>
          </a:p>
        </p:txBody>
      </p:sp>
      <p:sp>
        <p:nvSpPr>
          <p:cNvPr id="4" name="Espace réservé du numéro de diapositive 3"/>
          <p:cNvSpPr>
            <a:spLocks noGrp="1"/>
          </p:cNvSpPr>
          <p:nvPr>
            <p:ph type="sldNum" sz="quarter" idx="5"/>
          </p:nvPr>
        </p:nvSpPr>
        <p:spPr/>
        <p:txBody>
          <a:bodyPr/>
          <a:lstStyle/>
          <a:p>
            <a:fld id="{F28559D9-5C2D-4875-A673-D70E65A32EBA}" type="slidenum">
              <a:rPr lang="fr-FR" smtClean="0"/>
              <a:t>9</a:t>
            </a:fld>
            <a:endParaRPr lang="fr-FR"/>
          </a:p>
        </p:txBody>
      </p:sp>
    </p:spTree>
    <p:extLst>
      <p:ext uri="{BB962C8B-B14F-4D97-AF65-F5344CB8AC3E}">
        <p14:creationId xmlns:p14="http://schemas.microsoft.com/office/powerpoint/2010/main" val="3244269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a:ea typeface="Calibri"/>
                <a:cs typeface="Calibri"/>
              </a:rPr>
              <a:t>Notre étape de compréhension s’est déroulé en deux étapes, </a:t>
            </a:r>
          </a:p>
          <a:p>
            <a:r>
              <a:rPr lang="fr-FR" sz="1200">
                <a:ea typeface="Calibri"/>
                <a:cs typeface="Calibri"/>
              </a:rPr>
              <a:t>l’analyse des données de consommations et leur croisement avec les données INSEE du territoire,</a:t>
            </a:r>
          </a:p>
          <a:p>
            <a:r>
              <a:rPr lang="fr-FR" sz="1200">
                <a:ea typeface="Calibri"/>
                <a:cs typeface="Calibri"/>
              </a:rPr>
              <a:t>Ce qui a permis une analyse macro des consommations et l’identification de profils de consommateurs moins vertueux dans leurs pratiques : </a:t>
            </a:r>
          </a:p>
          <a:p>
            <a:r>
              <a:rPr lang="fr-FR" sz="1200">
                <a:ea typeface="Calibri"/>
                <a:cs typeface="Calibri"/>
              </a:rPr>
              <a:t>Sur l’agglo près de 60% des conso sont portées par les particuliers, et parmi eux, on observe une corrélation entre les consommations les plus fortes et la zone péri-urbaine, la taille des logements,  ou encore le niveau de revenus des ménages</a:t>
            </a:r>
          </a:p>
          <a:p>
            <a:r>
              <a:rPr lang="fr-FR" sz="1200">
                <a:ea typeface="Calibri"/>
                <a:cs typeface="Calibri"/>
              </a:rPr>
              <a:t> </a:t>
            </a:r>
          </a:p>
          <a:p>
            <a:r>
              <a:rPr lang="fr-FR" sz="1200">
                <a:ea typeface="Calibri"/>
                <a:cs typeface="Calibri"/>
              </a:rPr>
              <a:t>Pour compléter cette analyse, une grande enquête sociologique a été administrée auprès des usagers afin d’étudier plus précisément l</a:t>
            </a:r>
            <a:r>
              <a:rPr kumimoji="0" lang="fr-FR" sz="1200" b="0" i="0" u="none" strike="noStrike" kern="1200" cap="none" spc="0" normalizeH="0" baseline="0" noProof="0">
                <a:ln>
                  <a:noFill/>
                </a:ln>
                <a:solidFill>
                  <a:srgbClr val="000000"/>
                </a:solidFill>
                <a:effectLst/>
                <a:uLnTx/>
                <a:uFillTx/>
                <a:latin typeface="Arial" panose="020B0604020202020204"/>
                <a:ea typeface="+mn-ea"/>
                <a:cs typeface="+mn-cs"/>
              </a:rPr>
              <a:t>es équipements, les usages, les pratiques et les perceptions autour de la ressource en eau.</a:t>
            </a:r>
          </a:p>
          <a:p>
            <a:r>
              <a:rPr kumimoji="0" lang="fr-FR" sz="1200" b="0" i="0" u="none" strike="noStrike" kern="1200" cap="none" spc="0" normalizeH="0" baseline="0" noProof="0">
                <a:ln>
                  <a:noFill/>
                </a:ln>
                <a:solidFill>
                  <a:srgbClr val="000000"/>
                </a:solidFill>
                <a:effectLst/>
                <a:uLnTx/>
                <a:uFillTx/>
                <a:latin typeface="Arial" panose="020B0604020202020204"/>
                <a:ea typeface="+mn-ea"/>
                <a:cs typeface="+mn-cs"/>
              </a:rPr>
              <a:t>Et G</a:t>
            </a:r>
            <a:r>
              <a:rPr lang="fr-FR" sz="1200" err="1">
                <a:ea typeface="Calibri"/>
                <a:cs typeface="Calibri"/>
              </a:rPr>
              <a:t>râce</a:t>
            </a:r>
            <a:r>
              <a:rPr lang="fr-FR" sz="1200">
                <a:ea typeface="Calibri"/>
                <a:cs typeface="Calibri"/>
              </a:rPr>
              <a:t> à un croisement, inédit à cette échelle, entre les réponses des 2000 usagers à cette enquête et leur consommation annuelle, nous avons pu analyser différents facteurs explicatifs de ces consommations et établir un référentiel de consommation domestique </a:t>
            </a:r>
          </a:p>
          <a:p>
            <a:endParaRPr lang="fr-FR"/>
          </a:p>
        </p:txBody>
      </p:sp>
      <p:sp>
        <p:nvSpPr>
          <p:cNvPr id="4" name="Espace réservé du numéro de diapositive 3"/>
          <p:cNvSpPr>
            <a:spLocks noGrp="1"/>
          </p:cNvSpPr>
          <p:nvPr>
            <p:ph type="sldNum" sz="quarter" idx="5"/>
          </p:nvPr>
        </p:nvSpPr>
        <p:spPr/>
        <p:txBody>
          <a:bodyPr/>
          <a:lstStyle/>
          <a:p>
            <a:fld id="{F28559D9-5C2D-4875-A673-D70E65A32EBA}" type="slidenum">
              <a:rPr lang="fr-FR" smtClean="0"/>
              <a:t>10</a:t>
            </a:fld>
            <a:endParaRPr lang="fr-FR"/>
          </a:p>
        </p:txBody>
      </p:sp>
    </p:spTree>
    <p:extLst>
      <p:ext uri="{BB962C8B-B14F-4D97-AF65-F5344CB8AC3E}">
        <p14:creationId xmlns:p14="http://schemas.microsoft.com/office/powerpoint/2010/main" val="3683861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93EBA8-7ABA-9029-D574-4E631883CA5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CEEA919-940D-6795-64F9-4AFE920909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2274ABB-3972-8C55-881F-BF041B284A04}"/>
              </a:ext>
            </a:extLst>
          </p:cNvPr>
          <p:cNvSpPr>
            <a:spLocks noGrp="1"/>
          </p:cNvSpPr>
          <p:nvPr>
            <p:ph type="dt" sz="half" idx="10"/>
          </p:nvPr>
        </p:nvSpPr>
        <p:spPr/>
        <p:txBody>
          <a:bodyPr/>
          <a:lstStyle/>
          <a:p>
            <a:fld id="{99F1BC82-8153-4972-8160-1D13A3BB394A}" type="datetimeFigureOut">
              <a:rPr lang="fr-FR" smtClean="0"/>
              <a:t>07/12/2023</a:t>
            </a:fld>
            <a:endParaRPr lang="fr-FR"/>
          </a:p>
        </p:txBody>
      </p:sp>
      <p:sp>
        <p:nvSpPr>
          <p:cNvPr id="5" name="Espace réservé du pied de page 4">
            <a:extLst>
              <a:ext uri="{FF2B5EF4-FFF2-40B4-BE49-F238E27FC236}">
                <a16:creationId xmlns:a16="http://schemas.microsoft.com/office/drawing/2014/main" id="{81E3AECE-CED2-FF98-F707-1C670AA9E9B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A83ED08-27C3-9C14-42AF-5176CE6157BB}"/>
              </a:ext>
            </a:extLst>
          </p:cNvPr>
          <p:cNvSpPr>
            <a:spLocks noGrp="1"/>
          </p:cNvSpPr>
          <p:nvPr>
            <p:ph type="sldNum" sz="quarter" idx="12"/>
          </p:nvPr>
        </p:nvSpPr>
        <p:spPr/>
        <p:txBody>
          <a:bodyPr/>
          <a:lstStyle/>
          <a:p>
            <a:fld id="{40ECB90E-557C-4F6F-8308-B75A3A7D727D}" type="slidenum">
              <a:rPr lang="fr-FR" smtClean="0"/>
              <a:t>‹#›</a:t>
            </a:fld>
            <a:endParaRPr lang="fr-FR"/>
          </a:p>
        </p:txBody>
      </p:sp>
    </p:spTree>
    <p:extLst>
      <p:ext uri="{BB962C8B-B14F-4D97-AF65-F5344CB8AC3E}">
        <p14:creationId xmlns:p14="http://schemas.microsoft.com/office/powerpoint/2010/main" val="2417280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5CB532-ED04-EDAC-5826-5FB0C10E173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30E576D-035B-364E-F4D7-C6A3FC06602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EB861A7-3FC4-1B4F-D941-32EFB487DCDE}"/>
              </a:ext>
            </a:extLst>
          </p:cNvPr>
          <p:cNvSpPr>
            <a:spLocks noGrp="1"/>
          </p:cNvSpPr>
          <p:nvPr>
            <p:ph type="dt" sz="half" idx="10"/>
          </p:nvPr>
        </p:nvSpPr>
        <p:spPr/>
        <p:txBody>
          <a:bodyPr/>
          <a:lstStyle/>
          <a:p>
            <a:fld id="{99F1BC82-8153-4972-8160-1D13A3BB394A}" type="datetimeFigureOut">
              <a:rPr lang="fr-FR" smtClean="0"/>
              <a:t>07/12/2023</a:t>
            </a:fld>
            <a:endParaRPr lang="fr-FR"/>
          </a:p>
        </p:txBody>
      </p:sp>
      <p:sp>
        <p:nvSpPr>
          <p:cNvPr id="5" name="Espace réservé du pied de page 4">
            <a:extLst>
              <a:ext uri="{FF2B5EF4-FFF2-40B4-BE49-F238E27FC236}">
                <a16:creationId xmlns:a16="http://schemas.microsoft.com/office/drawing/2014/main" id="{9EB1016C-A3EC-513C-4C19-0B39EA48EB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B675398-89C3-4D9B-1DEF-7AEA24B403D5}"/>
              </a:ext>
            </a:extLst>
          </p:cNvPr>
          <p:cNvSpPr>
            <a:spLocks noGrp="1"/>
          </p:cNvSpPr>
          <p:nvPr>
            <p:ph type="sldNum" sz="quarter" idx="12"/>
          </p:nvPr>
        </p:nvSpPr>
        <p:spPr/>
        <p:txBody>
          <a:bodyPr/>
          <a:lstStyle/>
          <a:p>
            <a:fld id="{40ECB90E-557C-4F6F-8308-B75A3A7D727D}" type="slidenum">
              <a:rPr lang="fr-FR" smtClean="0"/>
              <a:t>‹#›</a:t>
            </a:fld>
            <a:endParaRPr lang="fr-FR"/>
          </a:p>
        </p:txBody>
      </p:sp>
    </p:spTree>
    <p:extLst>
      <p:ext uri="{BB962C8B-B14F-4D97-AF65-F5344CB8AC3E}">
        <p14:creationId xmlns:p14="http://schemas.microsoft.com/office/powerpoint/2010/main" val="2680259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B169546-CA84-42F8-ADE0-39C1B136227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2DAC5F5-207D-C4D0-F53D-7740F7E1520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F6FA102-9C3A-DAF7-723F-C3F0E29F7ECB}"/>
              </a:ext>
            </a:extLst>
          </p:cNvPr>
          <p:cNvSpPr>
            <a:spLocks noGrp="1"/>
          </p:cNvSpPr>
          <p:nvPr>
            <p:ph type="dt" sz="half" idx="10"/>
          </p:nvPr>
        </p:nvSpPr>
        <p:spPr/>
        <p:txBody>
          <a:bodyPr/>
          <a:lstStyle/>
          <a:p>
            <a:fld id="{99F1BC82-8153-4972-8160-1D13A3BB394A}" type="datetimeFigureOut">
              <a:rPr lang="fr-FR" smtClean="0"/>
              <a:t>07/12/2023</a:t>
            </a:fld>
            <a:endParaRPr lang="fr-FR"/>
          </a:p>
        </p:txBody>
      </p:sp>
      <p:sp>
        <p:nvSpPr>
          <p:cNvPr id="5" name="Espace réservé du pied de page 4">
            <a:extLst>
              <a:ext uri="{FF2B5EF4-FFF2-40B4-BE49-F238E27FC236}">
                <a16:creationId xmlns:a16="http://schemas.microsoft.com/office/drawing/2014/main" id="{EE200558-6601-9C95-A06B-F41C2F39E7F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E3D685-CC30-28CA-EC36-81924F96C331}"/>
              </a:ext>
            </a:extLst>
          </p:cNvPr>
          <p:cNvSpPr>
            <a:spLocks noGrp="1"/>
          </p:cNvSpPr>
          <p:nvPr>
            <p:ph type="sldNum" sz="quarter" idx="12"/>
          </p:nvPr>
        </p:nvSpPr>
        <p:spPr/>
        <p:txBody>
          <a:bodyPr/>
          <a:lstStyle/>
          <a:p>
            <a:fld id="{40ECB90E-557C-4F6F-8308-B75A3A7D727D}" type="slidenum">
              <a:rPr lang="fr-FR" smtClean="0"/>
              <a:t>‹#›</a:t>
            </a:fld>
            <a:endParaRPr lang="fr-FR"/>
          </a:p>
        </p:txBody>
      </p:sp>
    </p:spTree>
    <p:extLst>
      <p:ext uri="{BB962C8B-B14F-4D97-AF65-F5344CB8AC3E}">
        <p14:creationId xmlns:p14="http://schemas.microsoft.com/office/powerpoint/2010/main" val="3628589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EB10B7-9778-4980-9B6E-97C58A23E447}"/>
              </a:ext>
            </a:extLst>
          </p:cNvPr>
          <p:cNvSpPr/>
          <p:nvPr userDrawn="1"/>
        </p:nvSpPr>
        <p:spPr>
          <a:xfrm>
            <a:off x="865658" y="6629038"/>
            <a:ext cx="9746924" cy="97200"/>
          </a:xfrm>
          <a:prstGeom prst="rect">
            <a:avLst/>
          </a:prstGeom>
          <a:gradFill flip="none" rotWithShape="1">
            <a:gsLst>
              <a:gs pos="0">
                <a:srgbClr val="32B9C8"/>
              </a:gs>
              <a:gs pos="100000">
                <a:srgbClr val="A0C51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a:extLst>
              <a:ext uri="{FF2B5EF4-FFF2-40B4-BE49-F238E27FC236}">
                <a16:creationId xmlns:a16="http://schemas.microsoft.com/office/drawing/2014/main" id="{B0AF3D93-C05D-4FCC-80BE-FFB8391148DA}"/>
              </a:ext>
            </a:extLst>
          </p:cNvPr>
          <p:cNvSpPr>
            <a:spLocks noGrp="1"/>
          </p:cNvSpPr>
          <p:nvPr>
            <p:ph type="title"/>
          </p:nvPr>
        </p:nvSpPr>
        <p:spPr>
          <a:xfrm>
            <a:off x="386508" y="293162"/>
            <a:ext cx="10515600" cy="1098316"/>
          </a:xfrm>
        </p:spPr>
        <p:txBody>
          <a:bodyPr anchor="t">
            <a:normAutofit/>
          </a:bodyPr>
          <a:lstStyle>
            <a:lvl1pPr>
              <a:defRPr sz="2800" b="1">
                <a:solidFill>
                  <a:srgbClr val="46505A"/>
                </a:solidFill>
                <a:latin typeface="Trebuchet MS" panose="020B0603020202020204" pitchFamily="34" charset="0"/>
              </a:defRPr>
            </a:lvl1pPr>
          </a:lstStyle>
          <a:p>
            <a:r>
              <a:rPr lang="fr-FR"/>
              <a:t>Modifiez le style du titre</a:t>
            </a:r>
          </a:p>
        </p:txBody>
      </p:sp>
      <p:pic>
        <p:nvPicPr>
          <p:cNvPr id="11" name="Image 10" descr="Une image contenant texte, clipart&#10;&#10;Description générée automatiquement">
            <a:extLst>
              <a:ext uri="{FF2B5EF4-FFF2-40B4-BE49-F238E27FC236}">
                <a16:creationId xmlns:a16="http://schemas.microsoft.com/office/drawing/2014/main" id="{62B37252-51AB-4BE3-9DA9-34837288B2A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53799" y="6402989"/>
            <a:ext cx="1111367" cy="363769"/>
          </a:xfrm>
          <a:prstGeom prst="rect">
            <a:avLst/>
          </a:prstGeom>
        </p:spPr>
      </p:pic>
      <p:sp>
        <p:nvSpPr>
          <p:cNvPr id="6" name="Espace réservé du pied de page 4">
            <a:extLst>
              <a:ext uri="{FF2B5EF4-FFF2-40B4-BE49-F238E27FC236}">
                <a16:creationId xmlns:a16="http://schemas.microsoft.com/office/drawing/2014/main" id="{15A4D401-FC9A-4FB8-9E2D-85D5E0E4F277}"/>
              </a:ext>
            </a:extLst>
          </p:cNvPr>
          <p:cNvSpPr>
            <a:spLocks noGrp="1"/>
          </p:cNvSpPr>
          <p:nvPr>
            <p:ph type="ftr" sz="quarter" idx="3"/>
          </p:nvPr>
        </p:nvSpPr>
        <p:spPr>
          <a:xfrm>
            <a:off x="947536" y="6276838"/>
            <a:ext cx="8748000" cy="288000"/>
          </a:xfrm>
          <a:prstGeom prst="rect">
            <a:avLst/>
          </a:prstGeom>
        </p:spPr>
        <p:txBody>
          <a:bodyPr vert="horz" lIns="91440" tIns="45720" rIns="91440" bIns="45720" rtlCol="0" anchor="ctr"/>
          <a:lstStyle>
            <a:lvl1pPr algn="ctr">
              <a:defRPr sz="1400" b="0">
                <a:solidFill>
                  <a:schemeClr val="tx1">
                    <a:lumMod val="50000"/>
                    <a:lumOff val="50000"/>
                  </a:schemeClr>
                </a:solidFill>
                <a:latin typeface="Trebuchet MS" panose="020B0603020202020204" pitchFamily="34" charset="0"/>
              </a:defRPr>
            </a:lvl1pPr>
          </a:lstStyle>
          <a:p>
            <a:r>
              <a:rPr lang="fr-FR"/>
              <a:t>Club des économies d'eau</a:t>
            </a:r>
          </a:p>
        </p:txBody>
      </p:sp>
      <p:sp>
        <p:nvSpPr>
          <p:cNvPr id="7" name="Espace réservé du numéro de diapositive 5">
            <a:extLst>
              <a:ext uri="{FF2B5EF4-FFF2-40B4-BE49-F238E27FC236}">
                <a16:creationId xmlns:a16="http://schemas.microsoft.com/office/drawing/2014/main" id="{E23299B1-7543-484F-8FEB-E3AF7219365F}"/>
              </a:ext>
            </a:extLst>
          </p:cNvPr>
          <p:cNvSpPr>
            <a:spLocks noGrp="1"/>
          </p:cNvSpPr>
          <p:nvPr>
            <p:ph type="sldNum" sz="quarter" idx="4"/>
          </p:nvPr>
        </p:nvSpPr>
        <p:spPr>
          <a:xfrm>
            <a:off x="9912623" y="6276838"/>
            <a:ext cx="720000" cy="288000"/>
          </a:xfrm>
          <a:prstGeom prst="rect">
            <a:avLst/>
          </a:prstGeom>
        </p:spPr>
        <p:txBody>
          <a:bodyPr vert="horz" lIns="91440" tIns="45720" rIns="91440" bIns="45720" rtlCol="0" anchor="ctr"/>
          <a:lstStyle>
            <a:lvl1pPr algn="r">
              <a:defRPr sz="1800" b="1">
                <a:solidFill>
                  <a:schemeClr val="tx1">
                    <a:lumMod val="50000"/>
                    <a:lumOff val="50000"/>
                  </a:schemeClr>
                </a:solidFill>
                <a:latin typeface="Trebuchet MS" panose="020B0603020202020204" pitchFamily="34" charset="0"/>
              </a:defRPr>
            </a:lvl1pPr>
          </a:lstStyle>
          <a:p>
            <a:fld id="{76616240-CD72-45B6-980A-B0B987596F74}" type="slidenum">
              <a:rPr lang="fr-FR" smtClean="0"/>
              <a:pPr/>
              <a:t>‹#›</a:t>
            </a:fld>
            <a:endParaRPr lang="fr-FR"/>
          </a:p>
        </p:txBody>
      </p:sp>
      <p:pic>
        <p:nvPicPr>
          <p:cNvPr id="3" name="Image 2" descr="Une image contenant texte, clipart&#10;&#10;Description générée automatiquement">
            <a:extLst>
              <a:ext uri="{FF2B5EF4-FFF2-40B4-BE49-F238E27FC236}">
                <a16:creationId xmlns:a16="http://schemas.microsoft.com/office/drawing/2014/main" id="{7F3EC41E-260B-4BC6-A4E6-7C1BF984B0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123" y="6278955"/>
            <a:ext cx="802247" cy="468000"/>
          </a:xfrm>
          <a:prstGeom prst="rect">
            <a:avLst/>
          </a:prstGeom>
        </p:spPr>
      </p:pic>
    </p:spTree>
    <p:extLst>
      <p:ext uri="{BB962C8B-B14F-4D97-AF65-F5344CB8AC3E}">
        <p14:creationId xmlns:p14="http://schemas.microsoft.com/office/powerpoint/2010/main" val="3012295139"/>
      </p:ext>
    </p:extLst>
  </p:cSld>
  <p:clrMapOvr>
    <a:masterClrMapping/>
  </p:clrMapOvr>
  <mc:AlternateContent xmlns:mc="http://schemas.openxmlformats.org/markup-compatibility/2006">
    <mc:Choice xmlns:p14="http://schemas.microsoft.com/office/powerpoint/2010/main" Requires="p14">
      <p:transition spd="slow" p14:dur="8000" advClick="0" advTm="8000">
        <p:fade/>
      </p:transition>
    </mc:Choice>
    <mc:Fallback>
      <p:transition spd="slow" advClick="0" advTm="8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uv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FE6DDD3-C18F-DEFC-336D-444C31FB744B}"/>
              </a:ext>
            </a:extLst>
          </p:cNvPr>
          <p:cNvSpPr/>
          <p:nvPr userDrawn="1"/>
        </p:nvSpPr>
        <p:spPr>
          <a:xfrm>
            <a:off x="0" y="-14417"/>
            <a:ext cx="4898736" cy="6896568"/>
          </a:xfrm>
          <a:custGeom>
            <a:avLst/>
            <a:gdLst>
              <a:gd name="connsiteX0" fmla="*/ 0 w 3664527"/>
              <a:gd name="connsiteY0" fmla="*/ 0 h 5172426"/>
              <a:gd name="connsiteX1" fmla="*/ 3664527 w 3664527"/>
              <a:gd name="connsiteY1" fmla="*/ 0 h 5172426"/>
              <a:gd name="connsiteX2" fmla="*/ 3664527 w 3664527"/>
              <a:gd name="connsiteY2" fmla="*/ 5172426 h 5172426"/>
              <a:gd name="connsiteX3" fmla="*/ 0 w 3664527"/>
              <a:gd name="connsiteY3" fmla="*/ 5172426 h 5172426"/>
              <a:gd name="connsiteX4" fmla="*/ 0 w 3664527"/>
              <a:gd name="connsiteY4" fmla="*/ 0 h 5172426"/>
              <a:gd name="connsiteX0" fmla="*/ 0 w 3664527"/>
              <a:gd name="connsiteY0" fmla="*/ 0 h 5172426"/>
              <a:gd name="connsiteX1" fmla="*/ 3664527 w 3664527"/>
              <a:gd name="connsiteY1" fmla="*/ 0 h 5172426"/>
              <a:gd name="connsiteX2" fmla="*/ 3254952 w 3664527"/>
              <a:gd name="connsiteY2" fmla="*/ 5153376 h 5172426"/>
              <a:gd name="connsiteX3" fmla="*/ 0 w 3664527"/>
              <a:gd name="connsiteY3" fmla="*/ 5172426 h 5172426"/>
              <a:gd name="connsiteX4" fmla="*/ 0 w 3664527"/>
              <a:gd name="connsiteY4" fmla="*/ 0 h 5172426"/>
              <a:gd name="connsiteX0" fmla="*/ 0 w 3664527"/>
              <a:gd name="connsiteY0" fmla="*/ 0 h 5172426"/>
              <a:gd name="connsiteX1" fmla="*/ 3664527 w 3664527"/>
              <a:gd name="connsiteY1" fmla="*/ 0 h 5172426"/>
              <a:gd name="connsiteX2" fmla="*/ 3054927 w 3664527"/>
              <a:gd name="connsiteY2" fmla="*/ 5134326 h 5172426"/>
              <a:gd name="connsiteX3" fmla="*/ 0 w 3664527"/>
              <a:gd name="connsiteY3" fmla="*/ 5172426 h 5172426"/>
              <a:gd name="connsiteX4" fmla="*/ 0 w 3664527"/>
              <a:gd name="connsiteY4" fmla="*/ 0 h 5172426"/>
              <a:gd name="connsiteX0" fmla="*/ 0 w 3664527"/>
              <a:gd name="connsiteY0" fmla="*/ 0 h 5172426"/>
              <a:gd name="connsiteX1" fmla="*/ 3664527 w 3664527"/>
              <a:gd name="connsiteY1" fmla="*/ 0 h 5172426"/>
              <a:gd name="connsiteX2" fmla="*/ 3245427 w 3664527"/>
              <a:gd name="connsiteY2" fmla="*/ 5153376 h 5172426"/>
              <a:gd name="connsiteX3" fmla="*/ 0 w 3664527"/>
              <a:gd name="connsiteY3" fmla="*/ 5172426 h 5172426"/>
              <a:gd name="connsiteX4" fmla="*/ 0 w 3664527"/>
              <a:gd name="connsiteY4" fmla="*/ 0 h 5172426"/>
              <a:gd name="connsiteX0" fmla="*/ 0 w 3664527"/>
              <a:gd name="connsiteY0" fmla="*/ 0 h 5172426"/>
              <a:gd name="connsiteX1" fmla="*/ 3664527 w 3664527"/>
              <a:gd name="connsiteY1" fmla="*/ 0 h 5172426"/>
              <a:gd name="connsiteX2" fmla="*/ 3245427 w 3664527"/>
              <a:gd name="connsiteY2" fmla="*/ 5153376 h 5172426"/>
              <a:gd name="connsiteX3" fmla="*/ 0 w 3664527"/>
              <a:gd name="connsiteY3" fmla="*/ 5172426 h 5172426"/>
              <a:gd name="connsiteX4" fmla="*/ 0 w 3664527"/>
              <a:gd name="connsiteY4" fmla="*/ 0 h 5172426"/>
              <a:gd name="connsiteX0" fmla="*/ 0 w 3664527"/>
              <a:gd name="connsiteY0" fmla="*/ 0 h 5172426"/>
              <a:gd name="connsiteX1" fmla="*/ 3664527 w 3664527"/>
              <a:gd name="connsiteY1" fmla="*/ 0 h 5172426"/>
              <a:gd name="connsiteX2" fmla="*/ 3245427 w 3664527"/>
              <a:gd name="connsiteY2" fmla="*/ 5153376 h 5172426"/>
              <a:gd name="connsiteX3" fmla="*/ 0 w 3664527"/>
              <a:gd name="connsiteY3" fmla="*/ 5172426 h 5172426"/>
              <a:gd name="connsiteX4" fmla="*/ 0 w 3664527"/>
              <a:gd name="connsiteY4" fmla="*/ 0 h 5172426"/>
              <a:gd name="connsiteX0" fmla="*/ 0 w 3664527"/>
              <a:gd name="connsiteY0" fmla="*/ 0 h 5172426"/>
              <a:gd name="connsiteX1" fmla="*/ 3664527 w 3664527"/>
              <a:gd name="connsiteY1" fmla="*/ 0 h 5172426"/>
              <a:gd name="connsiteX2" fmla="*/ 3245427 w 3664527"/>
              <a:gd name="connsiteY2" fmla="*/ 5153376 h 5172426"/>
              <a:gd name="connsiteX3" fmla="*/ 0 w 3664527"/>
              <a:gd name="connsiteY3" fmla="*/ 5172426 h 5172426"/>
              <a:gd name="connsiteX4" fmla="*/ 0 w 3664527"/>
              <a:gd name="connsiteY4" fmla="*/ 0 h 5172426"/>
              <a:gd name="connsiteX0" fmla="*/ 0 w 3664527"/>
              <a:gd name="connsiteY0" fmla="*/ 0 h 5172426"/>
              <a:gd name="connsiteX1" fmla="*/ 3664527 w 3664527"/>
              <a:gd name="connsiteY1" fmla="*/ 0 h 5172426"/>
              <a:gd name="connsiteX2" fmla="*/ 3245427 w 3664527"/>
              <a:gd name="connsiteY2" fmla="*/ 5153376 h 5172426"/>
              <a:gd name="connsiteX3" fmla="*/ 0 w 3664527"/>
              <a:gd name="connsiteY3" fmla="*/ 5172426 h 5172426"/>
              <a:gd name="connsiteX4" fmla="*/ 0 w 3664527"/>
              <a:gd name="connsiteY4" fmla="*/ 0 h 5172426"/>
              <a:gd name="connsiteX0" fmla="*/ 0 w 3674052"/>
              <a:gd name="connsiteY0" fmla="*/ 0 h 5172426"/>
              <a:gd name="connsiteX1" fmla="*/ 3674052 w 3674052"/>
              <a:gd name="connsiteY1" fmla="*/ 0 h 5172426"/>
              <a:gd name="connsiteX2" fmla="*/ 3245427 w 3674052"/>
              <a:gd name="connsiteY2" fmla="*/ 5153376 h 5172426"/>
              <a:gd name="connsiteX3" fmla="*/ 0 w 3674052"/>
              <a:gd name="connsiteY3" fmla="*/ 5172426 h 5172426"/>
              <a:gd name="connsiteX4" fmla="*/ 0 w 3674052"/>
              <a:gd name="connsiteY4" fmla="*/ 0 h 517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4052" h="5172426">
                <a:moveTo>
                  <a:pt x="0" y="0"/>
                </a:moveTo>
                <a:lnTo>
                  <a:pt x="3674052" y="0"/>
                </a:lnTo>
                <a:cubicBezTo>
                  <a:pt x="3648652" y="1784467"/>
                  <a:pt x="3366077" y="3492734"/>
                  <a:pt x="3245427" y="5153376"/>
                </a:cubicBezTo>
                <a:lnTo>
                  <a:pt x="0" y="5172426"/>
                </a:lnTo>
                <a:lnTo>
                  <a:pt x="0" y="0"/>
                </a:lnTo>
                <a:close/>
              </a:path>
            </a:pathLst>
          </a:custGeom>
          <a:solidFill>
            <a:schemeClr val="bg1"/>
          </a:solidFill>
        </p:spPr>
        <p:txBody>
          <a:bodyPr vert="horz" lIns="0" tIns="0" rIns="0" bIns="0" rtlCol="0">
            <a:normAutofit/>
          </a:bodyPr>
          <a:lstStyle/>
          <a:p>
            <a:pPr lvl="0" indent="0" defTabSz="914377">
              <a:lnSpc>
                <a:spcPts val="2267"/>
              </a:lnSpc>
              <a:spcBef>
                <a:spcPts val="667"/>
              </a:spcBef>
              <a:buFont typeface="Arial" panose="020B0604020202020204" pitchFamily="34" charset="0"/>
              <a:buNone/>
            </a:pPr>
            <a:endParaRPr lang="fr-FR" sz="2133" b="1" i="0" cap="all" baseline="0">
              <a:solidFill>
                <a:srgbClr val="AADC14"/>
              </a:solidFill>
              <a:latin typeface="Arial Black" panose="020B0604020202020204" pitchFamily="34" charset="0"/>
            </a:endParaRPr>
          </a:p>
        </p:txBody>
      </p:sp>
      <p:pic>
        <p:nvPicPr>
          <p:cNvPr id="9" name="Image 8" descr="Une image contenant texte, clipart, lumière&#10;&#10;Description générée automatiquement">
            <a:extLst>
              <a:ext uri="{FF2B5EF4-FFF2-40B4-BE49-F238E27FC236}">
                <a16:creationId xmlns:a16="http://schemas.microsoft.com/office/drawing/2014/main" id="{6ABC9F65-3199-46E3-9D06-CC076836F754}"/>
              </a:ext>
            </a:extLst>
          </p:cNvPr>
          <p:cNvPicPr>
            <a:picLocks noChangeAspect="1"/>
          </p:cNvPicPr>
          <p:nvPr userDrawn="1"/>
        </p:nvPicPr>
        <p:blipFill>
          <a:blip r:embed="rId2"/>
          <a:stretch>
            <a:fillRect/>
          </a:stretch>
        </p:blipFill>
        <p:spPr>
          <a:xfrm>
            <a:off x="5040764" y="5945371"/>
            <a:ext cx="2106627" cy="670355"/>
          </a:xfrm>
          <a:prstGeom prst="rect">
            <a:avLst/>
          </a:prstGeom>
        </p:spPr>
      </p:pic>
      <p:sp>
        <p:nvSpPr>
          <p:cNvPr id="2" name="Title 1"/>
          <p:cNvSpPr>
            <a:spLocks noGrp="1"/>
          </p:cNvSpPr>
          <p:nvPr>
            <p:ph type="ctrTitle" hasCustomPrompt="1"/>
          </p:nvPr>
        </p:nvSpPr>
        <p:spPr>
          <a:xfrm>
            <a:off x="5357768" y="1997845"/>
            <a:ext cx="5827552" cy="1225353"/>
          </a:xfrm>
        </p:spPr>
        <p:txBody>
          <a:bodyPr anchor="b">
            <a:noAutofit/>
          </a:bodyPr>
          <a:lstStyle>
            <a:lvl1pPr algn="l">
              <a:lnSpc>
                <a:spcPct val="85000"/>
              </a:lnSpc>
              <a:spcBef>
                <a:spcPts val="0"/>
              </a:spcBef>
              <a:defRPr sz="4267" b="1" i="0" cap="all" baseline="0">
                <a:solidFill>
                  <a:schemeClr val="accent2"/>
                </a:solidFill>
                <a:latin typeface="+mn-lt"/>
                <a:cs typeface="Arial Black" panose="020B0604020202020204" pitchFamily="34" charset="0"/>
              </a:defRPr>
            </a:lvl1pPr>
          </a:lstStyle>
          <a:p>
            <a:r>
              <a:rPr lang="fr-FR"/>
              <a:t>Modifiez </a:t>
            </a:r>
            <a:br>
              <a:rPr lang="fr-FR"/>
            </a:br>
            <a:r>
              <a:rPr lang="fr-FR"/>
              <a:t>le style du titre</a:t>
            </a:r>
            <a:endParaRPr lang="en-US"/>
          </a:p>
        </p:txBody>
      </p:sp>
      <p:sp>
        <p:nvSpPr>
          <p:cNvPr id="3" name="Subtitle 2"/>
          <p:cNvSpPr>
            <a:spLocks noGrp="1"/>
          </p:cNvSpPr>
          <p:nvPr>
            <p:ph type="subTitle" idx="1"/>
          </p:nvPr>
        </p:nvSpPr>
        <p:spPr>
          <a:xfrm>
            <a:off x="5357767" y="3498685"/>
            <a:ext cx="5827553" cy="670355"/>
          </a:xfrm>
          <a:prstGeom prst="rect">
            <a:avLst/>
          </a:prstGeom>
        </p:spPr>
        <p:txBody>
          <a:bodyPr>
            <a:noAutofit/>
          </a:bodyPr>
          <a:lstStyle>
            <a:lvl1pPr marL="0" indent="0" algn="l">
              <a:lnSpc>
                <a:spcPct val="85000"/>
              </a:lnSpc>
              <a:spcBef>
                <a:spcPts val="0"/>
              </a:spcBef>
              <a:buNone/>
              <a:defRPr sz="2400" b="1" i="0" cap="none" baseline="0">
                <a:solidFill>
                  <a:schemeClr val="accent2"/>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a:t>
            </a:r>
          </a:p>
          <a:p>
            <a:r>
              <a:rPr lang="fr-FR"/>
              <a:t>du masque</a:t>
            </a:r>
            <a:endParaRPr lang="en-US"/>
          </a:p>
        </p:txBody>
      </p:sp>
      <p:sp>
        <p:nvSpPr>
          <p:cNvPr id="4" name="Date Placeholder 3"/>
          <p:cNvSpPr>
            <a:spLocks noGrp="1"/>
          </p:cNvSpPr>
          <p:nvPr>
            <p:ph type="dt" sz="half" idx="10"/>
          </p:nvPr>
        </p:nvSpPr>
        <p:spPr>
          <a:xfrm>
            <a:off x="5357768" y="4336072"/>
            <a:ext cx="2743200" cy="365125"/>
          </a:xfrm>
        </p:spPr>
        <p:txBody>
          <a:bodyPr anchor="ctr">
            <a:noAutofit/>
          </a:bodyPr>
          <a:lstStyle>
            <a:lvl1pPr algn="l">
              <a:defRPr sz="1867">
                <a:solidFill>
                  <a:schemeClr val="accent2"/>
                </a:solidFill>
              </a:defRPr>
            </a:lvl1pPr>
          </a:lstStyle>
          <a:p>
            <a:fld id="{77AF8D46-BA2A-4EEA-9E15-7A0543ACD8AF}" type="datetime1">
              <a:rPr lang="fr-FR" smtClean="0"/>
              <a:t>07/12/2023</a:t>
            </a:fld>
            <a:endParaRPr lang="fr-FR"/>
          </a:p>
        </p:txBody>
      </p:sp>
      <p:pic>
        <p:nvPicPr>
          <p:cNvPr id="6" name="Image 5">
            <a:extLst>
              <a:ext uri="{FF2B5EF4-FFF2-40B4-BE49-F238E27FC236}">
                <a16:creationId xmlns:a16="http://schemas.microsoft.com/office/drawing/2014/main" id="{3C89A277-0FA8-34D6-65ED-0EA5F7D7D258}"/>
              </a:ext>
            </a:extLst>
          </p:cNvPr>
          <p:cNvPicPr>
            <a:picLocks noChangeAspect="1"/>
          </p:cNvPicPr>
          <p:nvPr userDrawn="1"/>
        </p:nvPicPr>
        <p:blipFill>
          <a:blip r:embed="rId3"/>
          <a:stretch>
            <a:fillRect/>
          </a:stretch>
        </p:blipFill>
        <p:spPr>
          <a:xfrm>
            <a:off x="307428" y="1032574"/>
            <a:ext cx="4283880" cy="3929253"/>
          </a:xfrm>
          <a:prstGeom prst="rect">
            <a:avLst/>
          </a:prstGeom>
        </p:spPr>
      </p:pic>
      <p:pic>
        <p:nvPicPr>
          <p:cNvPr id="7" name="Graphique 6">
            <a:extLst>
              <a:ext uri="{FF2B5EF4-FFF2-40B4-BE49-F238E27FC236}">
                <a16:creationId xmlns:a16="http://schemas.microsoft.com/office/drawing/2014/main" id="{97C5B574-12DB-5AF9-E8CE-A7EEA1872AE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20774349">
            <a:off x="8654064" y="4511042"/>
            <a:ext cx="5062513" cy="3164071"/>
          </a:xfrm>
          <a:prstGeom prst="rect">
            <a:avLst/>
          </a:prstGeom>
        </p:spPr>
      </p:pic>
    </p:spTree>
    <p:extLst>
      <p:ext uri="{BB962C8B-B14F-4D97-AF65-F5344CB8AC3E}">
        <p14:creationId xmlns:p14="http://schemas.microsoft.com/office/powerpoint/2010/main" val="20985342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9_Texte 1 - bleu">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AED1C06-58DB-4A25-BBCA-4F9C7E85AAF7}"/>
              </a:ext>
            </a:extLst>
          </p:cNvPr>
          <p:cNvPicPr>
            <a:picLocks noChangeAspect="1"/>
          </p:cNvPicPr>
          <p:nvPr userDrawn="1"/>
        </p:nvPicPr>
        <p:blipFill>
          <a:blip r:embed="rId2"/>
          <a:stretch>
            <a:fillRect/>
          </a:stretch>
        </p:blipFill>
        <p:spPr>
          <a:xfrm>
            <a:off x="5667020" y="6423318"/>
            <a:ext cx="857961" cy="272879"/>
          </a:xfrm>
          <a:prstGeom prst="rect">
            <a:avLst/>
          </a:prstGeom>
        </p:spPr>
      </p:pic>
      <p:sp>
        <p:nvSpPr>
          <p:cNvPr id="4" name="Date Placeholder 3"/>
          <p:cNvSpPr>
            <a:spLocks noGrp="1"/>
          </p:cNvSpPr>
          <p:nvPr>
            <p:ph type="dt" sz="half" idx="10"/>
          </p:nvPr>
        </p:nvSpPr>
        <p:spPr/>
        <p:txBody>
          <a:bodyPr/>
          <a:lstStyle/>
          <a:p>
            <a:fld id="{B848D49E-F4DD-4687-A2D1-82C606931E10}" type="datetime1">
              <a:rPr lang="fr-FR" smtClean="0"/>
              <a:t>07/12/2023</a:t>
            </a:fld>
            <a:endParaRPr lang="fr-FR"/>
          </a:p>
        </p:txBody>
      </p:sp>
      <p:sp>
        <p:nvSpPr>
          <p:cNvPr id="5" name="Footer Placeholder 4"/>
          <p:cNvSpPr>
            <a:spLocks noGrp="1"/>
          </p:cNvSpPr>
          <p:nvPr>
            <p:ph type="ftr" sz="quarter" idx="11"/>
          </p:nvPr>
        </p:nvSpPr>
        <p:spPr/>
        <p:txBody>
          <a:bodyPr/>
          <a:lstStyle/>
          <a:p>
            <a:r>
              <a:rPr lang="fr-FR"/>
              <a:t>Préservation de la ressource en eau</a:t>
            </a:r>
          </a:p>
        </p:txBody>
      </p:sp>
      <p:cxnSp>
        <p:nvCxnSpPr>
          <p:cNvPr id="14" name="Connecteur droit 13">
            <a:extLst>
              <a:ext uri="{FF2B5EF4-FFF2-40B4-BE49-F238E27FC236}">
                <a16:creationId xmlns:a16="http://schemas.microsoft.com/office/drawing/2014/main" id="{7C2B2C3B-0CB3-6F48-9EFE-50C69AC0DB44}"/>
              </a:ext>
            </a:extLst>
          </p:cNvPr>
          <p:cNvCxnSpPr/>
          <p:nvPr userDrawn="1"/>
        </p:nvCxnSpPr>
        <p:spPr>
          <a:xfrm>
            <a:off x="1032933" y="6489700"/>
            <a:ext cx="0" cy="1016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Marcador de posición de imagen 18">
            <a:extLst>
              <a:ext uri="{FF2B5EF4-FFF2-40B4-BE49-F238E27FC236}">
                <a16:creationId xmlns:a16="http://schemas.microsoft.com/office/drawing/2014/main" id="{33034D1F-7F72-2E6E-4EC1-44FAFE99926A}"/>
              </a:ext>
            </a:extLst>
          </p:cNvPr>
          <p:cNvSpPr>
            <a:spLocks noGrp="1"/>
          </p:cNvSpPr>
          <p:nvPr>
            <p:ph type="pic" sz="quarter" idx="15" hasCustomPrompt="1"/>
          </p:nvPr>
        </p:nvSpPr>
        <p:spPr>
          <a:xfrm flipH="1">
            <a:off x="-279915" y="-128670"/>
            <a:ext cx="12757923" cy="7140379"/>
          </a:xfrm>
          <a:custGeom>
            <a:avLst/>
            <a:gdLst>
              <a:gd name="connsiteX0" fmla="*/ 0 w 3776662"/>
              <a:gd name="connsiteY0" fmla="*/ 0 h 5143500"/>
              <a:gd name="connsiteX1" fmla="*/ 3776662 w 3776662"/>
              <a:gd name="connsiteY1" fmla="*/ 0 h 5143500"/>
              <a:gd name="connsiteX2" fmla="*/ 3776662 w 3776662"/>
              <a:gd name="connsiteY2" fmla="*/ 5143500 h 5143500"/>
              <a:gd name="connsiteX3" fmla="*/ 0 w 3776662"/>
              <a:gd name="connsiteY3" fmla="*/ 5143500 h 5143500"/>
              <a:gd name="connsiteX4" fmla="*/ 0 w 3776662"/>
              <a:gd name="connsiteY4" fmla="*/ 0 h 5143500"/>
              <a:gd name="connsiteX0" fmla="*/ 0 w 3776662"/>
              <a:gd name="connsiteY0" fmla="*/ 0 h 5143500"/>
              <a:gd name="connsiteX1" fmla="*/ 3776662 w 3776662"/>
              <a:gd name="connsiteY1" fmla="*/ 0 h 5143500"/>
              <a:gd name="connsiteX2" fmla="*/ 3776662 w 3776662"/>
              <a:gd name="connsiteY2" fmla="*/ 5143500 h 5143500"/>
              <a:gd name="connsiteX3" fmla="*/ 0 w 3776662"/>
              <a:gd name="connsiteY3" fmla="*/ 5143500 h 5143500"/>
              <a:gd name="connsiteX4" fmla="*/ 0 w 3776662"/>
              <a:gd name="connsiteY4" fmla="*/ 0 h 5143500"/>
              <a:gd name="connsiteX0" fmla="*/ 0 w 3776662"/>
              <a:gd name="connsiteY0" fmla="*/ 0 h 5143500"/>
              <a:gd name="connsiteX1" fmla="*/ 3776662 w 3776662"/>
              <a:gd name="connsiteY1" fmla="*/ 0 h 5143500"/>
              <a:gd name="connsiteX2" fmla="*/ 3776662 w 3776662"/>
              <a:gd name="connsiteY2" fmla="*/ 5143500 h 5143500"/>
              <a:gd name="connsiteX3" fmla="*/ 0 w 3776662"/>
              <a:gd name="connsiteY3" fmla="*/ 5143500 h 5143500"/>
              <a:gd name="connsiteX4" fmla="*/ 0 w 3776662"/>
              <a:gd name="connsiteY4" fmla="*/ 0 h 5143500"/>
              <a:gd name="connsiteX0" fmla="*/ 82411 w 3859073"/>
              <a:gd name="connsiteY0" fmla="*/ 0 h 5143500"/>
              <a:gd name="connsiteX1" fmla="*/ 3859073 w 3859073"/>
              <a:gd name="connsiteY1" fmla="*/ 0 h 5143500"/>
              <a:gd name="connsiteX2" fmla="*/ 3859073 w 3859073"/>
              <a:gd name="connsiteY2" fmla="*/ 5143500 h 5143500"/>
              <a:gd name="connsiteX3" fmla="*/ 82411 w 3859073"/>
              <a:gd name="connsiteY3" fmla="*/ 5143500 h 5143500"/>
              <a:gd name="connsiteX4" fmla="*/ 82411 w 3859073"/>
              <a:gd name="connsiteY4" fmla="*/ 0 h 5143500"/>
              <a:gd name="connsiteX0" fmla="*/ 50789 w 3827451"/>
              <a:gd name="connsiteY0" fmla="*/ 0 h 5148580"/>
              <a:gd name="connsiteX1" fmla="*/ 3827451 w 3827451"/>
              <a:gd name="connsiteY1" fmla="*/ 0 h 5148580"/>
              <a:gd name="connsiteX2" fmla="*/ 3827451 w 3827451"/>
              <a:gd name="connsiteY2" fmla="*/ 5143500 h 5148580"/>
              <a:gd name="connsiteX3" fmla="*/ 878829 w 3827451"/>
              <a:gd name="connsiteY3" fmla="*/ 5148580 h 5148580"/>
              <a:gd name="connsiteX4" fmla="*/ 50789 w 3827451"/>
              <a:gd name="connsiteY4" fmla="*/ 0 h 5148580"/>
              <a:gd name="connsiteX0" fmla="*/ 62493 w 3432755"/>
              <a:gd name="connsiteY0" fmla="*/ 0 h 5153660"/>
              <a:gd name="connsiteX1" fmla="*/ 3432755 w 3432755"/>
              <a:gd name="connsiteY1" fmla="*/ 5080 h 5153660"/>
              <a:gd name="connsiteX2" fmla="*/ 3432755 w 3432755"/>
              <a:gd name="connsiteY2" fmla="*/ 5148580 h 5153660"/>
              <a:gd name="connsiteX3" fmla="*/ 484133 w 3432755"/>
              <a:gd name="connsiteY3" fmla="*/ 5153660 h 5153660"/>
              <a:gd name="connsiteX4" fmla="*/ 62493 w 3432755"/>
              <a:gd name="connsiteY4" fmla="*/ 0 h 5153660"/>
              <a:gd name="connsiteX0" fmla="*/ 4274 w 3374536"/>
              <a:gd name="connsiteY0" fmla="*/ 0 h 5153660"/>
              <a:gd name="connsiteX1" fmla="*/ 3374536 w 3374536"/>
              <a:gd name="connsiteY1" fmla="*/ 5080 h 5153660"/>
              <a:gd name="connsiteX2" fmla="*/ 3374536 w 3374536"/>
              <a:gd name="connsiteY2" fmla="*/ 5148580 h 5153660"/>
              <a:gd name="connsiteX3" fmla="*/ 425914 w 3374536"/>
              <a:gd name="connsiteY3" fmla="*/ 5153660 h 5153660"/>
              <a:gd name="connsiteX4" fmla="*/ 4274 w 3374536"/>
              <a:gd name="connsiteY4" fmla="*/ 0 h 5153660"/>
              <a:gd name="connsiteX0" fmla="*/ 10058 w 3380320"/>
              <a:gd name="connsiteY0" fmla="*/ 0 h 5153660"/>
              <a:gd name="connsiteX1" fmla="*/ 3380320 w 3380320"/>
              <a:gd name="connsiteY1" fmla="*/ 5080 h 5153660"/>
              <a:gd name="connsiteX2" fmla="*/ 3380320 w 3380320"/>
              <a:gd name="connsiteY2" fmla="*/ 5148580 h 5153660"/>
              <a:gd name="connsiteX3" fmla="*/ 431698 w 3380320"/>
              <a:gd name="connsiteY3" fmla="*/ 5153660 h 5153660"/>
              <a:gd name="connsiteX4" fmla="*/ 10058 w 3380320"/>
              <a:gd name="connsiteY4" fmla="*/ 0 h 5153660"/>
              <a:gd name="connsiteX0" fmla="*/ 10540 w 3355402"/>
              <a:gd name="connsiteY0" fmla="*/ 0 h 5153660"/>
              <a:gd name="connsiteX1" fmla="*/ 3355402 w 3355402"/>
              <a:gd name="connsiteY1" fmla="*/ 5080 h 5153660"/>
              <a:gd name="connsiteX2" fmla="*/ 3355402 w 3355402"/>
              <a:gd name="connsiteY2" fmla="*/ 5148580 h 5153660"/>
              <a:gd name="connsiteX3" fmla="*/ 406780 w 3355402"/>
              <a:gd name="connsiteY3" fmla="*/ 5153660 h 5153660"/>
              <a:gd name="connsiteX4" fmla="*/ 10540 w 3355402"/>
              <a:gd name="connsiteY4" fmla="*/ 0 h 5153660"/>
              <a:gd name="connsiteX0" fmla="*/ 0 w 3344862"/>
              <a:gd name="connsiteY0" fmla="*/ 0 h 5153660"/>
              <a:gd name="connsiteX1" fmla="*/ 3344862 w 3344862"/>
              <a:gd name="connsiteY1" fmla="*/ 5080 h 5153660"/>
              <a:gd name="connsiteX2" fmla="*/ 3344862 w 3344862"/>
              <a:gd name="connsiteY2" fmla="*/ 5148580 h 5153660"/>
              <a:gd name="connsiteX3" fmla="*/ 396240 w 3344862"/>
              <a:gd name="connsiteY3" fmla="*/ 5153660 h 5153660"/>
              <a:gd name="connsiteX4" fmla="*/ 0 w 3344862"/>
              <a:gd name="connsiteY4" fmla="*/ 0 h 5153660"/>
              <a:gd name="connsiteX0" fmla="*/ 0 w 3344862"/>
              <a:gd name="connsiteY0" fmla="*/ 0 h 5153660"/>
              <a:gd name="connsiteX1" fmla="*/ 3344862 w 3344862"/>
              <a:gd name="connsiteY1" fmla="*/ 5080 h 5153660"/>
              <a:gd name="connsiteX2" fmla="*/ 3344862 w 3344862"/>
              <a:gd name="connsiteY2" fmla="*/ 5148580 h 5153660"/>
              <a:gd name="connsiteX3" fmla="*/ 396240 w 3344862"/>
              <a:gd name="connsiteY3" fmla="*/ 5153660 h 5153660"/>
              <a:gd name="connsiteX4" fmla="*/ 0 w 3344862"/>
              <a:gd name="connsiteY4" fmla="*/ 0 h 5153660"/>
              <a:gd name="connsiteX0" fmla="*/ 0 w 6577872"/>
              <a:gd name="connsiteY0" fmla="*/ 67239 h 5220899"/>
              <a:gd name="connsiteX1" fmla="*/ 6577872 w 6577872"/>
              <a:gd name="connsiteY1" fmla="*/ 0 h 5220899"/>
              <a:gd name="connsiteX2" fmla="*/ 3344862 w 6577872"/>
              <a:gd name="connsiteY2" fmla="*/ 5215819 h 5220899"/>
              <a:gd name="connsiteX3" fmla="*/ 396240 w 6577872"/>
              <a:gd name="connsiteY3" fmla="*/ 5220899 h 5220899"/>
              <a:gd name="connsiteX4" fmla="*/ 0 w 6577872"/>
              <a:gd name="connsiteY4" fmla="*/ 67239 h 5220899"/>
              <a:gd name="connsiteX0" fmla="*/ 0 w 6577872"/>
              <a:gd name="connsiteY0" fmla="*/ 67239 h 5288138"/>
              <a:gd name="connsiteX1" fmla="*/ 6577872 w 6577872"/>
              <a:gd name="connsiteY1" fmla="*/ 0 h 5288138"/>
              <a:gd name="connsiteX2" fmla="*/ 6524871 w 6577872"/>
              <a:gd name="connsiteY2" fmla="*/ 5288138 h 5288138"/>
              <a:gd name="connsiteX3" fmla="*/ 396240 w 6577872"/>
              <a:gd name="connsiteY3" fmla="*/ 5220899 h 5288138"/>
              <a:gd name="connsiteX4" fmla="*/ 0 w 6577872"/>
              <a:gd name="connsiteY4" fmla="*/ 67239 h 5288138"/>
              <a:gd name="connsiteX0" fmla="*/ 0 w 8075126"/>
              <a:gd name="connsiteY0" fmla="*/ 96166 h 5317065"/>
              <a:gd name="connsiteX1" fmla="*/ 8075126 w 8075126"/>
              <a:gd name="connsiteY1" fmla="*/ 0 h 5317065"/>
              <a:gd name="connsiteX2" fmla="*/ 6524871 w 8075126"/>
              <a:gd name="connsiteY2" fmla="*/ 5317065 h 5317065"/>
              <a:gd name="connsiteX3" fmla="*/ 396240 w 8075126"/>
              <a:gd name="connsiteY3" fmla="*/ 5249826 h 5317065"/>
              <a:gd name="connsiteX4" fmla="*/ 0 w 8075126"/>
              <a:gd name="connsiteY4" fmla="*/ 96166 h 5317065"/>
              <a:gd name="connsiteX0" fmla="*/ 0 w 8075126"/>
              <a:gd name="connsiteY0" fmla="*/ 96166 h 5331528"/>
              <a:gd name="connsiteX1" fmla="*/ 8075126 w 8075126"/>
              <a:gd name="connsiteY1" fmla="*/ 0 h 5331528"/>
              <a:gd name="connsiteX2" fmla="*/ 8061875 w 8075126"/>
              <a:gd name="connsiteY2" fmla="*/ 5331528 h 5331528"/>
              <a:gd name="connsiteX3" fmla="*/ 396240 w 8075126"/>
              <a:gd name="connsiteY3" fmla="*/ 5249826 h 5331528"/>
              <a:gd name="connsiteX4" fmla="*/ 0 w 8075126"/>
              <a:gd name="connsiteY4" fmla="*/ 96166 h 5331528"/>
              <a:gd name="connsiteX0" fmla="*/ 0 w 8618378"/>
              <a:gd name="connsiteY0" fmla="*/ 9384 h 5331528"/>
              <a:gd name="connsiteX1" fmla="*/ 8618378 w 8618378"/>
              <a:gd name="connsiteY1" fmla="*/ 0 h 5331528"/>
              <a:gd name="connsiteX2" fmla="*/ 8605127 w 8618378"/>
              <a:gd name="connsiteY2" fmla="*/ 5331528 h 5331528"/>
              <a:gd name="connsiteX3" fmla="*/ 939492 w 8618378"/>
              <a:gd name="connsiteY3" fmla="*/ 5249826 h 5331528"/>
              <a:gd name="connsiteX4" fmla="*/ 0 w 8618378"/>
              <a:gd name="connsiteY4" fmla="*/ 9384 h 5331528"/>
              <a:gd name="connsiteX0" fmla="*/ 116619 w 8734997"/>
              <a:gd name="connsiteY0" fmla="*/ 9384 h 5336607"/>
              <a:gd name="connsiteX1" fmla="*/ 8734997 w 8734997"/>
              <a:gd name="connsiteY1" fmla="*/ 0 h 5336607"/>
              <a:gd name="connsiteX2" fmla="*/ 8721746 w 8734997"/>
              <a:gd name="connsiteY2" fmla="*/ 5331528 h 5336607"/>
              <a:gd name="connsiteX3" fmla="*/ 9357 w 8734997"/>
              <a:gd name="connsiteY3" fmla="*/ 5336607 h 5336607"/>
              <a:gd name="connsiteX4" fmla="*/ 116619 w 8734997"/>
              <a:gd name="connsiteY4" fmla="*/ 9384 h 533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4997" h="5336607">
                <a:moveTo>
                  <a:pt x="116619" y="9384"/>
                </a:moveTo>
                <a:lnTo>
                  <a:pt x="8734997" y="0"/>
                </a:lnTo>
                <a:lnTo>
                  <a:pt x="8721746" y="5331528"/>
                </a:lnTo>
                <a:lnTo>
                  <a:pt x="9357" y="5336607"/>
                </a:lnTo>
                <a:cubicBezTo>
                  <a:pt x="-41443" y="3357947"/>
                  <a:pt x="131859" y="2247124"/>
                  <a:pt x="116619" y="9384"/>
                </a:cubicBezTo>
                <a:close/>
              </a:path>
            </a:pathLst>
          </a:custGeom>
          <a:solidFill>
            <a:schemeClr val="bg1">
              <a:lumMod val="85000"/>
            </a:schemeClr>
          </a:solidFill>
        </p:spPr>
        <p:txBody>
          <a:bodyPr/>
          <a:lstStyle/>
          <a:p>
            <a:r>
              <a:rPr lang="es-ES"/>
              <a:t> </a:t>
            </a:r>
          </a:p>
        </p:txBody>
      </p:sp>
      <p:sp>
        <p:nvSpPr>
          <p:cNvPr id="10" name="Title Placeholder 1">
            <a:extLst>
              <a:ext uri="{FF2B5EF4-FFF2-40B4-BE49-F238E27FC236}">
                <a16:creationId xmlns:a16="http://schemas.microsoft.com/office/drawing/2014/main" id="{A2688DB3-F5D1-492A-94C9-D2648D024CAB}"/>
              </a:ext>
            </a:extLst>
          </p:cNvPr>
          <p:cNvSpPr>
            <a:spLocks noGrp="1"/>
          </p:cNvSpPr>
          <p:nvPr>
            <p:ph type="title"/>
          </p:nvPr>
        </p:nvSpPr>
        <p:spPr>
          <a:xfrm>
            <a:off x="6906575" y="2839620"/>
            <a:ext cx="4824860" cy="1130291"/>
          </a:xfrm>
          <a:prstGeom prst="rect">
            <a:avLst/>
          </a:prstGeom>
          <a:noFill/>
        </p:spPr>
        <p:txBody>
          <a:bodyPr vert="horz" wrap="square" lIns="72000" tIns="72000" rIns="72000" bIns="72000" rtlCol="0" anchor="t">
            <a:spAutoFit/>
          </a:bodyPr>
          <a:lstStyle>
            <a:lvl1pPr algn="l">
              <a:defRPr sz="3200" cap="all" baseline="0">
                <a:latin typeface="+mn-lt"/>
              </a:defRPr>
            </a:lvl1pPr>
          </a:lstStyle>
          <a:p>
            <a:r>
              <a:rPr lang="fr-FR"/>
              <a:t>Modifiez le style du titre</a:t>
            </a:r>
            <a:endParaRPr lang="en-US"/>
          </a:p>
        </p:txBody>
      </p:sp>
    </p:spTree>
    <p:extLst>
      <p:ext uri="{BB962C8B-B14F-4D97-AF65-F5344CB8AC3E}">
        <p14:creationId xmlns:p14="http://schemas.microsoft.com/office/powerpoint/2010/main" val="41756220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_Texte 1 - bleu">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360A0ED7-5CAB-0098-DB17-8A2937E8AE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5567" y="266700"/>
            <a:ext cx="1995616" cy="2006600"/>
          </a:xfrm>
          <a:prstGeom prst="rect">
            <a:avLst/>
          </a:prstGeom>
        </p:spPr>
      </p:pic>
      <p:pic>
        <p:nvPicPr>
          <p:cNvPr id="7" name="Graphique 6">
            <a:extLst>
              <a:ext uri="{FF2B5EF4-FFF2-40B4-BE49-F238E27FC236}">
                <a16:creationId xmlns:a16="http://schemas.microsoft.com/office/drawing/2014/main" id="{25CBDB08-7FD3-2421-3386-A4127EE620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20774349">
            <a:off x="9127342" y="5114161"/>
            <a:ext cx="5062513" cy="3164071"/>
          </a:xfrm>
          <a:prstGeom prst="rect">
            <a:avLst/>
          </a:prstGeom>
        </p:spPr>
      </p:pic>
      <p:pic>
        <p:nvPicPr>
          <p:cNvPr id="6" name="Image 5">
            <a:extLst>
              <a:ext uri="{FF2B5EF4-FFF2-40B4-BE49-F238E27FC236}">
                <a16:creationId xmlns:a16="http://schemas.microsoft.com/office/drawing/2014/main" id="{8AED1C06-58DB-4A25-BBCA-4F9C7E85AAF7}"/>
              </a:ext>
            </a:extLst>
          </p:cNvPr>
          <p:cNvPicPr>
            <a:picLocks noChangeAspect="1"/>
          </p:cNvPicPr>
          <p:nvPr userDrawn="1"/>
        </p:nvPicPr>
        <p:blipFill>
          <a:blip r:embed="rId6"/>
          <a:stretch>
            <a:fillRect/>
          </a:stretch>
        </p:blipFill>
        <p:spPr>
          <a:xfrm>
            <a:off x="5667020" y="6423318"/>
            <a:ext cx="857961" cy="272879"/>
          </a:xfrm>
          <a:prstGeom prst="rect">
            <a:avLst/>
          </a:prstGeom>
        </p:spPr>
      </p:pic>
      <p:sp>
        <p:nvSpPr>
          <p:cNvPr id="3" name="Content Placeholder 2"/>
          <p:cNvSpPr>
            <a:spLocks noGrp="1"/>
          </p:cNvSpPr>
          <p:nvPr>
            <p:ph idx="1"/>
          </p:nvPr>
        </p:nvSpPr>
        <p:spPr>
          <a:xfrm>
            <a:off x="4958081" y="952500"/>
            <a:ext cx="6700519" cy="949555"/>
          </a:xfrm>
          <a:prstGeom prst="rect">
            <a:avLst/>
          </a:prstGeom>
        </p:spPr>
        <p:txBody>
          <a:bodyPr wrap="square" numCol="1" spcCol="252000">
            <a:spAutoFit/>
          </a:bodyPr>
          <a:lstStyle>
            <a:lvl1pPr>
              <a:lnSpc>
                <a:spcPct val="90000"/>
              </a:lnSpc>
              <a:defRPr sz="2133" cap="none">
                <a:solidFill>
                  <a:schemeClr val="accent2"/>
                </a:solidFill>
                <a:latin typeface="+mn-lt"/>
              </a:defRPr>
            </a:lvl1pPr>
            <a:lvl2pPr>
              <a:lnSpc>
                <a:spcPct val="90000"/>
              </a:lnSpc>
              <a:defRPr sz="1867" b="0">
                <a:solidFill>
                  <a:schemeClr val="accent2"/>
                </a:solidFill>
                <a:latin typeface="+mn-lt"/>
              </a:defRPr>
            </a:lvl2pPr>
            <a:lvl3pPr marL="120648" indent="-112181">
              <a:lnSpc>
                <a:spcPct val="90000"/>
              </a:lnSpc>
              <a:spcBef>
                <a:spcPts val="800"/>
              </a:spcBef>
              <a:buClr>
                <a:schemeClr val="accent1"/>
              </a:buClr>
              <a:buSzPct val="100000"/>
              <a:buFont typeface="Arial" panose="020B0604020202020204" pitchFamily="34" charset="0"/>
              <a:buChar char="&gt;"/>
              <a:defRPr sz="1467" b="0" i="1" cap="none">
                <a:solidFill>
                  <a:schemeClr val="accent2"/>
                </a:solidFill>
                <a:latin typeface="+mn-lt"/>
              </a:defRPr>
            </a:lvl3pPr>
            <a:lvl4pPr>
              <a:buClr>
                <a:srgbClr val="77B7FC"/>
              </a:buClr>
              <a:defRPr sz="1467"/>
            </a:lvl4pPr>
            <a:lvl5pPr marL="298443" indent="-289977">
              <a:buClr>
                <a:srgbClr val="77B7FC"/>
              </a:buClr>
              <a:tabLst/>
              <a:defRPr sz="1467"/>
            </a:lvl5pPr>
          </a:lstStyle>
          <a:p>
            <a:pPr lvl="0"/>
            <a:r>
              <a:rPr lang="fr-FR"/>
              <a:t>Cliquez pour modifier les styles du texte du masque</a:t>
            </a:r>
          </a:p>
          <a:p>
            <a:pPr lvl="1"/>
            <a:r>
              <a:rPr lang="fr-FR"/>
              <a:t>Deuxième niveau</a:t>
            </a:r>
          </a:p>
          <a:p>
            <a:pPr lvl="2"/>
            <a:r>
              <a:rPr lang="fr-FR"/>
              <a:t>Troisième niveau</a:t>
            </a:r>
          </a:p>
        </p:txBody>
      </p:sp>
      <p:sp>
        <p:nvSpPr>
          <p:cNvPr id="4" name="Date Placeholder 3"/>
          <p:cNvSpPr>
            <a:spLocks noGrp="1"/>
          </p:cNvSpPr>
          <p:nvPr>
            <p:ph type="dt" sz="half" idx="10"/>
          </p:nvPr>
        </p:nvSpPr>
        <p:spPr/>
        <p:txBody>
          <a:bodyPr/>
          <a:lstStyle/>
          <a:p>
            <a:fld id="{99630E84-B081-41F9-ABAA-5C3B1483401D}" type="datetime1">
              <a:rPr lang="fr-FR" smtClean="0"/>
              <a:t>07/12/2023</a:t>
            </a:fld>
            <a:endParaRPr lang="fr-FR"/>
          </a:p>
        </p:txBody>
      </p:sp>
      <p:sp>
        <p:nvSpPr>
          <p:cNvPr id="5" name="Footer Placeholder 4"/>
          <p:cNvSpPr>
            <a:spLocks noGrp="1"/>
          </p:cNvSpPr>
          <p:nvPr>
            <p:ph type="ftr" sz="quarter" idx="11"/>
          </p:nvPr>
        </p:nvSpPr>
        <p:spPr/>
        <p:txBody>
          <a:bodyPr/>
          <a:lstStyle/>
          <a:p>
            <a:r>
              <a:rPr lang="fr-FR"/>
              <a:t>Préservation de la ressource en eau</a:t>
            </a:r>
          </a:p>
        </p:txBody>
      </p:sp>
      <p:cxnSp>
        <p:nvCxnSpPr>
          <p:cNvPr id="14" name="Connecteur droit 13">
            <a:extLst>
              <a:ext uri="{FF2B5EF4-FFF2-40B4-BE49-F238E27FC236}">
                <a16:creationId xmlns:a16="http://schemas.microsoft.com/office/drawing/2014/main" id="{7C2B2C3B-0CB3-6F48-9EFE-50C69AC0DB44}"/>
              </a:ext>
            </a:extLst>
          </p:cNvPr>
          <p:cNvCxnSpPr/>
          <p:nvPr userDrawn="1"/>
        </p:nvCxnSpPr>
        <p:spPr>
          <a:xfrm>
            <a:off x="1032933" y="6489700"/>
            <a:ext cx="0" cy="1016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A2688DB3-F5D1-492A-94C9-D2648D024CAB}"/>
              </a:ext>
            </a:extLst>
          </p:cNvPr>
          <p:cNvSpPr>
            <a:spLocks noGrp="1"/>
          </p:cNvSpPr>
          <p:nvPr>
            <p:ph type="title"/>
          </p:nvPr>
        </p:nvSpPr>
        <p:spPr>
          <a:xfrm>
            <a:off x="645490" y="952500"/>
            <a:ext cx="3766377" cy="984885"/>
          </a:xfrm>
          <a:prstGeom prst="rect">
            <a:avLst/>
          </a:prstGeom>
          <a:solidFill>
            <a:schemeClr val="bg1"/>
          </a:solidFill>
        </p:spPr>
        <p:txBody>
          <a:bodyPr vert="horz" wrap="square" lIns="0" tIns="0" rIns="0" bIns="0" rtlCol="0" anchor="t">
            <a:spAutoFit/>
          </a:bodyPr>
          <a:lstStyle>
            <a:lvl1pPr>
              <a:defRPr sz="3200" cap="all" baseline="0">
                <a:latin typeface="+mn-lt"/>
              </a:defRPr>
            </a:lvl1pPr>
          </a:lstStyle>
          <a:p>
            <a:r>
              <a:rPr lang="fr-FR"/>
              <a:t>Modifiez le style du titre</a:t>
            </a:r>
            <a:endParaRPr lang="en-US"/>
          </a:p>
        </p:txBody>
      </p:sp>
      <p:sp>
        <p:nvSpPr>
          <p:cNvPr id="9" name="Content Placeholder 2">
            <a:extLst>
              <a:ext uri="{FF2B5EF4-FFF2-40B4-BE49-F238E27FC236}">
                <a16:creationId xmlns:a16="http://schemas.microsoft.com/office/drawing/2014/main" id="{6A8321A9-53E4-68BE-3913-9030DD1C5AB6}"/>
              </a:ext>
            </a:extLst>
          </p:cNvPr>
          <p:cNvSpPr>
            <a:spLocks noGrp="1"/>
          </p:cNvSpPr>
          <p:nvPr>
            <p:ph idx="13"/>
          </p:nvPr>
        </p:nvSpPr>
        <p:spPr>
          <a:xfrm>
            <a:off x="645491" y="3645336"/>
            <a:ext cx="3766376" cy="517064"/>
          </a:xfrm>
          <a:prstGeom prst="rect">
            <a:avLst/>
          </a:prstGeom>
        </p:spPr>
        <p:txBody>
          <a:bodyPr wrap="square" numCol="1" spcCol="252000">
            <a:spAutoFit/>
          </a:bodyPr>
          <a:lstStyle>
            <a:lvl1pPr>
              <a:lnSpc>
                <a:spcPct val="90000"/>
              </a:lnSpc>
              <a:defRPr sz="1867" cap="none">
                <a:solidFill>
                  <a:schemeClr val="accent1"/>
                </a:solidFill>
                <a:latin typeface="+mn-lt"/>
              </a:defRPr>
            </a:lvl1pPr>
            <a:lvl2pPr>
              <a:lnSpc>
                <a:spcPct val="90000"/>
              </a:lnSpc>
              <a:defRPr sz="1600">
                <a:solidFill>
                  <a:schemeClr val="accent1"/>
                </a:solidFill>
                <a:latin typeface="+mn-lt"/>
              </a:defRPr>
            </a:lvl2pPr>
            <a:lvl3pPr marL="243411" indent="-234945">
              <a:lnSpc>
                <a:spcPct val="90000"/>
              </a:lnSpc>
              <a:spcBef>
                <a:spcPts val="800"/>
              </a:spcBef>
              <a:buClr>
                <a:srgbClr val="77B7FC"/>
              </a:buClr>
              <a:buSzPct val="100000"/>
              <a:buFont typeface="Arial" panose="020B0604020202020204" pitchFamily="34" charset="0"/>
              <a:buChar char="&gt;"/>
              <a:defRPr sz="1400" b="0" i="1" cap="none">
                <a:solidFill>
                  <a:srgbClr val="77B7FC"/>
                </a:solidFill>
                <a:latin typeface="+mn-lt"/>
              </a:defRPr>
            </a:lvl3pPr>
            <a:lvl4pPr>
              <a:buClr>
                <a:srgbClr val="77B7FC"/>
              </a:buClr>
              <a:defRPr sz="1467"/>
            </a:lvl4pPr>
            <a:lvl5pPr marL="298443" indent="-289977">
              <a:buClr>
                <a:srgbClr val="77B7FC"/>
              </a:buClr>
              <a:tabLst/>
              <a:defRPr sz="1467"/>
            </a:lvl5pPr>
          </a:lstStyle>
          <a:p>
            <a:pPr lvl="0"/>
            <a:r>
              <a:rPr lang="fr-FR"/>
              <a:t>Cliquez pour modifier les styles du texte du masque</a:t>
            </a:r>
          </a:p>
        </p:txBody>
      </p:sp>
    </p:spTree>
    <p:extLst>
      <p:ext uri="{BB962C8B-B14F-4D97-AF65-F5344CB8AC3E}">
        <p14:creationId xmlns:p14="http://schemas.microsoft.com/office/powerpoint/2010/main" val="865109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8_Texte 1 - bleu">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360A0ED7-5CAB-0098-DB17-8A2937E8AE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5567" y="266700"/>
            <a:ext cx="1995616" cy="2006600"/>
          </a:xfrm>
          <a:prstGeom prst="rect">
            <a:avLst/>
          </a:prstGeom>
        </p:spPr>
      </p:pic>
      <p:pic>
        <p:nvPicPr>
          <p:cNvPr id="7" name="Graphique 6">
            <a:extLst>
              <a:ext uri="{FF2B5EF4-FFF2-40B4-BE49-F238E27FC236}">
                <a16:creationId xmlns:a16="http://schemas.microsoft.com/office/drawing/2014/main" id="{25CBDB08-7FD3-2421-3386-A4127EE620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20774349">
            <a:off x="9127342" y="5114161"/>
            <a:ext cx="5062513" cy="3164071"/>
          </a:xfrm>
          <a:prstGeom prst="rect">
            <a:avLst/>
          </a:prstGeom>
        </p:spPr>
      </p:pic>
      <p:pic>
        <p:nvPicPr>
          <p:cNvPr id="6" name="Image 5">
            <a:extLst>
              <a:ext uri="{FF2B5EF4-FFF2-40B4-BE49-F238E27FC236}">
                <a16:creationId xmlns:a16="http://schemas.microsoft.com/office/drawing/2014/main" id="{8AED1C06-58DB-4A25-BBCA-4F9C7E85AAF7}"/>
              </a:ext>
            </a:extLst>
          </p:cNvPr>
          <p:cNvPicPr>
            <a:picLocks noChangeAspect="1"/>
          </p:cNvPicPr>
          <p:nvPr userDrawn="1"/>
        </p:nvPicPr>
        <p:blipFill>
          <a:blip r:embed="rId6"/>
          <a:stretch>
            <a:fillRect/>
          </a:stretch>
        </p:blipFill>
        <p:spPr>
          <a:xfrm>
            <a:off x="5667020" y="6423318"/>
            <a:ext cx="857961" cy="272879"/>
          </a:xfrm>
          <a:prstGeom prst="rect">
            <a:avLst/>
          </a:prstGeom>
        </p:spPr>
      </p:pic>
      <p:sp>
        <p:nvSpPr>
          <p:cNvPr id="4" name="Date Placeholder 3"/>
          <p:cNvSpPr>
            <a:spLocks noGrp="1"/>
          </p:cNvSpPr>
          <p:nvPr>
            <p:ph type="dt" sz="half" idx="10"/>
          </p:nvPr>
        </p:nvSpPr>
        <p:spPr/>
        <p:txBody>
          <a:bodyPr/>
          <a:lstStyle/>
          <a:p>
            <a:fld id="{9EFD3212-6ABC-46A7-B249-9D2B1A8E6545}" type="datetime1">
              <a:rPr lang="fr-FR" smtClean="0"/>
              <a:t>07/12/2023</a:t>
            </a:fld>
            <a:endParaRPr lang="fr-FR"/>
          </a:p>
        </p:txBody>
      </p:sp>
      <p:sp>
        <p:nvSpPr>
          <p:cNvPr id="5" name="Footer Placeholder 4"/>
          <p:cNvSpPr>
            <a:spLocks noGrp="1"/>
          </p:cNvSpPr>
          <p:nvPr>
            <p:ph type="ftr" sz="quarter" idx="11"/>
          </p:nvPr>
        </p:nvSpPr>
        <p:spPr/>
        <p:txBody>
          <a:bodyPr/>
          <a:lstStyle/>
          <a:p>
            <a:r>
              <a:rPr lang="fr-FR"/>
              <a:t>Préservation de la ressource en eau</a:t>
            </a:r>
          </a:p>
        </p:txBody>
      </p:sp>
      <p:cxnSp>
        <p:nvCxnSpPr>
          <p:cNvPr id="14" name="Connecteur droit 13">
            <a:extLst>
              <a:ext uri="{FF2B5EF4-FFF2-40B4-BE49-F238E27FC236}">
                <a16:creationId xmlns:a16="http://schemas.microsoft.com/office/drawing/2014/main" id="{7C2B2C3B-0CB3-6F48-9EFE-50C69AC0DB44}"/>
              </a:ext>
            </a:extLst>
          </p:cNvPr>
          <p:cNvCxnSpPr/>
          <p:nvPr userDrawn="1"/>
        </p:nvCxnSpPr>
        <p:spPr>
          <a:xfrm>
            <a:off x="1032933" y="6489700"/>
            <a:ext cx="0" cy="1016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A2688DB3-F5D1-492A-94C9-D2648D024CAB}"/>
              </a:ext>
            </a:extLst>
          </p:cNvPr>
          <p:cNvSpPr>
            <a:spLocks noGrp="1"/>
          </p:cNvSpPr>
          <p:nvPr>
            <p:ph type="title"/>
          </p:nvPr>
        </p:nvSpPr>
        <p:spPr>
          <a:xfrm>
            <a:off x="645489" y="952500"/>
            <a:ext cx="10784511" cy="492443"/>
          </a:xfrm>
          <a:prstGeom prst="rect">
            <a:avLst/>
          </a:prstGeom>
          <a:solidFill>
            <a:schemeClr val="bg1"/>
          </a:solidFill>
        </p:spPr>
        <p:txBody>
          <a:bodyPr vert="horz" wrap="square" lIns="0" tIns="0" rIns="0" bIns="0" rtlCol="0" anchor="t">
            <a:spAutoFit/>
          </a:bodyPr>
          <a:lstStyle>
            <a:lvl1pPr>
              <a:defRPr sz="3200" cap="all" baseline="0">
                <a:latin typeface="+mn-lt"/>
              </a:defRPr>
            </a:lvl1pPr>
          </a:lstStyle>
          <a:p>
            <a:r>
              <a:rPr lang="fr-FR"/>
              <a:t>Modifiez le style du titre</a:t>
            </a:r>
            <a:endParaRPr lang="en-US"/>
          </a:p>
        </p:txBody>
      </p:sp>
      <p:sp>
        <p:nvSpPr>
          <p:cNvPr id="9" name="Content Placeholder 2">
            <a:extLst>
              <a:ext uri="{FF2B5EF4-FFF2-40B4-BE49-F238E27FC236}">
                <a16:creationId xmlns:a16="http://schemas.microsoft.com/office/drawing/2014/main" id="{6A8321A9-53E4-68BE-3913-9030DD1C5AB6}"/>
              </a:ext>
            </a:extLst>
          </p:cNvPr>
          <p:cNvSpPr>
            <a:spLocks noGrp="1"/>
          </p:cNvSpPr>
          <p:nvPr>
            <p:ph idx="13"/>
          </p:nvPr>
        </p:nvSpPr>
        <p:spPr>
          <a:xfrm>
            <a:off x="645491" y="-2700517"/>
            <a:ext cx="3400899" cy="6924972"/>
          </a:xfrm>
          <a:prstGeom prst="rect">
            <a:avLst/>
          </a:prstGeom>
        </p:spPr>
        <p:txBody>
          <a:bodyPr wrap="square" numCol="1" spcCol="252000" anchor="b">
            <a:spAutoFit/>
          </a:bodyPr>
          <a:lstStyle>
            <a:lvl1pPr>
              <a:lnSpc>
                <a:spcPct val="90000"/>
              </a:lnSpc>
              <a:defRPr sz="10000" cap="none">
                <a:solidFill>
                  <a:schemeClr val="accent2"/>
                </a:solidFill>
                <a:latin typeface="+mn-lt"/>
              </a:defRPr>
            </a:lvl1pPr>
            <a:lvl2pPr>
              <a:lnSpc>
                <a:spcPct val="90000"/>
              </a:lnSpc>
              <a:defRPr sz="1600">
                <a:solidFill>
                  <a:schemeClr val="accent1"/>
                </a:solidFill>
                <a:latin typeface="+mn-lt"/>
              </a:defRPr>
            </a:lvl2pPr>
            <a:lvl3pPr marL="243411" indent="-234945">
              <a:lnSpc>
                <a:spcPct val="90000"/>
              </a:lnSpc>
              <a:spcBef>
                <a:spcPts val="800"/>
              </a:spcBef>
              <a:buClr>
                <a:srgbClr val="77B7FC"/>
              </a:buClr>
              <a:buSzPct val="100000"/>
              <a:buFont typeface="Arial" panose="020B0604020202020204" pitchFamily="34" charset="0"/>
              <a:buChar char="&gt;"/>
              <a:defRPr sz="1400" b="0" i="1" cap="none">
                <a:solidFill>
                  <a:srgbClr val="77B7FC"/>
                </a:solidFill>
                <a:latin typeface="+mn-lt"/>
              </a:defRPr>
            </a:lvl3pPr>
            <a:lvl4pPr>
              <a:buClr>
                <a:srgbClr val="77B7FC"/>
              </a:buClr>
              <a:defRPr sz="1467"/>
            </a:lvl4pPr>
            <a:lvl5pPr marL="298443" indent="-289977">
              <a:buClr>
                <a:srgbClr val="77B7FC"/>
              </a:buClr>
              <a:tabLst/>
              <a:defRPr sz="1467"/>
            </a:lvl5pPr>
          </a:lstStyle>
          <a:p>
            <a:pPr lvl="0"/>
            <a:r>
              <a:rPr lang="fr-FR"/>
              <a:t>Cliquez pour modifier</a:t>
            </a:r>
          </a:p>
        </p:txBody>
      </p:sp>
      <p:sp>
        <p:nvSpPr>
          <p:cNvPr id="8" name="Content Placeholder 2">
            <a:extLst>
              <a:ext uri="{FF2B5EF4-FFF2-40B4-BE49-F238E27FC236}">
                <a16:creationId xmlns:a16="http://schemas.microsoft.com/office/drawing/2014/main" id="{4C3779EA-4A9E-9D09-E1AC-4CB61C4422A9}"/>
              </a:ext>
            </a:extLst>
          </p:cNvPr>
          <p:cNvSpPr>
            <a:spLocks noGrp="1"/>
          </p:cNvSpPr>
          <p:nvPr>
            <p:ph idx="14"/>
          </p:nvPr>
        </p:nvSpPr>
        <p:spPr>
          <a:xfrm>
            <a:off x="645490" y="4169041"/>
            <a:ext cx="2961311" cy="886396"/>
          </a:xfrm>
          <a:prstGeom prst="rect">
            <a:avLst/>
          </a:prstGeom>
        </p:spPr>
        <p:txBody>
          <a:bodyPr wrap="square" numCol="1" spcCol="252000">
            <a:spAutoFit/>
          </a:bodyPr>
          <a:lstStyle>
            <a:lvl1pPr>
              <a:lnSpc>
                <a:spcPct val="90000"/>
              </a:lnSpc>
              <a:defRPr sz="2133" cap="none">
                <a:solidFill>
                  <a:schemeClr val="accent2"/>
                </a:solidFill>
                <a:latin typeface="+mn-lt"/>
              </a:defRPr>
            </a:lvl1pPr>
            <a:lvl2pPr>
              <a:lnSpc>
                <a:spcPct val="90000"/>
              </a:lnSpc>
              <a:defRPr sz="1600">
                <a:solidFill>
                  <a:schemeClr val="accent1"/>
                </a:solidFill>
                <a:latin typeface="+mn-lt"/>
              </a:defRPr>
            </a:lvl2pPr>
            <a:lvl3pPr marL="243411" indent="-234945">
              <a:lnSpc>
                <a:spcPct val="90000"/>
              </a:lnSpc>
              <a:spcBef>
                <a:spcPts val="800"/>
              </a:spcBef>
              <a:buClr>
                <a:srgbClr val="77B7FC"/>
              </a:buClr>
              <a:buSzPct val="100000"/>
              <a:buFont typeface="Arial" panose="020B0604020202020204" pitchFamily="34" charset="0"/>
              <a:buChar char="&gt;"/>
              <a:defRPr sz="1400" b="0" i="1" cap="none">
                <a:solidFill>
                  <a:srgbClr val="77B7FC"/>
                </a:solidFill>
                <a:latin typeface="+mn-lt"/>
              </a:defRPr>
            </a:lvl3pPr>
            <a:lvl4pPr>
              <a:buClr>
                <a:srgbClr val="77B7FC"/>
              </a:buClr>
              <a:defRPr sz="1467"/>
            </a:lvl4pPr>
            <a:lvl5pPr marL="298443" indent="-289977">
              <a:buClr>
                <a:srgbClr val="77B7FC"/>
              </a:buClr>
              <a:tabLst/>
              <a:defRPr sz="1467"/>
            </a:lvl5pPr>
          </a:lstStyle>
          <a:p>
            <a:pPr lvl="0"/>
            <a:r>
              <a:rPr lang="fr-FR"/>
              <a:t>Cliquez pour modifier les styles du texte du masque</a:t>
            </a:r>
          </a:p>
        </p:txBody>
      </p:sp>
      <p:sp>
        <p:nvSpPr>
          <p:cNvPr id="11" name="Content Placeholder 2">
            <a:extLst>
              <a:ext uri="{FF2B5EF4-FFF2-40B4-BE49-F238E27FC236}">
                <a16:creationId xmlns:a16="http://schemas.microsoft.com/office/drawing/2014/main" id="{0B4B835A-2386-500C-F56A-83B2A936AAFF}"/>
              </a:ext>
            </a:extLst>
          </p:cNvPr>
          <p:cNvSpPr>
            <a:spLocks noGrp="1"/>
          </p:cNvSpPr>
          <p:nvPr>
            <p:ph idx="15"/>
          </p:nvPr>
        </p:nvSpPr>
        <p:spPr>
          <a:xfrm>
            <a:off x="4470812" y="-2700517"/>
            <a:ext cx="3400899" cy="6924972"/>
          </a:xfrm>
          <a:prstGeom prst="rect">
            <a:avLst/>
          </a:prstGeom>
        </p:spPr>
        <p:txBody>
          <a:bodyPr wrap="square" numCol="1" spcCol="252000" anchor="b">
            <a:spAutoFit/>
          </a:bodyPr>
          <a:lstStyle>
            <a:lvl1pPr>
              <a:lnSpc>
                <a:spcPct val="90000"/>
              </a:lnSpc>
              <a:defRPr sz="10000" cap="none">
                <a:solidFill>
                  <a:schemeClr val="accent2"/>
                </a:solidFill>
                <a:latin typeface="+mn-lt"/>
              </a:defRPr>
            </a:lvl1pPr>
            <a:lvl2pPr>
              <a:lnSpc>
                <a:spcPct val="90000"/>
              </a:lnSpc>
              <a:defRPr sz="1600">
                <a:solidFill>
                  <a:schemeClr val="accent1"/>
                </a:solidFill>
                <a:latin typeface="+mn-lt"/>
              </a:defRPr>
            </a:lvl2pPr>
            <a:lvl3pPr marL="243411" indent="-234945">
              <a:lnSpc>
                <a:spcPct val="90000"/>
              </a:lnSpc>
              <a:spcBef>
                <a:spcPts val="800"/>
              </a:spcBef>
              <a:buClr>
                <a:srgbClr val="77B7FC"/>
              </a:buClr>
              <a:buSzPct val="100000"/>
              <a:buFont typeface="Arial" panose="020B0604020202020204" pitchFamily="34" charset="0"/>
              <a:buChar char="&gt;"/>
              <a:defRPr sz="1400" b="0" i="1" cap="none">
                <a:solidFill>
                  <a:srgbClr val="77B7FC"/>
                </a:solidFill>
                <a:latin typeface="+mn-lt"/>
              </a:defRPr>
            </a:lvl3pPr>
            <a:lvl4pPr>
              <a:buClr>
                <a:srgbClr val="77B7FC"/>
              </a:buClr>
              <a:defRPr sz="1467"/>
            </a:lvl4pPr>
            <a:lvl5pPr marL="298443" indent="-289977">
              <a:buClr>
                <a:srgbClr val="77B7FC"/>
              </a:buClr>
              <a:tabLst/>
              <a:defRPr sz="1467"/>
            </a:lvl5pPr>
          </a:lstStyle>
          <a:p>
            <a:pPr lvl="0"/>
            <a:r>
              <a:rPr lang="fr-FR"/>
              <a:t>Cliquez pour modifier</a:t>
            </a:r>
          </a:p>
        </p:txBody>
      </p:sp>
      <p:sp>
        <p:nvSpPr>
          <p:cNvPr id="12" name="Content Placeholder 2">
            <a:extLst>
              <a:ext uri="{FF2B5EF4-FFF2-40B4-BE49-F238E27FC236}">
                <a16:creationId xmlns:a16="http://schemas.microsoft.com/office/drawing/2014/main" id="{A9F36F23-2252-E2B8-2C6B-C8C7FE0D717B}"/>
              </a:ext>
            </a:extLst>
          </p:cNvPr>
          <p:cNvSpPr>
            <a:spLocks noGrp="1"/>
          </p:cNvSpPr>
          <p:nvPr>
            <p:ph idx="16"/>
          </p:nvPr>
        </p:nvSpPr>
        <p:spPr>
          <a:xfrm>
            <a:off x="4470811" y="4169041"/>
            <a:ext cx="2961311" cy="886396"/>
          </a:xfrm>
          <a:prstGeom prst="rect">
            <a:avLst/>
          </a:prstGeom>
        </p:spPr>
        <p:txBody>
          <a:bodyPr wrap="square" numCol="1" spcCol="252000">
            <a:spAutoFit/>
          </a:bodyPr>
          <a:lstStyle>
            <a:lvl1pPr>
              <a:lnSpc>
                <a:spcPct val="90000"/>
              </a:lnSpc>
              <a:defRPr sz="2133" cap="none">
                <a:solidFill>
                  <a:schemeClr val="accent2"/>
                </a:solidFill>
                <a:latin typeface="+mn-lt"/>
              </a:defRPr>
            </a:lvl1pPr>
            <a:lvl2pPr>
              <a:lnSpc>
                <a:spcPct val="90000"/>
              </a:lnSpc>
              <a:defRPr sz="1600">
                <a:solidFill>
                  <a:schemeClr val="accent1"/>
                </a:solidFill>
                <a:latin typeface="+mn-lt"/>
              </a:defRPr>
            </a:lvl2pPr>
            <a:lvl3pPr marL="243411" indent="-234945">
              <a:lnSpc>
                <a:spcPct val="90000"/>
              </a:lnSpc>
              <a:spcBef>
                <a:spcPts val="800"/>
              </a:spcBef>
              <a:buClr>
                <a:srgbClr val="77B7FC"/>
              </a:buClr>
              <a:buSzPct val="100000"/>
              <a:buFont typeface="Arial" panose="020B0604020202020204" pitchFamily="34" charset="0"/>
              <a:buChar char="&gt;"/>
              <a:defRPr sz="1400" b="0" i="1" cap="none">
                <a:solidFill>
                  <a:srgbClr val="77B7FC"/>
                </a:solidFill>
                <a:latin typeface="+mn-lt"/>
              </a:defRPr>
            </a:lvl3pPr>
            <a:lvl4pPr>
              <a:buClr>
                <a:srgbClr val="77B7FC"/>
              </a:buClr>
              <a:defRPr sz="1467"/>
            </a:lvl4pPr>
            <a:lvl5pPr marL="298443" indent="-289977">
              <a:buClr>
                <a:srgbClr val="77B7FC"/>
              </a:buClr>
              <a:tabLst/>
              <a:defRPr sz="1467"/>
            </a:lvl5pPr>
          </a:lstStyle>
          <a:p>
            <a:pPr lvl="0"/>
            <a:r>
              <a:rPr lang="fr-FR"/>
              <a:t>Cliquez pour modifier les styles du texte du masque</a:t>
            </a:r>
          </a:p>
        </p:txBody>
      </p:sp>
      <p:sp>
        <p:nvSpPr>
          <p:cNvPr id="13" name="Content Placeholder 2">
            <a:extLst>
              <a:ext uri="{FF2B5EF4-FFF2-40B4-BE49-F238E27FC236}">
                <a16:creationId xmlns:a16="http://schemas.microsoft.com/office/drawing/2014/main" id="{D2051781-66D1-99A7-C533-DCBC986E82B0}"/>
              </a:ext>
            </a:extLst>
          </p:cNvPr>
          <p:cNvSpPr>
            <a:spLocks noGrp="1"/>
          </p:cNvSpPr>
          <p:nvPr>
            <p:ph idx="17"/>
          </p:nvPr>
        </p:nvSpPr>
        <p:spPr>
          <a:xfrm>
            <a:off x="8285315" y="-2700517"/>
            <a:ext cx="3400895" cy="6924972"/>
          </a:xfrm>
          <a:prstGeom prst="rect">
            <a:avLst/>
          </a:prstGeom>
        </p:spPr>
        <p:txBody>
          <a:bodyPr wrap="square" numCol="1" spcCol="252000" anchor="b">
            <a:spAutoFit/>
          </a:bodyPr>
          <a:lstStyle>
            <a:lvl1pPr>
              <a:lnSpc>
                <a:spcPct val="90000"/>
              </a:lnSpc>
              <a:defRPr sz="10000" cap="none">
                <a:solidFill>
                  <a:schemeClr val="accent2"/>
                </a:solidFill>
                <a:latin typeface="+mn-lt"/>
              </a:defRPr>
            </a:lvl1pPr>
            <a:lvl2pPr>
              <a:lnSpc>
                <a:spcPct val="90000"/>
              </a:lnSpc>
              <a:defRPr sz="1600">
                <a:solidFill>
                  <a:schemeClr val="accent1"/>
                </a:solidFill>
                <a:latin typeface="+mn-lt"/>
              </a:defRPr>
            </a:lvl2pPr>
            <a:lvl3pPr marL="243411" indent="-234945">
              <a:lnSpc>
                <a:spcPct val="90000"/>
              </a:lnSpc>
              <a:spcBef>
                <a:spcPts val="800"/>
              </a:spcBef>
              <a:buClr>
                <a:srgbClr val="77B7FC"/>
              </a:buClr>
              <a:buSzPct val="100000"/>
              <a:buFont typeface="Arial" panose="020B0604020202020204" pitchFamily="34" charset="0"/>
              <a:buChar char="&gt;"/>
              <a:defRPr sz="1400" b="0" i="1" cap="none">
                <a:solidFill>
                  <a:srgbClr val="77B7FC"/>
                </a:solidFill>
                <a:latin typeface="+mn-lt"/>
              </a:defRPr>
            </a:lvl3pPr>
            <a:lvl4pPr>
              <a:buClr>
                <a:srgbClr val="77B7FC"/>
              </a:buClr>
              <a:defRPr sz="1467"/>
            </a:lvl4pPr>
            <a:lvl5pPr marL="298443" indent="-289977">
              <a:buClr>
                <a:srgbClr val="77B7FC"/>
              </a:buClr>
              <a:tabLst/>
              <a:defRPr sz="1467"/>
            </a:lvl5pPr>
          </a:lstStyle>
          <a:p>
            <a:pPr lvl="0"/>
            <a:r>
              <a:rPr lang="fr-FR"/>
              <a:t>Cliquez pour modifier</a:t>
            </a:r>
          </a:p>
        </p:txBody>
      </p:sp>
      <p:sp>
        <p:nvSpPr>
          <p:cNvPr id="15" name="Content Placeholder 2">
            <a:extLst>
              <a:ext uri="{FF2B5EF4-FFF2-40B4-BE49-F238E27FC236}">
                <a16:creationId xmlns:a16="http://schemas.microsoft.com/office/drawing/2014/main" id="{D9DF4BE8-F0A5-0BC5-DE59-7358BB1448D2}"/>
              </a:ext>
            </a:extLst>
          </p:cNvPr>
          <p:cNvSpPr>
            <a:spLocks noGrp="1"/>
          </p:cNvSpPr>
          <p:nvPr>
            <p:ph idx="18"/>
          </p:nvPr>
        </p:nvSpPr>
        <p:spPr>
          <a:xfrm>
            <a:off x="8285315" y="4169041"/>
            <a:ext cx="2961311" cy="886396"/>
          </a:xfrm>
          <a:prstGeom prst="rect">
            <a:avLst/>
          </a:prstGeom>
        </p:spPr>
        <p:txBody>
          <a:bodyPr wrap="square" numCol="1" spcCol="252000">
            <a:spAutoFit/>
          </a:bodyPr>
          <a:lstStyle>
            <a:lvl1pPr>
              <a:lnSpc>
                <a:spcPct val="90000"/>
              </a:lnSpc>
              <a:defRPr sz="2133" cap="none">
                <a:solidFill>
                  <a:schemeClr val="accent2"/>
                </a:solidFill>
                <a:latin typeface="+mn-lt"/>
              </a:defRPr>
            </a:lvl1pPr>
            <a:lvl2pPr>
              <a:lnSpc>
                <a:spcPct val="90000"/>
              </a:lnSpc>
              <a:defRPr sz="1600">
                <a:solidFill>
                  <a:schemeClr val="accent1"/>
                </a:solidFill>
                <a:latin typeface="+mn-lt"/>
              </a:defRPr>
            </a:lvl2pPr>
            <a:lvl3pPr marL="243411" indent="-234945">
              <a:lnSpc>
                <a:spcPct val="90000"/>
              </a:lnSpc>
              <a:spcBef>
                <a:spcPts val="800"/>
              </a:spcBef>
              <a:buClr>
                <a:srgbClr val="77B7FC"/>
              </a:buClr>
              <a:buSzPct val="100000"/>
              <a:buFont typeface="Arial" panose="020B0604020202020204" pitchFamily="34" charset="0"/>
              <a:buChar char="&gt;"/>
              <a:defRPr sz="1400" b="0" i="1" cap="none">
                <a:solidFill>
                  <a:srgbClr val="77B7FC"/>
                </a:solidFill>
                <a:latin typeface="+mn-lt"/>
              </a:defRPr>
            </a:lvl3pPr>
            <a:lvl4pPr>
              <a:buClr>
                <a:srgbClr val="77B7FC"/>
              </a:buClr>
              <a:defRPr sz="1467"/>
            </a:lvl4pPr>
            <a:lvl5pPr marL="298443" indent="-289977">
              <a:buClr>
                <a:srgbClr val="77B7FC"/>
              </a:buClr>
              <a:tabLst/>
              <a:defRPr sz="1467"/>
            </a:lvl5pPr>
          </a:lstStyle>
          <a:p>
            <a:pPr lvl="0"/>
            <a:r>
              <a:rPr lang="fr-FR"/>
              <a:t>Cliquez pour modifier les styles du texte du masque</a:t>
            </a:r>
          </a:p>
        </p:txBody>
      </p:sp>
    </p:spTree>
    <p:extLst>
      <p:ext uri="{BB962C8B-B14F-4D97-AF65-F5344CB8AC3E}">
        <p14:creationId xmlns:p14="http://schemas.microsoft.com/office/powerpoint/2010/main" val="21757484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exte 1 - bleu">
    <p:spTree>
      <p:nvGrpSpPr>
        <p:cNvPr id="1" name=""/>
        <p:cNvGrpSpPr/>
        <p:nvPr/>
      </p:nvGrpSpPr>
      <p:grpSpPr>
        <a:xfrm>
          <a:off x="0" y="0"/>
          <a:ext cx="0" cy="0"/>
          <a:chOff x="0" y="0"/>
          <a:chExt cx="0" cy="0"/>
        </a:xfrm>
      </p:grpSpPr>
      <p:pic>
        <p:nvPicPr>
          <p:cNvPr id="8" name="Graphique 7">
            <a:extLst>
              <a:ext uri="{FF2B5EF4-FFF2-40B4-BE49-F238E27FC236}">
                <a16:creationId xmlns:a16="http://schemas.microsoft.com/office/drawing/2014/main" id="{189BEEAF-13C0-AED5-3D0B-0761C581C9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9517825">
            <a:off x="187421" y="266700"/>
            <a:ext cx="1895699" cy="1906133"/>
          </a:xfrm>
          <a:prstGeom prst="rect">
            <a:avLst/>
          </a:prstGeom>
        </p:spPr>
      </p:pic>
      <p:pic>
        <p:nvPicPr>
          <p:cNvPr id="7" name="Graphique 6">
            <a:extLst>
              <a:ext uri="{FF2B5EF4-FFF2-40B4-BE49-F238E27FC236}">
                <a16:creationId xmlns:a16="http://schemas.microsoft.com/office/drawing/2014/main" id="{25CBDB08-7FD3-2421-3386-A4127EE620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20774349">
            <a:off x="9127342" y="5114161"/>
            <a:ext cx="5062513" cy="3164071"/>
          </a:xfrm>
          <a:prstGeom prst="rect">
            <a:avLst/>
          </a:prstGeom>
        </p:spPr>
      </p:pic>
      <p:pic>
        <p:nvPicPr>
          <p:cNvPr id="6" name="Image 5">
            <a:extLst>
              <a:ext uri="{FF2B5EF4-FFF2-40B4-BE49-F238E27FC236}">
                <a16:creationId xmlns:a16="http://schemas.microsoft.com/office/drawing/2014/main" id="{8AED1C06-58DB-4A25-BBCA-4F9C7E85AAF7}"/>
              </a:ext>
            </a:extLst>
          </p:cNvPr>
          <p:cNvPicPr>
            <a:picLocks noChangeAspect="1"/>
          </p:cNvPicPr>
          <p:nvPr userDrawn="1"/>
        </p:nvPicPr>
        <p:blipFill>
          <a:blip r:embed="rId6"/>
          <a:stretch>
            <a:fillRect/>
          </a:stretch>
        </p:blipFill>
        <p:spPr>
          <a:xfrm>
            <a:off x="5667020" y="6423318"/>
            <a:ext cx="857961" cy="272879"/>
          </a:xfrm>
          <a:prstGeom prst="rect">
            <a:avLst/>
          </a:prstGeom>
        </p:spPr>
      </p:pic>
      <p:sp>
        <p:nvSpPr>
          <p:cNvPr id="3" name="Content Placeholder 2"/>
          <p:cNvSpPr>
            <a:spLocks noGrp="1"/>
          </p:cNvSpPr>
          <p:nvPr>
            <p:ph idx="1"/>
          </p:nvPr>
        </p:nvSpPr>
        <p:spPr>
          <a:xfrm>
            <a:off x="2755899" y="2933376"/>
            <a:ext cx="6700519" cy="738664"/>
          </a:xfrm>
          <a:prstGeom prst="rect">
            <a:avLst/>
          </a:prstGeom>
        </p:spPr>
        <p:txBody>
          <a:bodyPr wrap="square" numCol="1" spcCol="252000" anchor="ctr">
            <a:spAutoFit/>
          </a:bodyPr>
          <a:lstStyle>
            <a:lvl1pPr algn="ctr">
              <a:lnSpc>
                <a:spcPct val="90000"/>
              </a:lnSpc>
              <a:defRPr sz="2667" cap="none">
                <a:solidFill>
                  <a:schemeClr val="accent2"/>
                </a:solidFill>
                <a:latin typeface="+mn-lt"/>
              </a:defRPr>
            </a:lvl1pPr>
            <a:lvl2pPr>
              <a:lnSpc>
                <a:spcPct val="90000"/>
              </a:lnSpc>
              <a:defRPr sz="1600">
                <a:solidFill>
                  <a:schemeClr val="accent1"/>
                </a:solidFill>
                <a:latin typeface="+mn-lt"/>
              </a:defRPr>
            </a:lvl2pPr>
            <a:lvl3pPr marL="243411" indent="-234945">
              <a:lnSpc>
                <a:spcPct val="90000"/>
              </a:lnSpc>
              <a:spcBef>
                <a:spcPts val="800"/>
              </a:spcBef>
              <a:buClr>
                <a:srgbClr val="77B7FC"/>
              </a:buClr>
              <a:buSzPct val="100000"/>
              <a:buFont typeface="Arial" panose="020B0604020202020204" pitchFamily="34" charset="0"/>
              <a:buChar char="&gt;"/>
              <a:defRPr sz="1400" b="0" i="1" cap="none">
                <a:solidFill>
                  <a:srgbClr val="77B7FC"/>
                </a:solidFill>
                <a:latin typeface="+mn-lt"/>
              </a:defRPr>
            </a:lvl3pPr>
            <a:lvl4pPr>
              <a:buClr>
                <a:srgbClr val="77B7FC"/>
              </a:buClr>
              <a:defRPr sz="1467"/>
            </a:lvl4pPr>
            <a:lvl5pPr marL="298443" indent="-289977">
              <a:buClr>
                <a:srgbClr val="77B7FC"/>
              </a:buClr>
              <a:tabLst/>
              <a:defRPr sz="1467"/>
            </a:lvl5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4006594-9E91-479A-8876-10E9EA75E140}" type="datetime1">
              <a:rPr lang="fr-FR" smtClean="0"/>
              <a:t>07/12/2023</a:t>
            </a:fld>
            <a:endParaRPr lang="fr-FR"/>
          </a:p>
        </p:txBody>
      </p:sp>
      <p:sp>
        <p:nvSpPr>
          <p:cNvPr id="5" name="Footer Placeholder 4"/>
          <p:cNvSpPr>
            <a:spLocks noGrp="1"/>
          </p:cNvSpPr>
          <p:nvPr>
            <p:ph type="ftr" sz="quarter" idx="11"/>
          </p:nvPr>
        </p:nvSpPr>
        <p:spPr/>
        <p:txBody>
          <a:bodyPr/>
          <a:lstStyle/>
          <a:p>
            <a:r>
              <a:rPr lang="fr-FR"/>
              <a:t>Préservation de la ressource en eau</a:t>
            </a:r>
          </a:p>
        </p:txBody>
      </p:sp>
      <p:cxnSp>
        <p:nvCxnSpPr>
          <p:cNvPr id="14" name="Connecteur droit 13">
            <a:extLst>
              <a:ext uri="{FF2B5EF4-FFF2-40B4-BE49-F238E27FC236}">
                <a16:creationId xmlns:a16="http://schemas.microsoft.com/office/drawing/2014/main" id="{7C2B2C3B-0CB3-6F48-9EFE-50C69AC0DB44}"/>
              </a:ext>
            </a:extLst>
          </p:cNvPr>
          <p:cNvCxnSpPr/>
          <p:nvPr userDrawn="1"/>
        </p:nvCxnSpPr>
        <p:spPr>
          <a:xfrm>
            <a:off x="1032933" y="6489700"/>
            <a:ext cx="0" cy="1016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A2688DB3-F5D1-492A-94C9-D2648D024CAB}"/>
              </a:ext>
            </a:extLst>
          </p:cNvPr>
          <p:cNvSpPr>
            <a:spLocks noGrp="1"/>
          </p:cNvSpPr>
          <p:nvPr>
            <p:ph type="title"/>
          </p:nvPr>
        </p:nvSpPr>
        <p:spPr>
          <a:xfrm>
            <a:off x="1313345" y="569351"/>
            <a:ext cx="9565311" cy="517064"/>
          </a:xfrm>
          <a:prstGeom prst="rect">
            <a:avLst/>
          </a:prstGeom>
          <a:solidFill>
            <a:schemeClr val="bg1"/>
          </a:solidFill>
        </p:spPr>
        <p:txBody>
          <a:bodyPr vert="horz" wrap="square" lIns="0" tIns="0" rIns="0" bIns="0" rtlCol="0" anchor="ctr">
            <a:spAutoFit/>
          </a:bodyPr>
          <a:lstStyle>
            <a:lvl1pPr algn="ctr">
              <a:lnSpc>
                <a:spcPct val="90000"/>
              </a:lnSpc>
              <a:defRPr sz="3733" cap="all" baseline="0">
                <a:latin typeface="+mn-lt"/>
              </a:defRPr>
            </a:lvl1pPr>
          </a:lstStyle>
          <a:p>
            <a:r>
              <a:rPr lang="fr-FR"/>
              <a:t>Modifiez le style du titre</a:t>
            </a:r>
            <a:endParaRPr lang="en-US"/>
          </a:p>
        </p:txBody>
      </p:sp>
    </p:spTree>
    <p:extLst>
      <p:ext uri="{BB962C8B-B14F-4D97-AF65-F5344CB8AC3E}">
        <p14:creationId xmlns:p14="http://schemas.microsoft.com/office/powerpoint/2010/main" val="10262160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5_Texte 1 - bleu">
    <p:spTree>
      <p:nvGrpSpPr>
        <p:cNvPr id="1" name=""/>
        <p:cNvGrpSpPr/>
        <p:nvPr/>
      </p:nvGrpSpPr>
      <p:grpSpPr>
        <a:xfrm>
          <a:off x="0" y="0"/>
          <a:ext cx="0" cy="0"/>
          <a:chOff x="0" y="0"/>
          <a:chExt cx="0" cy="0"/>
        </a:xfrm>
      </p:grpSpPr>
      <p:pic>
        <p:nvPicPr>
          <p:cNvPr id="7" name="Graphique 6">
            <a:extLst>
              <a:ext uri="{FF2B5EF4-FFF2-40B4-BE49-F238E27FC236}">
                <a16:creationId xmlns:a16="http://schemas.microsoft.com/office/drawing/2014/main" id="{25CBDB08-7FD3-2421-3386-A4127EE620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0774349">
            <a:off x="9127342" y="5114161"/>
            <a:ext cx="5062513" cy="3164071"/>
          </a:xfrm>
          <a:prstGeom prst="rect">
            <a:avLst/>
          </a:prstGeom>
        </p:spPr>
      </p:pic>
      <p:pic>
        <p:nvPicPr>
          <p:cNvPr id="6" name="Image 5">
            <a:extLst>
              <a:ext uri="{FF2B5EF4-FFF2-40B4-BE49-F238E27FC236}">
                <a16:creationId xmlns:a16="http://schemas.microsoft.com/office/drawing/2014/main" id="{8AED1C06-58DB-4A25-BBCA-4F9C7E85AAF7}"/>
              </a:ext>
            </a:extLst>
          </p:cNvPr>
          <p:cNvPicPr>
            <a:picLocks noChangeAspect="1"/>
          </p:cNvPicPr>
          <p:nvPr userDrawn="1"/>
        </p:nvPicPr>
        <p:blipFill>
          <a:blip r:embed="rId4"/>
          <a:srcRect/>
          <a:stretch/>
        </p:blipFill>
        <p:spPr>
          <a:xfrm>
            <a:off x="5722960" y="6423318"/>
            <a:ext cx="746077" cy="272879"/>
          </a:xfrm>
          <a:prstGeom prst="rect">
            <a:avLst/>
          </a:prstGeom>
        </p:spPr>
      </p:pic>
      <p:sp>
        <p:nvSpPr>
          <p:cNvPr id="3" name="Content Placeholder 2"/>
          <p:cNvSpPr>
            <a:spLocks noGrp="1"/>
          </p:cNvSpPr>
          <p:nvPr>
            <p:ph idx="1"/>
          </p:nvPr>
        </p:nvSpPr>
        <p:spPr>
          <a:xfrm>
            <a:off x="2755899" y="2933376"/>
            <a:ext cx="6700519" cy="738664"/>
          </a:xfrm>
          <a:prstGeom prst="rect">
            <a:avLst/>
          </a:prstGeom>
        </p:spPr>
        <p:txBody>
          <a:bodyPr wrap="square" numCol="1" spcCol="252000" anchor="ctr">
            <a:spAutoFit/>
          </a:bodyPr>
          <a:lstStyle>
            <a:lvl1pPr algn="ctr">
              <a:lnSpc>
                <a:spcPct val="90000"/>
              </a:lnSpc>
              <a:defRPr sz="2667" cap="none">
                <a:solidFill>
                  <a:schemeClr val="bg1"/>
                </a:solidFill>
                <a:latin typeface="+mn-lt"/>
              </a:defRPr>
            </a:lvl1pPr>
            <a:lvl2pPr>
              <a:lnSpc>
                <a:spcPct val="90000"/>
              </a:lnSpc>
              <a:defRPr sz="1600">
                <a:solidFill>
                  <a:schemeClr val="accent1"/>
                </a:solidFill>
                <a:latin typeface="+mn-lt"/>
              </a:defRPr>
            </a:lvl2pPr>
            <a:lvl3pPr marL="243411" indent="-234945">
              <a:lnSpc>
                <a:spcPct val="90000"/>
              </a:lnSpc>
              <a:spcBef>
                <a:spcPts val="800"/>
              </a:spcBef>
              <a:buClr>
                <a:srgbClr val="77B7FC"/>
              </a:buClr>
              <a:buSzPct val="100000"/>
              <a:buFont typeface="Arial" panose="020B0604020202020204" pitchFamily="34" charset="0"/>
              <a:buChar char="&gt;"/>
              <a:defRPr sz="1400" b="0" i="1" cap="none">
                <a:solidFill>
                  <a:srgbClr val="77B7FC"/>
                </a:solidFill>
                <a:latin typeface="+mn-lt"/>
              </a:defRPr>
            </a:lvl3pPr>
            <a:lvl4pPr>
              <a:buClr>
                <a:srgbClr val="77B7FC"/>
              </a:buClr>
              <a:defRPr sz="1467"/>
            </a:lvl4pPr>
            <a:lvl5pPr marL="298443" indent="-289977">
              <a:buClr>
                <a:srgbClr val="77B7FC"/>
              </a:buClr>
              <a:tabLst/>
              <a:defRPr sz="1467"/>
            </a:lvl5pPr>
          </a:lstStyle>
          <a:p>
            <a:pPr lvl="0"/>
            <a:r>
              <a:rPr lang="fr-FR"/>
              <a:t>Cliquez pour modifier les styles du texte du masque</a:t>
            </a:r>
          </a:p>
        </p:txBody>
      </p:sp>
      <p:sp>
        <p:nvSpPr>
          <p:cNvPr id="4" name="Date Placeholder 3"/>
          <p:cNvSpPr>
            <a:spLocks noGrp="1"/>
          </p:cNvSpPr>
          <p:nvPr>
            <p:ph type="dt" sz="half" idx="10"/>
          </p:nvPr>
        </p:nvSpPr>
        <p:spPr/>
        <p:txBody>
          <a:bodyPr/>
          <a:lstStyle>
            <a:lvl1pPr>
              <a:defRPr>
                <a:solidFill>
                  <a:schemeClr val="bg1"/>
                </a:solidFill>
              </a:defRPr>
            </a:lvl1pPr>
          </a:lstStyle>
          <a:p>
            <a:fld id="{90425991-F330-4961-896A-3CE8C720ABE3}" type="datetime1">
              <a:rPr lang="fr-FR" smtClean="0"/>
              <a:t>07/12/2023</a:t>
            </a:fld>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fr-FR"/>
              <a:t>Préservation de la ressource en eau</a:t>
            </a:r>
          </a:p>
        </p:txBody>
      </p:sp>
      <p:cxnSp>
        <p:nvCxnSpPr>
          <p:cNvPr id="14" name="Connecteur droit 13">
            <a:extLst>
              <a:ext uri="{FF2B5EF4-FFF2-40B4-BE49-F238E27FC236}">
                <a16:creationId xmlns:a16="http://schemas.microsoft.com/office/drawing/2014/main" id="{7C2B2C3B-0CB3-6F48-9EFE-50C69AC0DB44}"/>
              </a:ext>
            </a:extLst>
          </p:cNvPr>
          <p:cNvCxnSpPr/>
          <p:nvPr userDrawn="1"/>
        </p:nvCxnSpPr>
        <p:spPr>
          <a:xfrm>
            <a:off x="1032933" y="6489700"/>
            <a:ext cx="0" cy="101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Graphique 1">
            <a:extLst>
              <a:ext uri="{FF2B5EF4-FFF2-40B4-BE49-F238E27FC236}">
                <a16:creationId xmlns:a16="http://schemas.microsoft.com/office/drawing/2014/main" id="{12B9B15C-BFB5-B2EF-7193-F0DA8944182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9517825">
            <a:off x="187421" y="266700"/>
            <a:ext cx="1895699" cy="1906133"/>
          </a:xfrm>
          <a:prstGeom prst="rect">
            <a:avLst/>
          </a:prstGeom>
        </p:spPr>
      </p:pic>
      <p:sp>
        <p:nvSpPr>
          <p:cNvPr id="10" name="Title Placeholder 1">
            <a:extLst>
              <a:ext uri="{FF2B5EF4-FFF2-40B4-BE49-F238E27FC236}">
                <a16:creationId xmlns:a16="http://schemas.microsoft.com/office/drawing/2014/main" id="{A2688DB3-F5D1-492A-94C9-D2648D024CAB}"/>
              </a:ext>
            </a:extLst>
          </p:cNvPr>
          <p:cNvSpPr>
            <a:spLocks noGrp="1"/>
          </p:cNvSpPr>
          <p:nvPr>
            <p:ph type="title"/>
          </p:nvPr>
        </p:nvSpPr>
        <p:spPr>
          <a:xfrm>
            <a:off x="1313345" y="569351"/>
            <a:ext cx="9565311" cy="517064"/>
          </a:xfrm>
          <a:prstGeom prst="rect">
            <a:avLst/>
          </a:prstGeom>
          <a:solidFill>
            <a:schemeClr val="accent2"/>
          </a:solidFill>
        </p:spPr>
        <p:txBody>
          <a:bodyPr vert="horz" wrap="square" lIns="0" tIns="0" rIns="0" bIns="0" rtlCol="0" anchor="ctr">
            <a:spAutoFit/>
          </a:bodyPr>
          <a:lstStyle>
            <a:lvl1pPr algn="ctr">
              <a:lnSpc>
                <a:spcPct val="90000"/>
              </a:lnSpc>
              <a:defRPr lang="en-US" sz="3733" cap="all" baseline="0" dirty="0">
                <a:solidFill>
                  <a:schemeClr val="bg1"/>
                </a:solidFill>
                <a:latin typeface="+mn-lt"/>
              </a:defRPr>
            </a:lvl1pPr>
          </a:lstStyle>
          <a:p>
            <a:pPr lvl="0" algn="ctr"/>
            <a:r>
              <a:rPr lang="fr-FR"/>
              <a:t>Modifiez le style du titre</a:t>
            </a:r>
            <a:endParaRPr lang="en-US"/>
          </a:p>
        </p:txBody>
      </p:sp>
    </p:spTree>
    <p:extLst>
      <p:ext uri="{BB962C8B-B14F-4D97-AF65-F5344CB8AC3E}">
        <p14:creationId xmlns:p14="http://schemas.microsoft.com/office/powerpoint/2010/main" val="37358723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F171AA7-B49D-4578-A636-B9E9D8ED4542}"/>
              </a:ext>
            </a:extLst>
          </p:cNvPr>
          <p:cNvSpPr>
            <a:spLocks noGrp="1"/>
          </p:cNvSpPr>
          <p:nvPr>
            <p:ph type="dt" sz="half" idx="10"/>
          </p:nvPr>
        </p:nvSpPr>
        <p:spPr/>
        <p:txBody>
          <a:bodyPr/>
          <a:lstStyle/>
          <a:p>
            <a:fld id="{EA336C96-309A-437C-A1E2-9028154CAD49}" type="datetimeFigureOut">
              <a:rPr lang="fr-FR" smtClean="0"/>
              <a:t>07/12/2023</a:t>
            </a:fld>
            <a:endParaRPr lang="fr-FR"/>
          </a:p>
        </p:txBody>
      </p:sp>
      <p:sp>
        <p:nvSpPr>
          <p:cNvPr id="3" name="Espace réservé du pied de page 2">
            <a:extLst>
              <a:ext uri="{FF2B5EF4-FFF2-40B4-BE49-F238E27FC236}">
                <a16:creationId xmlns:a16="http://schemas.microsoft.com/office/drawing/2014/main" id="{5094B039-D1D0-4E96-B9B0-6C74B06C44D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42F4F11-21FA-4D5B-ADFF-52369944CDC3}"/>
              </a:ext>
            </a:extLst>
          </p:cNvPr>
          <p:cNvSpPr>
            <a:spLocks noGrp="1"/>
          </p:cNvSpPr>
          <p:nvPr>
            <p:ph type="sldNum" sz="quarter" idx="12"/>
          </p:nvPr>
        </p:nvSpPr>
        <p:spPr/>
        <p:txBody>
          <a:bodyPr/>
          <a:lstStyle/>
          <a:p>
            <a:fld id="{7D15D27C-9507-4D6A-9EA3-1B8FACF42F05}" type="slidenum">
              <a:rPr lang="fr-FR" smtClean="0"/>
              <a:t>‹#›</a:t>
            </a:fld>
            <a:endParaRPr lang="fr-FR"/>
          </a:p>
        </p:txBody>
      </p:sp>
    </p:spTree>
    <p:extLst>
      <p:ext uri="{BB962C8B-B14F-4D97-AF65-F5344CB8AC3E}">
        <p14:creationId xmlns:p14="http://schemas.microsoft.com/office/powerpoint/2010/main" val="421791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52C49C-A659-8296-A80C-61466F1FAD1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92BD4C3-ED2C-681A-4089-F2FD7D173AA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BF05618-9E44-8264-2EE5-38ED1CE89449}"/>
              </a:ext>
            </a:extLst>
          </p:cNvPr>
          <p:cNvSpPr>
            <a:spLocks noGrp="1"/>
          </p:cNvSpPr>
          <p:nvPr>
            <p:ph type="dt" sz="half" idx="10"/>
          </p:nvPr>
        </p:nvSpPr>
        <p:spPr/>
        <p:txBody>
          <a:bodyPr/>
          <a:lstStyle/>
          <a:p>
            <a:fld id="{99F1BC82-8153-4972-8160-1D13A3BB394A}" type="datetimeFigureOut">
              <a:rPr lang="fr-FR" smtClean="0"/>
              <a:t>07/12/2023</a:t>
            </a:fld>
            <a:endParaRPr lang="fr-FR"/>
          </a:p>
        </p:txBody>
      </p:sp>
      <p:sp>
        <p:nvSpPr>
          <p:cNvPr id="5" name="Espace réservé du pied de page 4">
            <a:extLst>
              <a:ext uri="{FF2B5EF4-FFF2-40B4-BE49-F238E27FC236}">
                <a16:creationId xmlns:a16="http://schemas.microsoft.com/office/drawing/2014/main" id="{0E8BE5DF-5946-DC87-E510-6EBE91862C8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F422FC3-B386-DC5C-5A82-6B2DF67A402D}"/>
              </a:ext>
            </a:extLst>
          </p:cNvPr>
          <p:cNvSpPr>
            <a:spLocks noGrp="1"/>
          </p:cNvSpPr>
          <p:nvPr>
            <p:ph type="sldNum" sz="quarter" idx="12"/>
          </p:nvPr>
        </p:nvSpPr>
        <p:spPr/>
        <p:txBody>
          <a:bodyPr/>
          <a:lstStyle/>
          <a:p>
            <a:fld id="{40ECB90E-557C-4F6F-8308-B75A3A7D727D}" type="slidenum">
              <a:rPr lang="fr-FR" smtClean="0"/>
              <a:t>‹#›</a:t>
            </a:fld>
            <a:endParaRPr lang="fr-FR"/>
          </a:p>
        </p:txBody>
      </p:sp>
    </p:spTree>
    <p:extLst>
      <p:ext uri="{BB962C8B-B14F-4D97-AF65-F5344CB8AC3E}">
        <p14:creationId xmlns:p14="http://schemas.microsoft.com/office/powerpoint/2010/main" val="893958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0D4EF0-1271-0BAB-AB66-558B94ACA9F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71DC3A4-7E9C-4EC3-BFB1-6A45F8488A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1FE7ED0-DA6A-D677-6936-66EC343D550F}"/>
              </a:ext>
            </a:extLst>
          </p:cNvPr>
          <p:cNvSpPr>
            <a:spLocks noGrp="1"/>
          </p:cNvSpPr>
          <p:nvPr>
            <p:ph type="dt" sz="half" idx="10"/>
          </p:nvPr>
        </p:nvSpPr>
        <p:spPr/>
        <p:txBody>
          <a:bodyPr/>
          <a:lstStyle/>
          <a:p>
            <a:fld id="{99F1BC82-8153-4972-8160-1D13A3BB394A}" type="datetimeFigureOut">
              <a:rPr lang="fr-FR" smtClean="0"/>
              <a:t>07/12/2023</a:t>
            </a:fld>
            <a:endParaRPr lang="fr-FR"/>
          </a:p>
        </p:txBody>
      </p:sp>
      <p:sp>
        <p:nvSpPr>
          <p:cNvPr id="5" name="Espace réservé du pied de page 4">
            <a:extLst>
              <a:ext uri="{FF2B5EF4-FFF2-40B4-BE49-F238E27FC236}">
                <a16:creationId xmlns:a16="http://schemas.microsoft.com/office/drawing/2014/main" id="{D43BA33A-A4AB-9A02-6BF1-A68345DD87C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A9EB74D-CCB5-6D2B-4D5A-AE2749C3FE35}"/>
              </a:ext>
            </a:extLst>
          </p:cNvPr>
          <p:cNvSpPr>
            <a:spLocks noGrp="1"/>
          </p:cNvSpPr>
          <p:nvPr>
            <p:ph type="sldNum" sz="quarter" idx="12"/>
          </p:nvPr>
        </p:nvSpPr>
        <p:spPr/>
        <p:txBody>
          <a:bodyPr/>
          <a:lstStyle/>
          <a:p>
            <a:fld id="{40ECB90E-557C-4F6F-8308-B75A3A7D727D}" type="slidenum">
              <a:rPr lang="fr-FR" smtClean="0"/>
              <a:t>‹#›</a:t>
            </a:fld>
            <a:endParaRPr lang="fr-FR"/>
          </a:p>
        </p:txBody>
      </p:sp>
    </p:spTree>
    <p:extLst>
      <p:ext uri="{BB962C8B-B14F-4D97-AF65-F5344CB8AC3E}">
        <p14:creationId xmlns:p14="http://schemas.microsoft.com/office/powerpoint/2010/main" val="2522791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4D003B-9145-FE8A-4C60-54E609C71CA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A770941-E606-4343-A74B-F9F94AC72B8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292AFC9-A95E-C09F-1243-5EE7DF1073D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B04B33C-8457-64CD-0184-44E1F23DE5CD}"/>
              </a:ext>
            </a:extLst>
          </p:cNvPr>
          <p:cNvSpPr>
            <a:spLocks noGrp="1"/>
          </p:cNvSpPr>
          <p:nvPr>
            <p:ph type="dt" sz="half" idx="10"/>
          </p:nvPr>
        </p:nvSpPr>
        <p:spPr/>
        <p:txBody>
          <a:bodyPr/>
          <a:lstStyle/>
          <a:p>
            <a:fld id="{99F1BC82-8153-4972-8160-1D13A3BB394A}" type="datetimeFigureOut">
              <a:rPr lang="fr-FR" smtClean="0"/>
              <a:t>07/12/2023</a:t>
            </a:fld>
            <a:endParaRPr lang="fr-FR"/>
          </a:p>
        </p:txBody>
      </p:sp>
      <p:sp>
        <p:nvSpPr>
          <p:cNvPr id="6" name="Espace réservé du pied de page 5">
            <a:extLst>
              <a:ext uri="{FF2B5EF4-FFF2-40B4-BE49-F238E27FC236}">
                <a16:creationId xmlns:a16="http://schemas.microsoft.com/office/drawing/2014/main" id="{8709B7E8-5077-C89D-BC3D-35E31A42916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F07CD85-F865-BCC8-3BC3-120FEF0D9F9D}"/>
              </a:ext>
            </a:extLst>
          </p:cNvPr>
          <p:cNvSpPr>
            <a:spLocks noGrp="1"/>
          </p:cNvSpPr>
          <p:nvPr>
            <p:ph type="sldNum" sz="quarter" idx="12"/>
          </p:nvPr>
        </p:nvSpPr>
        <p:spPr/>
        <p:txBody>
          <a:bodyPr/>
          <a:lstStyle/>
          <a:p>
            <a:fld id="{40ECB90E-557C-4F6F-8308-B75A3A7D727D}" type="slidenum">
              <a:rPr lang="fr-FR" smtClean="0"/>
              <a:t>‹#›</a:t>
            </a:fld>
            <a:endParaRPr lang="fr-FR"/>
          </a:p>
        </p:txBody>
      </p:sp>
    </p:spTree>
    <p:extLst>
      <p:ext uri="{BB962C8B-B14F-4D97-AF65-F5344CB8AC3E}">
        <p14:creationId xmlns:p14="http://schemas.microsoft.com/office/powerpoint/2010/main" val="3102028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8139A9-8496-065A-2F49-073609FC049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56328D2-9006-3786-9FCF-B5DACCF547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3CC279C-3594-1E6B-AE1F-30C5C50936E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C43324E-129F-958B-29A7-9529374EE9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6D00E96-86FC-BD67-7B5A-FF3532DC645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80182FF-9792-DA51-52F3-AB64A1E326B0}"/>
              </a:ext>
            </a:extLst>
          </p:cNvPr>
          <p:cNvSpPr>
            <a:spLocks noGrp="1"/>
          </p:cNvSpPr>
          <p:nvPr>
            <p:ph type="dt" sz="half" idx="10"/>
          </p:nvPr>
        </p:nvSpPr>
        <p:spPr/>
        <p:txBody>
          <a:bodyPr/>
          <a:lstStyle/>
          <a:p>
            <a:fld id="{99F1BC82-8153-4972-8160-1D13A3BB394A}" type="datetimeFigureOut">
              <a:rPr lang="fr-FR" smtClean="0"/>
              <a:t>07/12/2023</a:t>
            </a:fld>
            <a:endParaRPr lang="fr-FR"/>
          </a:p>
        </p:txBody>
      </p:sp>
      <p:sp>
        <p:nvSpPr>
          <p:cNvPr id="8" name="Espace réservé du pied de page 7">
            <a:extLst>
              <a:ext uri="{FF2B5EF4-FFF2-40B4-BE49-F238E27FC236}">
                <a16:creationId xmlns:a16="http://schemas.microsoft.com/office/drawing/2014/main" id="{ABCA83F5-3CFD-CB3D-7069-0F60B387A0D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843E8CD-8083-F628-028C-EB22D4649590}"/>
              </a:ext>
            </a:extLst>
          </p:cNvPr>
          <p:cNvSpPr>
            <a:spLocks noGrp="1"/>
          </p:cNvSpPr>
          <p:nvPr>
            <p:ph type="sldNum" sz="quarter" idx="12"/>
          </p:nvPr>
        </p:nvSpPr>
        <p:spPr/>
        <p:txBody>
          <a:bodyPr/>
          <a:lstStyle/>
          <a:p>
            <a:fld id="{40ECB90E-557C-4F6F-8308-B75A3A7D727D}" type="slidenum">
              <a:rPr lang="fr-FR" smtClean="0"/>
              <a:t>‹#›</a:t>
            </a:fld>
            <a:endParaRPr lang="fr-FR"/>
          </a:p>
        </p:txBody>
      </p:sp>
    </p:spTree>
    <p:extLst>
      <p:ext uri="{BB962C8B-B14F-4D97-AF65-F5344CB8AC3E}">
        <p14:creationId xmlns:p14="http://schemas.microsoft.com/office/powerpoint/2010/main" val="333267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2555DB-8B9A-7AB2-7DD6-02517BFA2A4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C04BD75-6600-854B-6CA7-AFCEC6074A0E}"/>
              </a:ext>
            </a:extLst>
          </p:cNvPr>
          <p:cNvSpPr>
            <a:spLocks noGrp="1"/>
          </p:cNvSpPr>
          <p:nvPr>
            <p:ph type="dt" sz="half" idx="10"/>
          </p:nvPr>
        </p:nvSpPr>
        <p:spPr/>
        <p:txBody>
          <a:bodyPr/>
          <a:lstStyle/>
          <a:p>
            <a:fld id="{99F1BC82-8153-4972-8160-1D13A3BB394A}" type="datetimeFigureOut">
              <a:rPr lang="fr-FR" smtClean="0"/>
              <a:t>07/12/2023</a:t>
            </a:fld>
            <a:endParaRPr lang="fr-FR"/>
          </a:p>
        </p:txBody>
      </p:sp>
      <p:sp>
        <p:nvSpPr>
          <p:cNvPr id="4" name="Espace réservé du pied de page 3">
            <a:extLst>
              <a:ext uri="{FF2B5EF4-FFF2-40B4-BE49-F238E27FC236}">
                <a16:creationId xmlns:a16="http://schemas.microsoft.com/office/drawing/2014/main" id="{5771B04E-D87A-0875-33D0-BE7592943FD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01DAE07-17D3-6443-05FB-E3B8F8013CA8}"/>
              </a:ext>
            </a:extLst>
          </p:cNvPr>
          <p:cNvSpPr>
            <a:spLocks noGrp="1"/>
          </p:cNvSpPr>
          <p:nvPr>
            <p:ph type="sldNum" sz="quarter" idx="12"/>
          </p:nvPr>
        </p:nvSpPr>
        <p:spPr/>
        <p:txBody>
          <a:bodyPr/>
          <a:lstStyle/>
          <a:p>
            <a:fld id="{40ECB90E-557C-4F6F-8308-B75A3A7D727D}" type="slidenum">
              <a:rPr lang="fr-FR" smtClean="0"/>
              <a:t>‹#›</a:t>
            </a:fld>
            <a:endParaRPr lang="fr-FR"/>
          </a:p>
        </p:txBody>
      </p:sp>
    </p:spTree>
    <p:extLst>
      <p:ext uri="{BB962C8B-B14F-4D97-AF65-F5344CB8AC3E}">
        <p14:creationId xmlns:p14="http://schemas.microsoft.com/office/powerpoint/2010/main" val="2077378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3535DA8-4FE0-90EC-F6BA-AC85446D885F}"/>
              </a:ext>
            </a:extLst>
          </p:cNvPr>
          <p:cNvSpPr>
            <a:spLocks noGrp="1"/>
          </p:cNvSpPr>
          <p:nvPr>
            <p:ph type="dt" sz="half" idx="10"/>
          </p:nvPr>
        </p:nvSpPr>
        <p:spPr/>
        <p:txBody>
          <a:bodyPr/>
          <a:lstStyle/>
          <a:p>
            <a:fld id="{99F1BC82-8153-4972-8160-1D13A3BB394A}" type="datetimeFigureOut">
              <a:rPr lang="fr-FR" smtClean="0"/>
              <a:t>07/12/2023</a:t>
            </a:fld>
            <a:endParaRPr lang="fr-FR"/>
          </a:p>
        </p:txBody>
      </p:sp>
      <p:sp>
        <p:nvSpPr>
          <p:cNvPr id="3" name="Espace réservé du pied de page 2">
            <a:extLst>
              <a:ext uri="{FF2B5EF4-FFF2-40B4-BE49-F238E27FC236}">
                <a16:creationId xmlns:a16="http://schemas.microsoft.com/office/drawing/2014/main" id="{F19DF36F-C9B1-12A4-B809-CC8A9F5E9DE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1BE9EC1-7AA4-4957-94C3-9F4227EB55BC}"/>
              </a:ext>
            </a:extLst>
          </p:cNvPr>
          <p:cNvSpPr>
            <a:spLocks noGrp="1"/>
          </p:cNvSpPr>
          <p:nvPr>
            <p:ph type="sldNum" sz="quarter" idx="12"/>
          </p:nvPr>
        </p:nvSpPr>
        <p:spPr/>
        <p:txBody>
          <a:bodyPr/>
          <a:lstStyle/>
          <a:p>
            <a:fld id="{40ECB90E-557C-4F6F-8308-B75A3A7D727D}" type="slidenum">
              <a:rPr lang="fr-FR" smtClean="0"/>
              <a:t>‹#›</a:t>
            </a:fld>
            <a:endParaRPr lang="fr-FR"/>
          </a:p>
        </p:txBody>
      </p:sp>
    </p:spTree>
    <p:extLst>
      <p:ext uri="{BB962C8B-B14F-4D97-AF65-F5344CB8AC3E}">
        <p14:creationId xmlns:p14="http://schemas.microsoft.com/office/powerpoint/2010/main" val="760220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B215DB-BA63-0B10-8354-049C1A276D3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FF767CE-8915-4DD9-ACF0-3110C954B8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284628C-D4C5-F88A-1B41-0EF7A68728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B1F1507-257B-ED4E-F79D-46A1EB534603}"/>
              </a:ext>
            </a:extLst>
          </p:cNvPr>
          <p:cNvSpPr>
            <a:spLocks noGrp="1"/>
          </p:cNvSpPr>
          <p:nvPr>
            <p:ph type="dt" sz="half" idx="10"/>
          </p:nvPr>
        </p:nvSpPr>
        <p:spPr/>
        <p:txBody>
          <a:bodyPr/>
          <a:lstStyle/>
          <a:p>
            <a:fld id="{99F1BC82-8153-4972-8160-1D13A3BB394A}" type="datetimeFigureOut">
              <a:rPr lang="fr-FR" smtClean="0"/>
              <a:t>07/12/2023</a:t>
            </a:fld>
            <a:endParaRPr lang="fr-FR"/>
          </a:p>
        </p:txBody>
      </p:sp>
      <p:sp>
        <p:nvSpPr>
          <p:cNvPr id="6" name="Espace réservé du pied de page 5">
            <a:extLst>
              <a:ext uri="{FF2B5EF4-FFF2-40B4-BE49-F238E27FC236}">
                <a16:creationId xmlns:a16="http://schemas.microsoft.com/office/drawing/2014/main" id="{1F0901BB-D6E5-8A1A-BF62-08B484F8645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0F207E1-33FB-BC75-CAE9-D03E2239A99F}"/>
              </a:ext>
            </a:extLst>
          </p:cNvPr>
          <p:cNvSpPr>
            <a:spLocks noGrp="1"/>
          </p:cNvSpPr>
          <p:nvPr>
            <p:ph type="sldNum" sz="quarter" idx="12"/>
          </p:nvPr>
        </p:nvSpPr>
        <p:spPr/>
        <p:txBody>
          <a:bodyPr/>
          <a:lstStyle/>
          <a:p>
            <a:fld id="{40ECB90E-557C-4F6F-8308-B75A3A7D727D}" type="slidenum">
              <a:rPr lang="fr-FR" smtClean="0"/>
              <a:t>‹#›</a:t>
            </a:fld>
            <a:endParaRPr lang="fr-FR"/>
          </a:p>
        </p:txBody>
      </p:sp>
    </p:spTree>
    <p:extLst>
      <p:ext uri="{BB962C8B-B14F-4D97-AF65-F5344CB8AC3E}">
        <p14:creationId xmlns:p14="http://schemas.microsoft.com/office/powerpoint/2010/main" val="892012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62E04F-A1DF-08E4-7FC6-48929D70077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176F7DF-8C0A-1009-79DF-386DBCD916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E327325-B14E-5111-825B-3E8F069C1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CEABABC-A67D-BA1F-2442-B7042447EAD6}"/>
              </a:ext>
            </a:extLst>
          </p:cNvPr>
          <p:cNvSpPr>
            <a:spLocks noGrp="1"/>
          </p:cNvSpPr>
          <p:nvPr>
            <p:ph type="dt" sz="half" idx="10"/>
          </p:nvPr>
        </p:nvSpPr>
        <p:spPr/>
        <p:txBody>
          <a:bodyPr/>
          <a:lstStyle/>
          <a:p>
            <a:fld id="{99F1BC82-8153-4972-8160-1D13A3BB394A}" type="datetimeFigureOut">
              <a:rPr lang="fr-FR" smtClean="0"/>
              <a:t>07/12/2023</a:t>
            </a:fld>
            <a:endParaRPr lang="fr-FR"/>
          </a:p>
        </p:txBody>
      </p:sp>
      <p:sp>
        <p:nvSpPr>
          <p:cNvPr id="6" name="Espace réservé du pied de page 5">
            <a:extLst>
              <a:ext uri="{FF2B5EF4-FFF2-40B4-BE49-F238E27FC236}">
                <a16:creationId xmlns:a16="http://schemas.microsoft.com/office/drawing/2014/main" id="{E165A856-0027-2DEB-BE01-66D4FF8A2DF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E6FDA6C-701E-38AA-F969-DC5FD4159F32}"/>
              </a:ext>
            </a:extLst>
          </p:cNvPr>
          <p:cNvSpPr>
            <a:spLocks noGrp="1"/>
          </p:cNvSpPr>
          <p:nvPr>
            <p:ph type="sldNum" sz="quarter" idx="12"/>
          </p:nvPr>
        </p:nvSpPr>
        <p:spPr/>
        <p:txBody>
          <a:bodyPr/>
          <a:lstStyle/>
          <a:p>
            <a:fld id="{40ECB90E-557C-4F6F-8308-B75A3A7D727D}" type="slidenum">
              <a:rPr lang="fr-FR" smtClean="0"/>
              <a:t>‹#›</a:t>
            </a:fld>
            <a:endParaRPr lang="fr-FR"/>
          </a:p>
        </p:txBody>
      </p:sp>
    </p:spTree>
    <p:extLst>
      <p:ext uri="{BB962C8B-B14F-4D97-AF65-F5344CB8AC3E}">
        <p14:creationId xmlns:p14="http://schemas.microsoft.com/office/powerpoint/2010/main" val="2143395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3D5F721-DF13-A7B0-23A8-A5C580ADCC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A5E5C41-3846-F0C7-9205-51BD17D79B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A5D9F9C-18C0-4626-CCE0-409C6D1DB6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F1BC82-8153-4972-8160-1D13A3BB394A}" type="datetimeFigureOut">
              <a:rPr lang="fr-FR" smtClean="0"/>
              <a:t>07/12/2023</a:t>
            </a:fld>
            <a:endParaRPr lang="fr-FR"/>
          </a:p>
        </p:txBody>
      </p:sp>
      <p:sp>
        <p:nvSpPr>
          <p:cNvPr id="5" name="Espace réservé du pied de page 4">
            <a:extLst>
              <a:ext uri="{FF2B5EF4-FFF2-40B4-BE49-F238E27FC236}">
                <a16:creationId xmlns:a16="http://schemas.microsoft.com/office/drawing/2014/main" id="{B537EBA3-A2E2-B9B9-EA47-6BA53C736D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01C0391-78B3-5CD6-3A78-FFF0FCA2F0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CB90E-557C-4F6F-8308-B75A3A7D727D}" type="slidenum">
              <a:rPr lang="fr-FR" smtClean="0"/>
              <a:t>‹#›</a:t>
            </a:fld>
            <a:endParaRPr lang="fr-FR"/>
          </a:p>
        </p:txBody>
      </p:sp>
    </p:spTree>
    <p:extLst>
      <p:ext uri="{BB962C8B-B14F-4D97-AF65-F5344CB8AC3E}">
        <p14:creationId xmlns:p14="http://schemas.microsoft.com/office/powerpoint/2010/main" val="4145026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2991" y="0"/>
            <a:ext cx="10746407" cy="1007165"/>
          </a:xfrm>
          <a:prstGeom prst="rect">
            <a:avLst/>
          </a:prstGeom>
        </p:spPr>
        <p:txBody>
          <a:bodyPr vert="horz" lIns="0" tIns="0" rIns="0" bIns="0" rtlCol="0" anchor="ctr">
            <a:normAutofit/>
          </a:bodyPr>
          <a:lstStyle/>
          <a:p>
            <a:r>
              <a:rPr lang="fr-FR"/>
              <a:t>Modifiez le style du titre</a:t>
            </a:r>
            <a:endParaRPr lang="en-US"/>
          </a:p>
        </p:txBody>
      </p:sp>
      <p:sp>
        <p:nvSpPr>
          <p:cNvPr id="3" name="Text Placeholder 2"/>
          <p:cNvSpPr>
            <a:spLocks noGrp="1"/>
          </p:cNvSpPr>
          <p:nvPr>
            <p:ph type="body" idx="1"/>
          </p:nvPr>
        </p:nvSpPr>
        <p:spPr>
          <a:xfrm>
            <a:off x="422413" y="1554921"/>
            <a:ext cx="11286985" cy="4622043"/>
          </a:xfrm>
          <a:prstGeom prst="rect">
            <a:avLst/>
          </a:prstGeom>
        </p:spPr>
        <p:txBody>
          <a:bodyPr vert="horz" lIns="0" tIns="0" rIns="0" bIns="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422414" y="6356351"/>
            <a:ext cx="540577" cy="365125"/>
          </a:xfrm>
          <a:prstGeom prst="rect">
            <a:avLst/>
          </a:prstGeom>
        </p:spPr>
        <p:txBody>
          <a:bodyPr vert="horz" lIns="0" tIns="0" rIns="0" bIns="0" rtlCol="0" anchor="ctr"/>
          <a:lstStyle>
            <a:lvl1pPr algn="l">
              <a:defRPr sz="800">
                <a:solidFill>
                  <a:schemeClr val="accent2"/>
                </a:solidFill>
                <a:latin typeface="Arial" panose="020B0604020202020204" pitchFamily="34" charset="0"/>
                <a:cs typeface="Arial" panose="020B0604020202020204" pitchFamily="34" charset="0"/>
              </a:defRPr>
            </a:lvl1pPr>
          </a:lstStyle>
          <a:p>
            <a:fld id="{9C9816E8-A472-42B9-964A-6B175CF521C1}" type="datetime1">
              <a:rPr lang="fr-FR" smtClean="0"/>
              <a:t>07/12/2023</a:t>
            </a:fld>
            <a:endParaRPr lang="fr-FR"/>
          </a:p>
        </p:txBody>
      </p:sp>
      <p:sp>
        <p:nvSpPr>
          <p:cNvPr id="5" name="Footer Placeholder 4"/>
          <p:cNvSpPr>
            <a:spLocks noGrp="1"/>
          </p:cNvSpPr>
          <p:nvPr>
            <p:ph type="ftr" sz="quarter" idx="3"/>
          </p:nvPr>
        </p:nvSpPr>
        <p:spPr>
          <a:xfrm>
            <a:off x="1135271" y="6356351"/>
            <a:ext cx="3276600" cy="365125"/>
          </a:xfrm>
          <a:prstGeom prst="rect">
            <a:avLst/>
          </a:prstGeom>
        </p:spPr>
        <p:txBody>
          <a:bodyPr vert="horz" lIns="0" tIns="0" rIns="0" bIns="0" rtlCol="0" anchor="ctr"/>
          <a:lstStyle>
            <a:lvl1pPr algn="l">
              <a:defRPr sz="800" b="1">
                <a:solidFill>
                  <a:schemeClr val="accent2"/>
                </a:solidFill>
                <a:latin typeface="Arial" panose="020B0604020202020204" pitchFamily="34" charset="0"/>
                <a:cs typeface="Arial" panose="020B0604020202020204" pitchFamily="34" charset="0"/>
              </a:defRPr>
            </a:lvl1pPr>
          </a:lstStyle>
          <a:p>
            <a:r>
              <a:rPr lang="fr-FR"/>
              <a:t>Préservation de la ressource en eau</a:t>
            </a:r>
          </a:p>
        </p:txBody>
      </p:sp>
      <p:sp>
        <p:nvSpPr>
          <p:cNvPr id="13" name="Espace réservé du numéro de diapositive 12">
            <a:extLst>
              <a:ext uri="{FF2B5EF4-FFF2-40B4-BE49-F238E27FC236}">
                <a16:creationId xmlns:a16="http://schemas.microsoft.com/office/drawing/2014/main" id="{2278E44B-D520-2B4B-AFBA-1084A109C06F}"/>
              </a:ext>
            </a:extLst>
          </p:cNvPr>
          <p:cNvSpPr>
            <a:spLocks noGrp="1"/>
          </p:cNvSpPr>
          <p:nvPr>
            <p:ph type="sldNum" sz="quarter" idx="4"/>
          </p:nvPr>
        </p:nvSpPr>
        <p:spPr>
          <a:xfrm>
            <a:off x="11709400" y="6460067"/>
            <a:ext cx="482601" cy="190501"/>
          </a:xfrm>
          <a:custGeom>
            <a:avLst/>
            <a:gdLst>
              <a:gd name="connsiteX0" fmla="*/ 75329 w 361951"/>
              <a:gd name="connsiteY0" fmla="*/ 0 h 142876"/>
              <a:gd name="connsiteX1" fmla="*/ 361951 w 361951"/>
              <a:gd name="connsiteY1" fmla="*/ 0 h 142876"/>
              <a:gd name="connsiteX2" fmla="*/ 361951 w 361951"/>
              <a:gd name="connsiteY2" fmla="*/ 142876 h 142876"/>
              <a:gd name="connsiteX3" fmla="*/ 75329 w 361951"/>
              <a:gd name="connsiteY3" fmla="*/ 142876 h 142876"/>
              <a:gd name="connsiteX4" fmla="*/ 0 w 361951"/>
              <a:gd name="connsiteY4" fmla="*/ 71438 h 142876"/>
              <a:gd name="connsiteX5" fmla="*/ 75329 w 361951"/>
              <a:gd name="connsiteY5" fmla="*/ 0 h 14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1" h="142876">
                <a:moveTo>
                  <a:pt x="75329" y="0"/>
                </a:moveTo>
                <a:lnTo>
                  <a:pt x="361951" y="0"/>
                </a:lnTo>
                <a:lnTo>
                  <a:pt x="361951" y="142876"/>
                </a:lnTo>
                <a:lnTo>
                  <a:pt x="75329" y="142876"/>
                </a:lnTo>
                <a:cubicBezTo>
                  <a:pt x="33726" y="142876"/>
                  <a:pt x="0" y="110892"/>
                  <a:pt x="0" y="71438"/>
                </a:cubicBezTo>
                <a:cubicBezTo>
                  <a:pt x="0" y="31984"/>
                  <a:pt x="33726" y="0"/>
                  <a:pt x="75329" y="0"/>
                </a:cubicBezTo>
                <a:close/>
              </a:path>
            </a:pathLst>
          </a:custGeom>
          <a:solidFill>
            <a:schemeClr val="accent2"/>
          </a:solidFill>
        </p:spPr>
        <p:txBody>
          <a:bodyPr vert="horz" wrap="square" lIns="0" tIns="0" rIns="90000" bIns="0" rtlCol="0" anchor="ctr">
            <a:noAutofit/>
          </a:bodyPr>
          <a:lstStyle>
            <a:lvl1pPr algn="r">
              <a:defRPr sz="800">
                <a:solidFill>
                  <a:schemeClr val="bg1"/>
                </a:solidFill>
                <a:latin typeface="Arial" panose="020B0604020202020204" pitchFamily="34" charset="0"/>
                <a:cs typeface="Arial" panose="020B0604020202020204" pitchFamily="34" charset="0"/>
              </a:defRPr>
            </a:lvl1pPr>
          </a:lstStyle>
          <a:p>
            <a:fld id="{917C272F-FE32-E843-83C0-7ABF6FE31D10}" type="slidenum">
              <a:rPr lang="fr-FR" smtClean="0"/>
              <a:pPr/>
              <a:t>‹#›</a:t>
            </a:fld>
            <a:endParaRPr lang="fr-FR"/>
          </a:p>
        </p:txBody>
      </p:sp>
    </p:spTree>
    <p:extLst>
      <p:ext uri="{BB962C8B-B14F-4D97-AF65-F5344CB8AC3E}">
        <p14:creationId xmlns:p14="http://schemas.microsoft.com/office/powerpoint/2010/main" val="49537823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hf sldNum="0" hdr="0"/>
  <p:txStyles>
    <p:titleStyle>
      <a:lvl1pPr algn="l" defTabSz="914377" rtl="0" eaLnBrk="1" latinLnBrk="0" hangingPunct="1">
        <a:lnSpc>
          <a:spcPct val="100000"/>
        </a:lnSpc>
        <a:spcBef>
          <a:spcPct val="0"/>
        </a:spcBef>
        <a:buNone/>
        <a:defRPr sz="2533" b="1" kern="1200">
          <a:solidFill>
            <a:schemeClr val="accent2"/>
          </a:solidFill>
          <a:latin typeface="+mj-lt"/>
          <a:ea typeface="+mj-ea"/>
          <a:cs typeface="Arial" panose="020B0604020202020204" pitchFamily="34" charset="0"/>
        </a:defRPr>
      </a:lvl1pPr>
    </p:titleStyle>
    <p:bodyStyle>
      <a:lvl1pPr marL="0" indent="0" algn="l" defTabSz="914377" rtl="0" eaLnBrk="1" latinLnBrk="0" hangingPunct="1">
        <a:lnSpc>
          <a:spcPts val="2267"/>
        </a:lnSpc>
        <a:spcBef>
          <a:spcPts val="667"/>
        </a:spcBef>
        <a:buFont typeface="Arial" panose="020B0604020202020204" pitchFamily="34" charset="0"/>
        <a:buNone/>
        <a:defRPr sz="2133" b="1" i="0" kern="1200" cap="all" baseline="0">
          <a:solidFill>
            <a:srgbClr val="AADC14"/>
          </a:solidFill>
          <a:latin typeface="Arial Black" panose="020B0604020202020204" pitchFamily="34" charset="0"/>
          <a:ea typeface="+mn-ea"/>
          <a:cs typeface="Arial Black" panose="020B0604020202020204" pitchFamily="34" charset="0"/>
        </a:defRPr>
      </a:lvl1pPr>
      <a:lvl2pPr marL="8466" indent="0" algn="l" defTabSz="914377" rtl="0" eaLnBrk="1" latinLnBrk="0" hangingPunct="1">
        <a:lnSpc>
          <a:spcPts val="2133"/>
        </a:lnSpc>
        <a:spcBef>
          <a:spcPts val="667"/>
        </a:spcBef>
        <a:buFont typeface="Arial" panose="020B0604020202020204" pitchFamily="34" charset="0"/>
        <a:buNone/>
        <a:tabLst/>
        <a:defRPr sz="2000" b="1" i="0" kern="1200">
          <a:solidFill>
            <a:schemeClr val="accent2"/>
          </a:solidFill>
          <a:latin typeface="Arial Black" panose="020B0604020202020204" pitchFamily="34" charset="0"/>
          <a:ea typeface="+mn-ea"/>
          <a:cs typeface="Arial Black" panose="020B0604020202020204" pitchFamily="34" charset="0"/>
        </a:defRPr>
      </a:lvl2pPr>
      <a:lvl3pPr marL="237061" indent="-228594" algn="l" defTabSz="914377" rtl="0" eaLnBrk="1" latinLnBrk="0" hangingPunct="1">
        <a:lnSpc>
          <a:spcPts val="1733"/>
        </a:lnSpc>
        <a:spcBef>
          <a:spcPts val="2000"/>
        </a:spcBef>
        <a:buClr>
          <a:srgbClr val="AADC14"/>
        </a:buClr>
        <a:buSzPct val="115000"/>
        <a:buFont typeface="Arial" panose="020B0604020202020204" pitchFamily="34" charset="0"/>
        <a:buChar char="•"/>
        <a:tabLst/>
        <a:defRPr sz="1600" b="1" i="0" kern="1200" cap="all" baseline="0">
          <a:solidFill>
            <a:srgbClr val="AADC14"/>
          </a:solidFill>
          <a:latin typeface="Arial Black" panose="020B0604020202020204" pitchFamily="34" charset="0"/>
          <a:ea typeface="+mn-ea"/>
          <a:cs typeface="Arial Black" panose="020B0604020202020204" pitchFamily="34" charset="0"/>
        </a:defRPr>
      </a:lvl3pPr>
      <a:lvl4pPr marL="389457" indent="-380990" algn="l" defTabSz="914377" rtl="0" eaLnBrk="1" latinLnBrk="0" hangingPunct="1">
        <a:lnSpc>
          <a:spcPts val="2133"/>
        </a:lnSpc>
        <a:spcBef>
          <a:spcPts val="800"/>
        </a:spcBef>
        <a:buClr>
          <a:srgbClr val="AADC14"/>
        </a:buClr>
        <a:buFont typeface="Arial" panose="020B0604020202020204" pitchFamily="34" charset="0"/>
        <a:buChar char="•"/>
        <a:tabLst/>
        <a:defRPr sz="1867" kern="1200">
          <a:solidFill>
            <a:schemeClr val="accent2"/>
          </a:solidFill>
          <a:latin typeface="+mn-lt"/>
          <a:ea typeface="+mn-ea"/>
          <a:cs typeface="Arial" panose="020B0604020202020204" pitchFamily="34" charset="0"/>
        </a:defRPr>
      </a:lvl4pPr>
      <a:lvl5pPr marL="389457" indent="-380990" algn="l" defTabSz="914377" rtl="0" eaLnBrk="1" latinLnBrk="0" hangingPunct="1">
        <a:lnSpc>
          <a:spcPts val="2133"/>
        </a:lnSpc>
        <a:spcBef>
          <a:spcPts val="800"/>
        </a:spcBef>
        <a:buClr>
          <a:srgbClr val="AADC14"/>
        </a:buClr>
        <a:buSzPct val="100000"/>
        <a:buFont typeface="Arial" panose="020B0604020202020204" pitchFamily="34" charset="0"/>
        <a:buChar char="•"/>
        <a:tabLst/>
        <a:defRPr sz="1867" kern="1200">
          <a:solidFill>
            <a:schemeClr val="accent2"/>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17.jpeg"/></Relationships>
</file>

<file path=ppt/slides/_rels/slide10.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13.jpeg"/><Relationship Id="rId7" Type="http://schemas.openxmlformats.org/officeDocument/2006/relationships/image" Target="../media/image77.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79.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3.jpe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22.jpeg"/><Relationship Id="rId4" Type="http://schemas.openxmlformats.org/officeDocument/2006/relationships/image" Target="../media/image12.png"/><Relationship Id="rId9"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3.jpe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2.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12.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svg"/><Relationship Id="rId15" Type="http://schemas.openxmlformats.org/officeDocument/2006/relationships/image" Target="../media/image14.png"/><Relationship Id="rId10" Type="http://schemas.openxmlformats.org/officeDocument/2006/relationships/image" Target="../media/image33.sv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11.png"/></Relationships>
</file>

<file path=ppt/slides/_rels/slide7.xml.rels><?xml version="1.0" encoding="UTF-8" standalone="yes"?>
<Relationships xmlns="http://schemas.openxmlformats.org/package/2006/relationships"><Relationship Id="rId13" Type="http://schemas.openxmlformats.org/officeDocument/2006/relationships/image" Target="../media/image41.svg"/><Relationship Id="rId18" Type="http://schemas.openxmlformats.org/officeDocument/2006/relationships/image" Target="../media/image46.svg"/><Relationship Id="rId26" Type="http://schemas.openxmlformats.org/officeDocument/2006/relationships/image" Target="../media/image54.svg"/><Relationship Id="rId39" Type="http://schemas.openxmlformats.org/officeDocument/2006/relationships/image" Target="../media/image67.svg"/><Relationship Id="rId21" Type="http://schemas.openxmlformats.org/officeDocument/2006/relationships/image" Target="../media/image49.png"/><Relationship Id="rId34" Type="http://schemas.openxmlformats.org/officeDocument/2006/relationships/image" Target="../media/image62.svg"/><Relationship Id="rId42" Type="http://schemas.openxmlformats.org/officeDocument/2006/relationships/image" Target="../media/image70.png"/><Relationship Id="rId47" Type="http://schemas.openxmlformats.org/officeDocument/2006/relationships/image" Target="../media/image75.svg"/><Relationship Id="rId7" Type="http://schemas.openxmlformats.org/officeDocument/2006/relationships/image" Target="../media/image35.png"/><Relationship Id="rId2" Type="http://schemas.openxmlformats.org/officeDocument/2006/relationships/notesSlide" Target="../notesSlides/notesSlide7.xml"/><Relationship Id="rId16" Type="http://schemas.openxmlformats.org/officeDocument/2006/relationships/image" Target="../media/image44.png"/><Relationship Id="rId29" Type="http://schemas.openxmlformats.org/officeDocument/2006/relationships/image" Target="../media/image57.png"/><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39.png"/><Relationship Id="rId24" Type="http://schemas.openxmlformats.org/officeDocument/2006/relationships/image" Target="../media/image52.svg"/><Relationship Id="rId32" Type="http://schemas.openxmlformats.org/officeDocument/2006/relationships/image" Target="../media/image60.svg"/><Relationship Id="rId37" Type="http://schemas.openxmlformats.org/officeDocument/2006/relationships/image" Target="../media/image65.svg"/><Relationship Id="rId40" Type="http://schemas.openxmlformats.org/officeDocument/2006/relationships/image" Target="../media/image68.png"/><Relationship Id="rId45" Type="http://schemas.openxmlformats.org/officeDocument/2006/relationships/image" Target="../media/image73.png"/><Relationship Id="rId5" Type="http://schemas.openxmlformats.org/officeDocument/2006/relationships/image" Target="../media/image11.png"/><Relationship Id="rId15" Type="http://schemas.openxmlformats.org/officeDocument/2006/relationships/image" Target="../media/image43.svg"/><Relationship Id="rId23" Type="http://schemas.openxmlformats.org/officeDocument/2006/relationships/image" Target="../media/image51.png"/><Relationship Id="rId28" Type="http://schemas.openxmlformats.org/officeDocument/2006/relationships/image" Target="../media/image56.svg"/><Relationship Id="rId36" Type="http://schemas.openxmlformats.org/officeDocument/2006/relationships/image" Target="../media/image64.png"/><Relationship Id="rId10" Type="http://schemas.openxmlformats.org/officeDocument/2006/relationships/image" Target="../media/image38.svg"/><Relationship Id="rId19" Type="http://schemas.openxmlformats.org/officeDocument/2006/relationships/image" Target="../media/image47.png"/><Relationship Id="rId31" Type="http://schemas.openxmlformats.org/officeDocument/2006/relationships/image" Target="../media/image59.png"/><Relationship Id="rId44" Type="http://schemas.openxmlformats.org/officeDocument/2006/relationships/image" Target="../media/image72.svg"/><Relationship Id="rId4" Type="http://schemas.openxmlformats.org/officeDocument/2006/relationships/image" Target="../media/image12.png"/><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50.svg"/><Relationship Id="rId27" Type="http://schemas.openxmlformats.org/officeDocument/2006/relationships/image" Target="../media/image55.png"/><Relationship Id="rId30" Type="http://schemas.openxmlformats.org/officeDocument/2006/relationships/image" Target="../media/image58.svg"/><Relationship Id="rId35" Type="http://schemas.openxmlformats.org/officeDocument/2006/relationships/image" Target="../media/image63.svg"/><Relationship Id="rId43" Type="http://schemas.openxmlformats.org/officeDocument/2006/relationships/image" Target="../media/image71.svg"/><Relationship Id="rId8" Type="http://schemas.openxmlformats.org/officeDocument/2006/relationships/image" Target="../media/image36.svg"/><Relationship Id="rId3" Type="http://schemas.openxmlformats.org/officeDocument/2006/relationships/image" Target="../media/image13.jpeg"/><Relationship Id="rId12" Type="http://schemas.openxmlformats.org/officeDocument/2006/relationships/image" Target="../media/image40.svg"/><Relationship Id="rId17" Type="http://schemas.openxmlformats.org/officeDocument/2006/relationships/image" Target="../media/image45.svg"/><Relationship Id="rId25" Type="http://schemas.openxmlformats.org/officeDocument/2006/relationships/image" Target="../media/image53.png"/><Relationship Id="rId33" Type="http://schemas.openxmlformats.org/officeDocument/2006/relationships/image" Target="../media/image61.svg"/><Relationship Id="rId38" Type="http://schemas.openxmlformats.org/officeDocument/2006/relationships/image" Target="../media/image66.png"/><Relationship Id="rId46" Type="http://schemas.openxmlformats.org/officeDocument/2006/relationships/image" Target="../media/image74.svg"/><Relationship Id="rId20" Type="http://schemas.openxmlformats.org/officeDocument/2006/relationships/image" Target="../media/image48.svg"/><Relationship Id="rId41" Type="http://schemas.openxmlformats.org/officeDocument/2006/relationships/image" Target="../media/image69.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76.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B2B25144-D7EB-4AE0-42C5-E05C46514A4F}"/>
              </a:ext>
            </a:extLst>
          </p:cNvPr>
          <p:cNvSpPr txBox="1">
            <a:spLocks/>
          </p:cNvSpPr>
          <p:nvPr/>
        </p:nvSpPr>
        <p:spPr>
          <a:xfrm>
            <a:off x="152778" y="2236411"/>
            <a:ext cx="8280971" cy="1192589"/>
          </a:xfrm>
          <a:prstGeom prst="rect">
            <a:avLst/>
          </a:prstGeom>
          <a:noFill/>
          <a:ln w="155575">
            <a:noFill/>
          </a:ln>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rgbClr val="32B9C8"/>
                </a:solidFill>
                <a:latin typeface="Trebuchet MS" panose="020B0603020202020204" pitchFamily="34" charset="0"/>
                <a:ea typeface="+mj-ea"/>
                <a:cs typeface="+mj-cs"/>
              </a:defRPr>
            </a:lvl1pPr>
          </a:lstStyle>
          <a:p>
            <a:pPr algn="ctr">
              <a:lnSpc>
                <a:spcPct val="160000"/>
              </a:lnSpc>
            </a:pPr>
            <a:r>
              <a:rPr lang="fr-FR" spc="70">
                <a:solidFill>
                  <a:srgbClr val="A0C515"/>
                </a:solidFill>
              </a:rPr>
              <a:t>DEM’EAU : </a:t>
            </a:r>
          </a:p>
          <a:p>
            <a:pPr algn="ctr">
              <a:lnSpc>
                <a:spcPct val="160000"/>
              </a:lnSpc>
            </a:pPr>
            <a:r>
              <a:rPr lang="fr-FR" spc="70">
                <a:solidFill>
                  <a:srgbClr val="A0C515"/>
                </a:solidFill>
              </a:rPr>
              <a:t>Démonstrateurs d’économies d’eau </a:t>
            </a:r>
            <a:br>
              <a:rPr lang="fr-FR" spc="70">
                <a:solidFill>
                  <a:srgbClr val="48535A"/>
                </a:solidFill>
              </a:rPr>
            </a:br>
            <a:r>
              <a:rPr lang="fr-FR" sz="2800" spc="70">
                <a:solidFill>
                  <a:srgbClr val="48535A"/>
                </a:solidFill>
              </a:rPr>
              <a:t>Agglo de Brive </a:t>
            </a:r>
          </a:p>
          <a:p>
            <a:pPr algn="ctr">
              <a:lnSpc>
                <a:spcPct val="160000"/>
              </a:lnSpc>
            </a:pPr>
            <a:r>
              <a:rPr lang="fr-FR" sz="2800" spc="70">
                <a:solidFill>
                  <a:srgbClr val="48535A"/>
                </a:solidFill>
              </a:rPr>
              <a:t>SUEZ Eau France </a:t>
            </a:r>
          </a:p>
        </p:txBody>
      </p:sp>
      <p:sp>
        <p:nvSpPr>
          <p:cNvPr id="9" name="Freeform 26">
            <a:extLst>
              <a:ext uri="{FF2B5EF4-FFF2-40B4-BE49-F238E27FC236}">
                <a16:creationId xmlns:a16="http://schemas.microsoft.com/office/drawing/2014/main" id="{7510F700-C2EC-41B1-20B4-B598D5063711}"/>
              </a:ext>
            </a:extLst>
          </p:cNvPr>
          <p:cNvSpPr/>
          <p:nvPr/>
        </p:nvSpPr>
        <p:spPr>
          <a:xfrm>
            <a:off x="10225772" y="5631483"/>
            <a:ext cx="1813449" cy="1038859"/>
          </a:xfrm>
          <a:custGeom>
            <a:avLst/>
            <a:gdLst/>
            <a:ahLst/>
            <a:cxnLst/>
            <a:rect l="l" t="t" r="r" b="b"/>
            <a:pathLst>
              <a:path w="2380969" h="1260002">
                <a:moveTo>
                  <a:pt x="0" y="0"/>
                </a:moveTo>
                <a:lnTo>
                  <a:pt x="2380970" y="0"/>
                </a:lnTo>
                <a:lnTo>
                  <a:pt x="2380970" y="1260002"/>
                </a:lnTo>
                <a:lnTo>
                  <a:pt x="0" y="1260002"/>
                </a:lnTo>
                <a:lnTo>
                  <a:pt x="0" y="0"/>
                </a:lnTo>
                <a:close/>
              </a:path>
            </a:pathLst>
          </a:custGeom>
          <a:blipFill>
            <a:blip r:embed="rId3"/>
            <a:stretch>
              <a:fillRect/>
            </a:stretch>
          </a:blipFill>
        </p:spPr>
        <p:txBody>
          <a:bodyPr/>
          <a:lstStyle/>
          <a:p>
            <a:endParaRPr lang="fr-FR"/>
          </a:p>
        </p:txBody>
      </p:sp>
      <p:pic>
        <p:nvPicPr>
          <p:cNvPr id="19" name="Image 18">
            <a:extLst>
              <a:ext uri="{FF2B5EF4-FFF2-40B4-BE49-F238E27FC236}">
                <a16:creationId xmlns:a16="http://schemas.microsoft.com/office/drawing/2014/main" id="{3FFF05D0-36F2-759D-61CB-5607AB46ECD5}"/>
              </a:ext>
            </a:extLst>
          </p:cNvPr>
          <p:cNvPicPr>
            <a:picLocks noChangeAspect="1"/>
          </p:cNvPicPr>
          <p:nvPr/>
        </p:nvPicPr>
        <p:blipFill rotWithShape="1">
          <a:blip r:embed="rId4">
            <a:clrChange>
              <a:clrFrom>
                <a:srgbClr val="FFFFFF"/>
              </a:clrFrom>
              <a:clrTo>
                <a:srgbClr val="FFFFFF">
                  <a:alpha val="0"/>
                </a:srgbClr>
              </a:clrTo>
            </a:clrChange>
          </a:blip>
          <a:srcRect b="8124"/>
          <a:stretch/>
        </p:blipFill>
        <p:spPr>
          <a:xfrm>
            <a:off x="8605931" y="5655436"/>
            <a:ext cx="1220926" cy="1038860"/>
          </a:xfrm>
          <a:prstGeom prst="rect">
            <a:avLst/>
          </a:prstGeom>
        </p:spPr>
      </p:pic>
      <p:sp>
        <p:nvSpPr>
          <p:cNvPr id="27" name="Titre 1">
            <a:extLst>
              <a:ext uri="{FF2B5EF4-FFF2-40B4-BE49-F238E27FC236}">
                <a16:creationId xmlns:a16="http://schemas.microsoft.com/office/drawing/2014/main" id="{CF68A822-2984-A9DD-20AA-7B1405BF0DBF}"/>
              </a:ext>
            </a:extLst>
          </p:cNvPr>
          <p:cNvSpPr txBox="1">
            <a:spLocks/>
          </p:cNvSpPr>
          <p:nvPr/>
        </p:nvSpPr>
        <p:spPr>
          <a:xfrm>
            <a:off x="-1" y="0"/>
            <a:ext cx="7169728" cy="493449"/>
          </a:xfrm>
          <a:prstGeom prst="rect">
            <a:avLst/>
          </a:prstGeom>
          <a:noFill/>
          <a:ln w="155575">
            <a:noFill/>
          </a:ln>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rgbClr val="32B9C8"/>
                </a:solidFill>
                <a:latin typeface="Trebuchet MS" panose="020B0603020202020204" pitchFamily="34" charset="0"/>
                <a:ea typeface="+mj-ea"/>
                <a:cs typeface="+mj-cs"/>
              </a:defRPr>
            </a:lvl1pPr>
          </a:lstStyle>
          <a:p>
            <a:r>
              <a:rPr lang="fr-FR" sz="1600">
                <a:solidFill>
                  <a:srgbClr val="244E8E"/>
                </a:solidFill>
              </a:rPr>
              <a:t>14 décembre 2023 | Trophées d’économies d’eau – Lauréat 2023</a:t>
            </a:r>
            <a:endParaRPr lang="fr-FR" sz="1400">
              <a:solidFill>
                <a:srgbClr val="244E8E"/>
              </a:solidFill>
            </a:endParaRPr>
          </a:p>
        </p:txBody>
      </p:sp>
      <p:pic>
        <p:nvPicPr>
          <p:cNvPr id="8" name="image5.jpeg">
            <a:extLst>
              <a:ext uri="{FF2B5EF4-FFF2-40B4-BE49-F238E27FC236}">
                <a16:creationId xmlns:a16="http://schemas.microsoft.com/office/drawing/2014/main" id="{C1D77B0D-3C83-CB9F-26F8-6C11123A897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00224" y="5618332"/>
            <a:ext cx="2115458" cy="992244"/>
          </a:xfrm>
          <a:prstGeom prst="rect">
            <a:avLst/>
          </a:prstGeom>
          <a:ln w="12700">
            <a:miter lim="400000"/>
          </a:ln>
        </p:spPr>
      </p:pic>
      <p:grpSp>
        <p:nvGrpSpPr>
          <p:cNvPr id="23" name="Groupe 22">
            <a:extLst>
              <a:ext uri="{FF2B5EF4-FFF2-40B4-BE49-F238E27FC236}">
                <a16:creationId xmlns:a16="http://schemas.microsoft.com/office/drawing/2014/main" id="{6824E5EC-074C-6932-5CDB-A873448F3503}"/>
              </a:ext>
            </a:extLst>
          </p:cNvPr>
          <p:cNvGrpSpPr/>
          <p:nvPr/>
        </p:nvGrpSpPr>
        <p:grpSpPr>
          <a:xfrm>
            <a:off x="8872316" y="370901"/>
            <a:ext cx="3770482" cy="4738421"/>
            <a:chOff x="9025094" y="512947"/>
            <a:chExt cx="3770482" cy="4738421"/>
          </a:xfrm>
        </p:grpSpPr>
        <p:sp>
          <p:nvSpPr>
            <p:cNvPr id="21" name="Graphique 16" descr="Eau avec un remplissage uni">
              <a:extLst>
                <a:ext uri="{FF2B5EF4-FFF2-40B4-BE49-F238E27FC236}">
                  <a16:creationId xmlns:a16="http://schemas.microsoft.com/office/drawing/2014/main" id="{6DEF429E-06F4-9610-7C69-A27646D04251}"/>
                </a:ext>
              </a:extLst>
            </p:cNvPr>
            <p:cNvSpPr/>
            <p:nvPr/>
          </p:nvSpPr>
          <p:spPr>
            <a:xfrm>
              <a:off x="9659044" y="512947"/>
              <a:ext cx="3136532" cy="4738421"/>
            </a:xfrm>
            <a:custGeom>
              <a:avLst/>
              <a:gdLst>
                <a:gd name="connsiteX0" fmla="*/ 1568266 w 3136532"/>
                <a:gd name="connsiteY0" fmla="*/ 0 h 4707648"/>
                <a:gd name="connsiteX1" fmla="*/ 0 w 3136532"/>
                <a:gd name="connsiteY1" fmla="*/ 3159080 h 4707648"/>
                <a:gd name="connsiteX2" fmla="*/ 1568266 w 3136532"/>
                <a:gd name="connsiteY2" fmla="*/ 4707648 h 4707648"/>
                <a:gd name="connsiteX3" fmla="*/ 3136533 w 3136532"/>
                <a:gd name="connsiteY3" fmla="*/ 3159080 h 4707648"/>
                <a:gd name="connsiteX4" fmla="*/ 1568266 w 3136532"/>
                <a:gd name="connsiteY4" fmla="*/ 0 h 4707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6532" h="4707648">
                  <a:moveTo>
                    <a:pt x="1568266" y="0"/>
                  </a:moveTo>
                  <a:cubicBezTo>
                    <a:pt x="1568266" y="0"/>
                    <a:pt x="0" y="2180385"/>
                    <a:pt x="0" y="3159080"/>
                  </a:cubicBezTo>
                  <a:cubicBezTo>
                    <a:pt x="0" y="4013890"/>
                    <a:pt x="702583" y="4707648"/>
                    <a:pt x="1568266" y="4707648"/>
                  </a:cubicBezTo>
                  <a:cubicBezTo>
                    <a:pt x="2433949" y="4707648"/>
                    <a:pt x="3136533" y="4013890"/>
                    <a:pt x="3136533" y="3159080"/>
                  </a:cubicBezTo>
                  <a:cubicBezTo>
                    <a:pt x="3136533" y="2174190"/>
                    <a:pt x="1568266" y="0"/>
                    <a:pt x="1568266" y="0"/>
                  </a:cubicBezTo>
                  <a:close/>
                </a:path>
              </a:pathLst>
            </a:custGeom>
            <a:solidFill>
              <a:srgbClr val="23BACF">
                <a:alpha val="50196"/>
              </a:srgbClr>
            </a:solidFill>
            <a:ln w="39985" cap="flat">
              <a:noFill/>
              <a:prstDash val="solid"/>
              <a:miter/>
            </a:ln>
          </p:spPr>
          <p:txBody>
            <a:bodyPr rtlCol="0" anchor="ctr"/>
            <a:lstStyle/>
            <a:p>
              <a:endParaRPr lang="fr-FR"/>
            </a:p>
          </p:txBody>
        </p:sp>
        <p:sp>
          <p:nvSpPr>
            <p:cNvPr id="14" name="Graphique 12" descr="Eau avec un remplissage uni">
              <a:extLst>
                <a:ext uri="{FF2B5EF4-FFF2-40B4-BE49-F238E27FC236}">
                  <a16:creationId xmlns:a16="http://schemas.microsoft.com/office/drawing/2014/main" id="{497F4CA9-B1BB-6E6B-2337-6D3B394FFA17}"/>
                </a:ext>
              </a:extLst>
            </p:cNvPr>
            <p:cNvSpPr/>
            <p:nvPr/>
          </p:nvSpPr>
          <p:spPr>
            <a:xfrm>
              <a:off x="9025094" y="512947"/>
              <a:ext cx="3166906" cy="4738421"/>
            </a:xfrm>
            <a:custGeom>
              <a:avLst/>
              <a:gdLst>
                <a:gd name="connsiteX0" fmla="*/ 1568266 w 3136532"/>
                <a:gd name="connsiteY0" fmla="*/ 0 h 4765231"/>
                <a:gd name="connsiteX1" fmla="*/ 0 w 3136532"/>
                <a:gd name="connsiteY1" fmla="*/ 3197721 h 4765231"/>
                <a:gd name="connsiteX2" fmla="*/ 1568266 w 3136532"/>
                <a:gd name="connsiteY2" fmla="*/ 4765232 h 4765231"/>
                <a:gd name="connsiteX3" fmla="*/ 3136533 w 3136532"/>
                <a:gd name="connsiteY3" fmla="*/ 3197721 h 4765231"/>
                <a:gd name="connsiteX4" fmla="*/ 1568266 w 3136532"/>
                <a:gd name="connsiteY4" fmla="*/ 0 h 4765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6532" h="4765231">
                  <a:moveTo>
                    <a:pt x="1568266" y="0"/>
                  </a:moveTo>
                  <a:cubicBezTo>
                    <a:pt x="1568266" y="0"/>
                    <a:pt x="0" y="2207055"/>
                    <a:pt x="0" y="3197721"/>
                  </a:cubicBezTo>
                  <a:cubicBezTo>
                    <a:pt x="0" y="4062987"/>
                    <a:pt x="702583" y="4765232"/>
                    <a:pt x="1568266" y="4765232"/>
                  </a:cubicBezTo>
                  <a:cubicBezTo>
                    <a:pt x="2433949" y="4765232"/>
                    <a:pt x="3136533" y="4062987"/>
                    <a:pt x="3136533" y="3197721"/>
                  </a:cubicBezTo>
                  <a:cubicBezTo>
                    <a:pt x="3136533" y="2200785"/>
                    <a:pt x="1568266" y="0"/>
                    <a:pt x="1568266" y="0"/>
                  </a:cubicBezTo>
                  <a:close/>
                </a:path>
              </a:pathLst>
            </a:custGeom>
            <a:solidFill>
              <a:schemeClr val="bg1"/>
            </a:solidFill>
            <a:ln w="39985" cap="flat">
              <a:noFill/>
              <a:prstDash val="solid"/>
              <a:miter/>
            </a:ln>
          </p:spPr>
          <p:txBody>
            <a:bodyPr rtlCol="0" anchor="ctr"/>
            <a:lstStyle/>
            <a:p>
              <a:endParaRPr lang="fr-FR">
                <a:solidFill>
                  <a:schemeClr val="accent2">
                    <a:lumMod val="60000"/>
                    <a:lumOff val="40000"/>
                  </a:schemeClr>
                </a:solidFill>
              </a:endParaRPr>
            </a:p>
          </p:txBody>
        </p:sp>
        <p:pic>
          <p:nvPicPr>
            <p:cNvPr id="16" name="Image 15">
              <a:extLst>
                <a:ext uri="{FF2B5EF4-FFF2-40B4-BE49-F238E27FC236}">
                  <a16:creationId xmlns:a16="http://schemas.microsoft.com/office/drawing/2014/main" id="{FCA02689-E9C6-6AD6-710A-BF4DDC6EAD48}"/>
                </a:ext>
              </a:extLst>
            </p:cNvPr>
            <p:cNvPicPr>
              <a:picLocks noChangeAspect="1"/>
            </p:cNvPicPr>
            <p:nvPr/>
          </p:nvPicPr>
          <p:blipFill rotWithShape="1">
            <a:blip r:embed="rId6"/>
            <a:srcRect t="7805" r="3998" b="3078"/>
            <a:stretch/>
          </p:blipFill>
          <p:spPr>
            <a:xfrm>
              <a:off x="9254150" y="2882157"/>
              <a:ext cx="2708793" cy="1561021"/>
            </a:xfrm>
            <a:prstGeom prst="rect">
              <a:avLst/>
            </a:prstGeom>
          </p:spPr>
        </p:pic>
        <p:sp>
          <p:nvSpPr>
            <p:cNvPr id="11" name="Graphique 9" descr="Eau contour">
              <a:extLst>
                <a:ext uri="{FF2B5EF4-FFF2-40B4-BE49-F238E27FC236}">
                  <a16:creationId xmlns:a16="http://schemas.microsoft.com/office/drawing/2014/main" id="{C94BAFF8-2DEF-BC79-540E-1044D9501060}"/>
                </a:ext>
              </a:extLst>
            </p:cNvPr>
            <p:cNvSpPr/>
            <p:nvPr/>
          </p:nvSpPr>
          <p:spPr>
            <a:xfrm>
              <a:off x="9025094" y="512947"/>
              <a:ext cx="3197280" cy="4738421"/>
            </a:xfrm>
            <a:custGeom>
              <a:avLst/>
              <a:gdLst>
                <a:gd name="connsiteX0" fmla="*/ 0 w 2267719"/>
                <a:gd name="connsiteY0" fmla="*/ 2201774 h 3281075"/>
                <a:gd name="connsiteX1" fmla="*/ 1133860 w 2267719"/>
                <a:gd name="connsiteY1" fmla="*/ 3281075 h 3281075"/>
                <a:gd name="connsiteX2" fmla="*/ 2267719 w 2267719"/>
                <a:gd name="connsiteY2" fmla="*/ 2201774 h 3281075"/>
                <a:gd name="connsiteX3" fmla="*/ 1133860 w 2267719"/>
                <a:gd name="connsiteY3" fmla="*/ 0 h 3281075"/>
                <a:gd name="connsiteX4" fmla="*/ 0 w 2267719"/>
                <a:gd name="connsiteY4" fmla="*/ 2201774 h 3281075"/>
                <a:gd name="connsiteX5" fmla="*/ 2177011 w 2267719"/>
                <a:gd name="connsiteY5" fmla="*/ 2201774 h 3281075"/>
                <a:gd name="connsiteX6" fmla="*/ 1133860 w 2267719"/>
                <a:gd name="connsiteY6" fmla="*/ 3194731 h 3281075"/>
                <a:gd name="connsiteX7" fmla="*/ 90709 w 2267719"/>
                <a:gd name="connsiteY7" fmla="*/ 2201774 h 3281075"/>
                <a:gd name="connsiteX8" fmla="*/ 1133959 w 2267719"/>
                <a:gd name="connsiteY8" fmla="*/ 151776 h 3281075"/>
                <a:gd name="connsiteX9" fmla="*/ 2177011 w 2267719"/>
                <a:gd name="connsiteY9" fmla="*/ 2201774 h 32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67719" h="3281075">
                  <a:moveTo>
                    <a:pt x="0" y="2201774"/>
                  </a:moveTo>
                  <a:cubicBezTo>
                    <a:pt x="0" y="2797855"/>
                    <a:pt x="507647" y="3281075"/>
                    <a:pt x="1133860" y="3281075"/>
                  </a:cubicBezTo>
                  <a:cubicBezTo>
                    <a:pt x="1760072" y="3281075"/>
                    <a:pt x="2267719" y="2797855"/>
                    <a:pt x="2267719" y="2201774"/>
                  </a:cubicBezTo>
                  <a:cubicBezTo>
                    <a:pt x="2267719" y="1515339"/>
                    <a:pt x="1133860" y="0"/>
                    <a:pt x="1133860" y="0"/>
                  </a:cubicBezTo>
                  <a:cubicBezTo>
                    <a:pt x="1133860" y="0"/>
                    <a:pt x="0" y="1519656"/>
                    <a:pt x="0" y="2201774"/>
                  </a:cubicBezTo>
                  <a:close/>
                  <a:moveTo>
                    <a:pt x="2177011" y="2201774"/>
                  </a:moveTo>
                  <a:cubicBezTo>
                    <a:pt x="2177011" y="2750171"/>
                    <a:pt x="1709974" y="3194731"/>
                    <a:pt x="1133860" y="3194731"/>
                  </a:cubicBezTo>
                  <a:cubicBezTo>
                    <a:pt x="557746" y="3194731"/>
                    <a:pt x="90709" y="2750171"/>
                    <a:pt x="90709" y="2201774"/>
                  </a:cubicBezTo>
                  <a:cubicBezTo>
                    <a:pt x="90709" y="1653735"/>
                    <a:pt x="884678" y="500364"/>
                    <a:pt x="1133959" y="151776"/>
                  </a:cubicBezTo>
                  <a:cubicBezTo>
                    <a:pt x="1383350" y="499600"/>
                    <a:pt x="2177011" y="1650036"/>
                    <a:pt x="2177011" y="2201774"/>
                  </a:cubicBezTo>
                  <a:close/>
                </a:path>
              </a:pathLst>
            </a:custGeom>
            <a:solidFill>
              <a:srgbClr val="23BACF"/>
            </a:solidFill>
            <a:ln w="1563" cap="flat">
              <a:noFill/>
              <a:prstDash val="solid"/>
              <a:miter/>
            </a:ln>
          </p:spPr>
          <p:txBody>
            <a:bodyPr rtlCol="0" anchor="ctr"/>
            <a:lstStyle/>
            <a:p>
              <a:endParaRPr lang="fr-FR"/>
            </a:p>
          </p:txBody>
        </p:sp>
      </p:grpSp>
      <p:pic>
        <p:nvPicPr>
          <p:cNvPr id="2" name="Picture 2" descr="Communauté d'agglomération du Bassin de Brive — Wikipédia">
            <a:extLst>
              <a:ext uri="{FF2B5EF4-FFF2-40B4-BE49-F238E27FC236}">
                <a16:creationId xmlns:a16="http://schemas.microsoft.com/office/drawing/2014/main" id="{E11E0C4A-05D3-843D-00EF-5C4E374DBE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4597" y="5432318"/>
            <a:ext cx="771473" cy="1238024"/>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a:extLst>
              <a:ext uri="{FF2B5EF4-FFF2-40B4-BE49-F238E27FC236}">
                <a16:creationId xmlns:a16="http://schemas.microsoft.com/office/drawing/2014/main" id="{A4F23F83-817E-4CFE-A8F6-73669E5557DA}"/>
              </a:ext>
            </a:extLst>
          </p:cNvPr>
          <p:cNvPicPr>
            <a:picLocks noChangeAspect="1"/>
          </p:cNvPicPr>
          <p:nvPr/>
        </p:nvPicPr>
        <p:blipFill>
          <a:blip r:embed="rId8"/>
          <a:stretch>
            <a:fillRect/>
          </a:stretch>
        </p:blipFill>
        <p:spPr>
          <a:xfrm>
            <a:off x="6241649" y="5594737"/>
            <a:ext cx="1679139" cy="1075605"/>
          </a:xfrm>
          <a:prstGeom prst="rect">
            <a:avLst/>
          </a:prstGeom>
        </p:spPr>
      </p:pic>
      <p:pic>
        <p:nvPicPr>
          <p:cNvPr id="3" name="Picture 2" descr="Une image contenant Police, logo, Graphique, symbole&#10;&#10;Description générée automatiquement">
            <a:extLst>
              <a:ext uri="{FF2B5EF4-FFF2-40B4-BE49-F238E27FC236}">
                <a16:creationId xmlns:a16="http://schemas.microsoft.com/office/drawing/2014/main" id="{E278890B-07AB-3A2F-AB99-19B11089F499}"/>
              </a:ext>
            </a:extLst>
          </p:cNvPr>
          <p:cNvPicPr>
            <a:picLocks noChangeAspect="1"/>
          </p:cNvPicPr>
          <p:nvPr/>
        </p:nvPicPr>
        <p:blipFill>
          <a:blip r:embed="rId9"/>
          <a:stretch>
            <a:fillRect/>
          </a:stretch>
        </p:blipFill>
        <p:spPr>
          <a:xfrm>
            <a:off x="4124855" y="5881040"/>
            <a:ext cx="1571625" cy="533400"/>
          </a:xfrm>
          <a:prstGeom prst="rect">
            <a:avLst/>
          </a:prstGeom>
        </p:spPr>
      </p:pic>
    </p:spTree>
    <p:extLst>
      <p:ext uri="{BB962C8B-B14F-4D97-AF65-F5344CB8AC3E}">
        <p14:creationId xmlns:p14="http://schemas.microsoft.com/office/powerpoint/2010/main" val="122315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8338E46E-4496-A0BA-5EE2-B82333322ABF}"/>
              </a:ext>
            </a:extLst>
          </p:cNvPr>
          <p:cNvSpPr>
            <a:spLocks noGrp="1"/>
          </p:cNvSpPr>
          <p:nvPr>
            <p:ph type="ftr" sz="quarter" idx="3"/>
          </p:nvPr>
        </p:nvSpPr>
        <p:spPr>
          <a:xfrm>
            <a:off x="2134330" y="6276838"/>
            <a:ext cx="8350809" cy="288000"/>
          </a:xfrm>
        </p:spPr>
        <p:txBody>
          <a:bodyPr/>
          <a:lstStyle/>
          <a:p>
            <a:r>
              <a:rPr lang="fr-FR"/>
              <a:t>Lauréat des Trophées d’économies d’eau 2023</a:t>
            </a:r>
          </a:p>
        </p:txBody>
      </p:sp>
      <p:sp>
        <p:nvSpPr>
          <p:cNvPr id="4" name="Espace réservé du numéro de diapositive 3">
            <a:extLst>
              <a:ext uri="{FF2B5EF4-FFF2-40B4-BE49-F238E27FC236}">
                <a16:creationId xmlns:a16="http://schemas.microsoft.com/office/drawing/2014/main" id="{7A7FFB6E-72E1-FC27-5FA3-43D5261402CE}"/>
              </a:ext>
            </a:extLst>
          </p:cNvPr>
          <p:cNvSpPr>
            <a:spLocks noGrp="1"/>
          </p:cNvSpPr>
          <p:nvPr>
            <p:ph type="sldNum" sz="quarter" idx="4"/>
          </p:nvPr>
        </p:nvSpPr>
        <p:spPr>
          <a:xfrm>
            <a:off x="9672953" y="6276838"/>
            <a:ext cx="720000" cy="288000"/>
          </a:xfrm>
        </p:spPr>
        <p:txBody>
          <a:bodyPr/>
          <a:lstStyle/>
          <a:p>
            <a:fld id="{76616240-CD72-45B6-980A-B0B987596F74}" type="slidenum">
              <a:rPr lang="fr-FR" smtClean="0"/>
              <a:pPr/>
              <a:t>10</a:t>
            </a:fld>
            <a:endParaRPr lang="fr-FR"/>
          </a:p>
        </p:txBody>
      </p:sp>
      <p:pic>
        <p:nvPicPr>
          <p:cNvPr id="20" name="image5.jpeg">
            <a:extLst>
              <a:ext uri="{FF2B5EF4-FFF2-40B4-BE49-F238E27FC236}">
                <a16:creationId xmlns:a16="http://schemas.microsoft.com/office/drawing/2014/main" id="{D4FA127D-F50F-14DF-EDAD-9897BDDF8E39}"/>
              </a:ext>
            </a:extLst>
          </p:cNvPr>
          <p:cNvPicPr>
            <a:picLocks noChangeAspect="1"/>
          </p:cNvPicPr>
          <p:nvPr/>
        </p:nvPicPr>
        <p:blipFill>
          <a:blip r:embed="rId3"/>
          <a:stretch>
            <a:fillRect/>
          </a:stretch>
        </p:blipFill>
        <p:spPr>
          <a:xfrm>
            <a:off x="922294" y="6192960"/>
            <a:ext cx="1263992" cy="592869"/>
          </a:xfrm>
          <a:prstGeom prst="rect">
            <a:avLst/>
          </a:prstGeom>
          <a:ln w="12700">
            <a:miter lim="400000"/>
          </a:ln>
        </p:spPr>
      </p:pic>
      <p:sp>
        <p:nvSpPr>
          <p:cNvPr id="19" name="Titre 18">
            <a:extLst>
              <a:ext uri="{FF2B5EF4-FFF2-40B4-BE49-F238E27FC236}">
                <a16:creationId xmlns:a16="http://schemas.microsoft.com/office/drawing/2014/main" id="{6F9E71C0-21E3-9AA7-9EC8-61166D153259}"/>
              </a:ext>
            </a:extLst>
          </p:cNvPr>
          <p:cNvSpPr>
            <a:spLocks noGrp="1"/>
          </p:cNvSpPr>
          <p:nvPr>
            <p:ph type="title"/>
          </p:nvPr>
        </p:nvSpPr>
        <p:spPr>
          <a:xfrm>
            <a:off x="386508" y="418853"/>
            <a:ext cx="10515600" cy="614547"/>
          </a:xfrm>
        </p:spPr>
        <p:txBody>
          <a:bodyPr>
            <a:normAutofit fontScale="90000"/>
          </a:bodyPr>
          <a:lstStyle/>
          <a:p>
            <a:r>
              <a:rPr lang="fr-FR" sz="3600" b="1">
                <a:solidFill>
                  <a:srgbClr val="244E8E"/>
                </a:solidFill>
              </a:rPr>
              <a:t>Comprendre</a:t>
            </a:r>
            <a:br>
              <a:rPr lang="fr-FR" sz="3600" b="1">
                <a:solidFill>
                  <a:srgbClr val="33A6B2"/>
                </a:solidFill>
              </a:rPr>
            </a:br>
            <a:endParaRPr lang="fr-FR" sz="3600"/>
          </a:p>
        </p:txBody>
      </p:sp>
      <p:sp>
        <p:nvSpPr>
          <p:cNvPr id="21" name="ZoneTexte 20">
            <a:extLst>
              <a:ext uri="{FF2B5EF4-FFF2-40B4-BE49-F238E27FC236}">
                <a16:creationId xmlns:a16="http://schemas.microsoft.com/office/drawing/2014/main" id="{8099A4F6-2658-1E73-84B9-B93517CDFE3F}"/>
              </a:ext>
            </a:extLst>
          </p:cNvPr>
          <p:cNvSpPr txBox="1"/>
          <p:nvPr/>
        </p:nvSpPr>
        <p:spPr>
          <a:xfrm>
            <a:off x="461147" y="1033400"/>
            <a:ext cx="10006445" cy="523220"/>
          </a:xfrm>
          <a:prstGeom prst="rect">
            <a:avLst/>
          </a:prstGeom>
          <a:noFill/>
        </p:spPr>
        <p:txBody>
          <a:bodyPr wrap="square" rtlCol="0">
            <a:spAutoFit/>
          </a:bodyPr>
          <a:lstStyle/>
          <a:p>
            <a:pPr>
              <a:spcAft>
                <a:spcPts val="600"/>
              </a:spcAft>
            </a:pPr>
            <a:r>
              <a:rPr lang="fr-FR" sz="2800" b="1">
                <a:solidFill>
                  <a:srgbClr val="435057"/>
                </a:solidFill>
                <a:latin typeface="Trebuchet MS" panose="020B0603020202020204" pitchFamily="34" charset="0"/>
              </a:rPr>
              <a:t>Le portrait des consommateurs</a:t>
            </a:r>
          </a:p>
        </p:txBody>
      </p:sp>
      <p:pic>
        <p:nvPicPr>
          <p:cNvPr id="5" name="Image 4">
            <a:extLst>
              <a:ext uri="{FF2B5EF4-FFF2-40B4-BE49-F238E27FC236}">
                <a16:creationId xmlns:a16="http://schemas.microsoft.com/office/drawing/2014/main" id="{00FE3ECB-C6E4-BE4A-613C-30A1D14DE5E2}"/>
              </a:ext>
            </a:extLst>
          </p:cNvPr>
          <p:cNvPicPr>
            <a:picLocks noChangeAspect="1"/>
          </p:cNvPicPr>
          <p:nvPr/>
        </p:nvPicPr>
        <p:blipFill rotWithShape="1">
          <a:blip r:embed="rId4"/>
          <a:srcRect b="8124"/>
          <a:stretch/>
        </p:blipFill>
        <p:spPr>
          <a:xfrm>
            <a:off x="0" y="6073487"/>
            <a:ext cx="922294" cy="784761"/>
          </a:xfrm>
          <a:prstGeom prst="rect">
            <a:avLst/>
          </a:prstGeom>
        </p:spPr>
      </p:pic>
      <p:sp>
        <p:nvSpPr>
          <p:cNvPr id="2" name="Freeform 26">
            <a:extLst>
              <a:ext uri="{FF2B5EF4-FFF2-40B4-BE49-F238E27FC236}">
                <a16:creationId xmlns:a16="http://schemas.microsoft.com/office/drawing/2014/main" id="{08A4AD5A-70D2-395C-13CA-81A4D99069A1}"/>
              </a:ext>
            </a:extLst>
          </p:cNvPr>
          <p:cNvSpPr/>
          <p:nvPr/>
        </p:nvSpPr>
        <p:spPr>
          <a:xfrm>
            <a:off x="10485139" y="6086521"/>
            <a:ext cx="1527747" cy="701848"/>
          </a:xfrm>
          <a:custGeom>
            <a:avLst/>
            <a:gdLst/>
            <a:ahLst/>
            <a:cxnLst/>
            <a:rect l="l" t="t" r="r" b="b"/>
            <a:pathLst>
              <a:path w="2380969" h="1260002">
                <a:moveTo>
                  <a:pt x="0" y="0"/>
                </a:moveTo>
                <a:lnTo>
                  <a:pt x="2380970" y="0"/>
                </a:lnTo>
                <a:lnTo>
                  <a:pt x="2380970" y="1260002"/>
                </a:lnTo>
                <a:lnTo>
                  <a:pt x="0" y="1260002"/>
                </a:lnTo>
                <a:lnTo>
                  <a:pt x="0" y="0"/>
                </a:lnTo>
                <a:close/>
              </a:path>
            </a:pathLst>
          </a:custGeom>
          <a:blipFill>
            <a:blip r:embed="rId5"/>
            <a:stretch>
              <a:fillRect/>
            </a:stretch>
          </a:blipFill>
        </p:spPr>
        <p:txBody>
          <a:bodyPr/>
          <a:lstStyle/>
          <a:p>
            <a:endParaRPr lang="fr-FR"/>
          </a:p>
        </p:txBody>
      </p:sp>
      <p:pic>
        <p:nvPicPr>
          <p:cNvPr id="6" name="Image 5">
            <a:extLst>
              <a:ext uri="{FF2B5EF4-FFF2-40B4-BE49-F238E27FC236}">
                <a16:creationId xmlns:a16="http://schemas.microsoft.com/office/drawing/2014/main" id="{E35ECFA3-358D-BF99-03B5-4D691FE65FCB}"/>
              </a:ext>
            </a:extLst>
          </p:cNvPr>
          <p:cNvPicPr>
            <a:picLocks noChangeAspect="1"/>
          </p:cNvPicPr>
          <p:nvPr/>
        </p:nvPicPr>
        <p:blipFill rotWithShape="1">
          <a:blip r:embed="rId6"/>
          <a:srcRect t="7805" r="3998" b="3078"/>
          <a:stretch/>
        </p:blipFill>
        <p:spPr>
          <a:xfrm>
            <a:off x="10245436" y="187500"/>
            <a:ext cx="1780822" cy="1026251"/>
          </a:xfrm>
          <a:prstGeom prst="rect">
            <a:avLst/>
          </a:prstGeom>
        </p:spPr>
      </p:pic>
      <p:pic>
        <p:nvPicPr>
          <p:cNvPr id="1026" name="Picture 2">
            <a:extLst>
              <a:ext uri="{FF2B5EF4-FFF2-40B4-BE49-F238E27FC236}">
                <a16:creationId xmlns:a16="http://schemas.microsoft.com/office/drawing/2014/main" id="{4FAA2C9B-7ADD-AA57-3C2E-BFF49110942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4278"/>
          <a:stretch/>
        </p:blipFill>
        <p:spPr bwMode="auto">
          <a:xfrm>
            <a:off x="922294" y="2752772"/>
            <a:ext cx="5099061" cy="27498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5CB550A-B0FD-D9D3-55AF-7F7ED0AA63D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8679" t="12454"/>
          <a:stretch/>
        </p:blipFill>
        <p:spPr bwMode="auto">
          <a:xfrm>
            <a:off x="6544235" y="2511028"/>
            <a:ext cx="5392552" cy="3269288"/>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contenu 10">
            <a:extLst>
              <a:ext uri="{FF2B5EF4-FFF2-40B4-BE49-F238E27FC236}">
                <a16:creationId xmlns:a16="http://schemas.microsoft.com/office/drawing/2014/main" id="{BF6FBE3D-EDB3-A636-A298-5CDC8B5B4EF0}"/>
              </a:ext>
            </a:extLst>
          </p:cNvPr>
          <p:cNvSpPr txBox="1">
            <a:spLocks/>
          </p:cNvSpPr>
          <p:nvPr/>
        </p:nvSpPr>
        <p:spPr>
          <a:xfrm>
            <a:off x="386508" y="2275103"/>
            <a:ext cx="4901166" cy="166199"/>
          </a:xfrm>
          <a:prstGeom prst="rect">
            <a:avLst/>
          </a:prstGeom>
        </p:spPr>
        <p:txBody>
          <a:bodyPr vert="horz" wrap="square" lIns="0" tIns="0" rIns="0" bIns="0" numCol="1" spcCol="252000" rtlCol="0" anchor="b">
            <a:spAutoFit/>
          </a:bodyPr>
          <a:lstStyle>
            <a:defPPr>
              <a:defRPr lang="en-US"/>
            </a:defPPr>
            <a:lvl1pPr indent="0" defTabSz="685800">
              <a:lnSpc>
                <a:spcPct val="90000"/>
              </a:lnSpc>
              <a:spcBef>
                <a:spcPts val="500"/>
              </a:spcBef>
              <a:buFont typeface="Arial" panose="020B0604020202020204" pitchFamily="34" charset="0"/>
              <a:buNone/>
              <a:defRPr sz="2000" b="0" i="0" cap="none" baseline="30000">
                <a:solidFill>
                  <a:schemeClr val="accent2"/>
                </a:solidFill>
                <a:latin typeface="Arial Nova Cond" panose="020B0506020202020204" pitchFamily="34" charset="0"/>
                <a:cs typeface="Arial Black" panose="020B0604020202020204" pitchFamily="34" charset="0"/>
              </a:defRPr>
            </a:lvl1pPr>
            <a:lvl2pPr marL="6350" indent="0" defTabSz="685800">
              <a:lnSpc>
                <a:spcPct val="90000"/>
              </a:lnSpc>
              <a:spcBef>
                <a:spcPts val="500"/>
              </a:spcBef>
              <a:buFont typeface="Arial" panose="020B0604020202020204" pitchFamily="34" charset="0"/>
              <a:buNone/>
              <a:tabLst/>
              <a:defRPr sz="1200" b="1" i="0">
                <a:solidFill>
                  <a:schemeClr val="accent1"/>
                </a:solidFill>
                <a:cs typeface="Arial Black" panose="020B0604020202020204" pitchFamily="34" charset="0"/>
              </a:defRPr>
            </a:lvl2pPr>
            <a:lvl3pPr marL="182563" indent="-176213" defTabSz="685800">
              <a:lnSpc>
                <a:spcPct val="90000"/>
              </a:lnSpc>
              <a:spcBef>
                <a:spcPts val="600"/>
              </a:spcBef>
              <a:buClr>
                <a:srgbClr val="77B7FC"/>
              </a:buClr>
              <a:buSzPct val="100000"/>
              <a:buFont typeface="Arial" panose="020B0604020202020204" pitchFamily="34" charset="0"/>
              <a:buChar char="&gt;"/>
              <a:tabLst/>
              <a:defRPr sz="1050" b="0" i="1" cap="none" baseline="0">
                <a:solidFill>
                  <a:srgbClr val="77B7FC"/>
                </a:solidFill>
                <a:cs typeface="Arial Black" panose="020B0604020202020204" pitchFamily="34" charset="0"/>
              </a:defRPr>
            </a:lvl3pPr>
            <a:lvl4pPr marL="292100" indent="-285750" defTabSz="685800">
              <a:lnSpc>
                <a:spcPts val="1600"/>
              </a:lnSpc>
              <a:spcBef>
                <a:spcPts val="600"/>
              </a:spcBef>
              <a:buClr>
                <a:srgbClr val="77B7FC"/>
              </a:buClr>
              <a:buFont typeface="Arial" panose="020B0604020202020204" pitchFamily="34" charset="0"/>
              <a:buChar char="•"/>
              <a:tabLst/>
              <a:defRPr sz="1100">
                <a:solidFill>
                  <a:schemeClr val="accent2"/>
                </a:solidFill>
                <a:cs typeface="Arial" panose="020B0604020202020204" pitchFamily="34" charset="0"/>
              </a:defRPr>
            </a:lvl4pPr>
            <a:lvl5pPr marL="223838" indent="-217488" defTabSz="685800">
              <a:lnSpc>
                <a:spcPts val="1600"/>
              </a:lnSpc>
              <a:spcBef>
                <a:spcPts val="600"/>
              </a:spcBef>
              <a:buClr>
                <a:srgbClr val="77B7FC"/>
              </a:buClr>
              <a:buSzPct val="100000"/>
              <a:buFont typeface="Arial" panose="020B0604020202020204" pitchFamily="34" charset="0"/>
              <a:buChar char="•"/>
              <a:tabLst/>
              <a:defRPr sz="1100">
                <a:solidFill>
                  <a:schemeClr val="accent2"/>
                </a:solidFill>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r>
              <a:rPr lang="fr-FR" sz="1800">
                <a:solidFill>
                  <a:srgbClr val="48535A"/>
                </a:solidFill>
                <a:latin typeface="Trebuchet MS" panose="020B0603020202020204" pitchFamily="34" charset="0"/>
              </a:rPr>
              <a:t>Répartition des consommations de 2021 par classe client des abonnés </a:t>
            </a:r>
          </a:p>
        </p:txBody>
      </p:sp>
      <p:sp>
        <p:nvSpPr>
          <p:cNvPr id="8" name="Espace réservé du contenu 10">
            <a:extLst>
              <a:ext uri="{FF2B5EF4-FFF2-40B4-BE49-F238E27FC236}">
                <a16:creationId xmlns:a16="http://schemas.microsoft.com/office/drawing/2014/main" id="{B2A458EB-7B70-E644-0073-7408DAC7BCF0}"/>
              </a:ext>
            </a:extLst>
          </p:cNvPr>
          <p:cNvSpPr txBox="1">
            <a:spLocks/>
          </p:cNvSpPr>
          <p:nvPr/>
        </p:nvSpPr>
        <p:spPr>
          <a:xfrm>
            <a:off x="6096000" y="2260951"/>
            <a:ext cx="4901166" cy="166199"/>
          </a:xfrm>
          <a:prstGeom prst="rect">
            <a:avLst/>
          </a:prstGeom>
        </p:spPr>
        <p:txBody>
          <a:bodyPr vert="horz" wrap="square" lIns="0" tIns="0" rIns="0" bIns="0" numCol="1" spcCol="252000" rtlCol="0" anchor="b">
            <a:spAutoFit/>
          </a:bodyPr>
          <a:lstStyle>
            <a:defPPr>
              <a:defRPr lang="en-US"/>
            </a:defPPr>
            <a:lvl1pPr indent="0" defTabSz="685800">
              <a:lnSpc>
                <a:spcPct val="90000"/>
              </a:lnSpc>
              <a:spcBef>
                <a:spcPts val="500"/>
              </a:spcBef>
              <a:buFont typeface="Arial" panose="020B0604020202020204" pitchFamily="34" charset="0"/>
              <a:buNone/>
              <a:defRPr sz="2000" b="0" i="0" cap="none" baseline="30000">
                <a:solidFill>
                  <a:schemeClr val="accent2"/>
                </a:solidFill>
                <a:latin typeface="Arial Nova Cond" panose="020B0506020202020204" pitchFamily="34" charset="0"/>
                <a:cs typeface="Arial Black" panose="020B0604020202020204" pitchFamily="34" charset="0"/>
              </a:defRPr>
            </a:lvl1pPr>
            <a:lvl2pPr marL="6350" indent="0" defTabSz="685800">
              <a:lnSpc>
                <a:spcPct val="90000"/>
              </a:lnSpc>
              <a:spcBef>
                <a:spcPts val="500"/>
              </a:spcBef>
              <a:buFont typeface="Arial" panose="020B0604020202020204" pitchFamily="34" charset="0"/>
              <a:buNone/>
              <a:tabLst/>
              <a:defRPr sz="1200" b="1" i="0">
                <a:solidFill>
                  <a:schemeClr val="accent1"/>
                </a:solidFill>
                <a:cs typeface="Arial Black" panose="020B0604020202020204" pitchFamily="34" charset="0"/>
              </a:defRPr>
            </a:lvl2pPr>
            <a:lvl3pPr marL="182563" indent="-176213" defTabSz="685800">
              <a:lnSpc>
                <a:spcPct val="90000"/>
              </a:lnSpc>
              <a:spcBef>
                <a:spcPts val="600"/>
              </a:spcBef>
              <a:buClr>
                <a:srgbClr val="77B7FC"/>
              </a:buClr>
              <a:buSzPct val="100000"/>
              <a:buFont typeface="Arial" panose="020B0604020202020204" pitchFamily="34" charset="0"/>
              <a:buChar char="&gt;"/>
              <a:tabLst/>
              <a:defRPr sz="1050" b="0" i="1" cap="none" baseline="0">
                <a:solidFill>
                  <a:srgbClr val="77B7FC"/>
                </a:solidFill>
                <a:cs typeface="Arial Black" panose="020B0604020202020204" pitchFamily="34" charset="0"/>
              </a:defRPr>
            </a:lvl3pPr>
            <a:lvl4pPr marL="292100" indent="-285750" defTabSz="685800">
              <a:lnSpc>
                <a:spcPts val="1600"/>
              </a:lnSpc>
              <a:spcBef>
                <a:spcPts val="600"/>
              </a:spcBef>
              <a:buClr>
                <a:srgbClr val="77B7FC"/>
              </a:buClr>
              <a:buFont typeface="Arial" panose="020B0604020202020204" pitchFamily="34" charset="0"/>
              <a:buChar char="•"/>
              <a:tabLst/>
              <a:defRPr sz="1100">
                <a:solidFill>
                  <a:schemeClr val="accent2"/>
                </a:solidFill>
                <a:cs typeface="Arial" panose="020B0604020202020204" pitchFamily="34" charset="0"/>
              </a:defRPr>
            </a:lvl4pPr>
            <a:lvl5pPr marL="223838" indent="-217488" defTabSz="685800">
              <a:lnSpc>
                <a:spcPts val="1600"/>
              </a:lnSpc>
              <a:spcBef>
                <a:spcPts val="600"/>
              </a:spcBef>
              <a:buClr>
                <a:srgbClr val="77B7FC"/>
              </a:buClr>
              <a:buSzPct val="100000"/>
              <a:buFont typeface="Arial" panose="020B0604020202020204" pitchFamily="34" charset="0"/>
              <a:buChar char="•"/>
              <a:tabLst/>
              <a:defRPr sz="1100">
                <a:solidFill>
                  <a:schemeClr val="accent2"/>
                </a:solidFill>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r>
              <a:rPr lang="fr-FR" sz="1800">
                <a:solidFill>
                  <a:srgbClr val="48535A"/>
                </a:solidFill>
                <a:latin typeface="Trebuchet MS" panose="020B0603020202020204" pitchFamily="34" charset="0"/>
              </a:rPr>
              <a:t>Les gestes hydro-économes à généraliser chez les habitants</a:t>
            </a:r>
          </a:p>
        </p:txBody>
      </p:sp>
    </p:spTree>
    <p:extLst>
      <p:ext uri="{BB962C8B-B14F-4D97-AF65-F5344CB8AC3E}">
        <p14:creationId xmlns:p14="http://schemas.microsoft.com/office/powerpoint/2010/main" val="2252745976"/>
      </p:ext>
    </p:extLst>
  </p:cSld>
  <p:clrMapOvr>
    <a:masterClrMapping/>
  </p:clrMapOvr>
  <mc:AlternateContent xmlns:mc="http://schemas.openxmlformats.org/markup-compatibility/2006">
    <mc:Choice xmlns:p14="http://schemas.microsoft.com/office/powerpoint/2010/main" Requires="p14">
      <p:transition p14:dur="0" advTm="8000"/>
    </mc:Choice>
    <mc:Fallback>
      <p:transition advTm="8000"/>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8338E46E-4496-A0BA-5EE2-B82333322ABF}"/>
              </a:ext>
            </a:extLst>
          </p:cNvPr>
          <p:cNvSpPr>
            <a:spLocks noGrp="1"/>
          </p:cNvSpPr>
          <p:nvPr>
            <p:ph type="ftr" sz="quarter" idx="3"/>
          </p:nvPr>
        </p:nvSpPr>
        <p:spPr>
          <a:xfrm>
            <a:off x="2134330" y="6276838"/>
            <a:ext cx="8350809" cy="288000"/>
          </a:xfrm>
        </p:spPr>
        <p:txBody>
          <a:bodyPr/>
          <a:lstStyle/>
          <a:p>
            <a:r>
              <a:rPr lang="fr-FR"/>
              <a:t>Lauréat des Trophées d’économies d’eau 2023</a:t>
            </a:r>
          </a:p>
        </p:txBody>
      </p:sp>
      <p:sp>
        <p:nvSpPr>
          <p:cNvPr id="4" name="Espace réservé du numéro de diapositive 3">
            <a:extLst>
              <a:ext uri="{FF2B5EF4-FFF2-40B4-BE49-F238E27FC236}">
                <a16:creationId xmlns:a16="http://schemas.microsoft.com/office/drawing/2014/main" id="{7A7FFB6E-72E1-FC27-5FA3-43D5261402CE}"/>
              </a:ext>
            </a:extLst>
          </p:cNvPr>
          <p:cNvSpPr>
            <a:spLocks noGrp="1"/>
          </p:cNvSpPr>
          <p:nvPr>
            <p:ph type="sldNum" sz="quarter" idx="4"/>
          </p:nvPr>
        </p:nvSpPr>
        <p:spPr>
          <a:xfrm>
            <a:off x="9672953" y="6276838"/>
            <a:ext cx="720000" cy="288000"/>
          </a:xfrm>
        </p:spPr>
        <p:txBody>
          <a:bodyPr/>
          <a:lstStyle/>
          <a:p>
            <a:fld id="{76616240-CD72-45B6-980A-B0B987596F74}" type="slidenum">
              <a:rPr lang="fr-FR" smtClean="0"/>
              <a:pPr/>
              <a:t>11</a:t>
            </a:fld>
            <a:endParaRPr lang="fr-FR"/>
          </a:p>
        </p:txBody>
      </p:sp>
      <p:pic>
        <p:nvPicPr>
          <p:cNvPr id="20" name="image5.jpeg">
            <a:extLst>
              <a:ext uri="{FF2B5EF4-FFF2-40B4-BE49-F238E27FC236}">
                <a16:creationId xmlns:a16="http://schemas.microsoft.com/office/drawing/2014/main" id="{D4FA127D-F50F-14DF-EDAD-9897BDDF8E39}"/>
              </a:ext>
            </a:extLst>
          </p:cNvPr>
          <p:cNvPicPr>
            <a:picLocks noChangeAspect="1"/>
          </p:cNvPicPr>
          <p:nvPr/>
        </p:nvPicPr>
        <p:blipFill>
          <a:blip r:embed="rId3"/>
          <a:stretch>
            <a:fillRect/>
          </a:stretch>
        </p:blipFill>
        <p:spPr>
          <a:xfrm>
            <a:off x="922294" y="6192960"/>
            <a:ext cx="1263992" cy="592869"/>
          </a:xfrm>
          <a:prstGeom prst="rect">
            <a:avLst/>
          </a:prstGeom>
          <a:ln w="12700">
            <a:miter lim="400000"/>
          </a:ln>
        </p:spPr>
      </p:pic>
      <p:sp>
        <p:nvSpPr>
          <p:cNvPr id="19" name="Titre 18">
            <a:extLst>
              <a:ext uri="{FF2B5EF4-FFF2-40B4-BE49-F238E27FC236}">
                <a16:creationId xmlns:a16="http://schemas.microsoft.com/office/drawing/2014/main" id="{6F9E71C0-21E3-9AA7-9EC8-61166D153259}"/>
              </a:ext>
            </a:extLst>
          </p:cNvPr>
          <p:cNvSpPr>
            <a:spLocks noGrp="1"/>
          </p:cNvSpPr>
          <p:nvPr>
            <p:ph type="title"/>
          </p:nvPr>
        </p:nvSpPr>
        <p:spPr>
          <a:xfrm>
            <a:off x="386508" y="418853"/>
            <a:ext cx="10515600" cy="614547"/>
          </a:xfrm>
        </p:spPr>
        <p:txBody>
          <a:bodyPr>
            <a:normAutofit fontScale="90000"/>
          </a:bodyPr>
          <a:lstStyle/>
          <a:p>
            <a:r>
              <a:rPr lang="fr-FR" sz="3600" b="1">
                <a:solidFill>
                  <a:srgbClr val="244E8E"/>
                </a:solidFill>
              </a:rPr>
              <a:t>Comprendre</a:t>
            </a:r>
            <a:br>
              <a:rPr lang="fr-FR" sz="3600" b="1">
                <a:solidFill>
                  <a:srgbClr val="33A6B2"/>
                </a:solidFill>
              </a:rPr>
            </a:br>
            <a:endParaRPr lang="fr-FR" sz="3600"/>
          </a:p>
        </p:txBody>
      </p:sp>
      <p:sp>
        <p:nvSpPr>
          <p:cNvPr id="21" name="ZoneTexte 20">
            <a:extLst>
              <a:ext uri="{FF2B5EF4-FFF2-40B4-BE49-F238E27FC236}">
                <a16:creationId xmlns:a16="http://schemas.microsoft.com/office/drawing/2014/main" id="{8099A4F6-2658-1E73-84B9-B93517CDFE3F}"/>
              </a:ext>
            </a:extLst>
          </p:cNvPr>
          <p:cNvSpPr txBox="1"/>
          <p:nvPr/>
        </p:nvSpPr>
        <p:spPr>
          <a:xfrm>
            <a:off x="461147" y="1033400"/>
            <a:ext cx="10006445" cy="523220"/>
          </a:xfrm>
          <a:prstGeom prst="rect">
            <a:avLst/>
          </a:prstGeom>
          <a:noFill/>
        </p:spPr>
        <p:txBody>
          <a:bodyPr wrap="square" rtlCol="0">
            <a:spAutoFit/>
          </a:bodyPr>
          <a:lstStyle/>
          <a:p>
            <a:pPr>
              <a:spcAft>
                <a:spcPts val="600"/>
              </a:spcAft>
            </a:pPr>
            <a:r>
              <a:rPr lang="fr-FR" sz="2800" b="1">
                <a:solidFill>
                  <a:srgbClr val="435057"/>
                </a:solidFill>
                <a:latin typeface="Trebuchet MS" panose="020B0603020202020204" pitchFamily="34" charset="0"/>
              </a:rPr>
              <a:t>Le portrait des consommateurs</a:t>
            </a:r>
          </a:p>
        </p:txBody>
      </p:sp>
      <p:pic>
        <p:nvPicPr>
          <p:cNvPr id="5" name="Image 4">
            <a:extLst>
              <a:ext uri="{FF2B5EF4-FFF2-40B4-BE49-F238E27FC236}">
                <a16:creationId xmlns:a16="http://schemas.microsoft.com/office/drawing/2014/main" id="{00FE3ECB-C6E4-BE4A-613C-30A1D14DE5E2}"/>
              </a:ext>
            </a:extLst>
          </p:cNvPr>
          <p:cNvPicPr>
            <a:picLocks noChangeAspect="1"/>
          </p:cNvPicPr>
          <p:nvPr/>
        </p:nvPicPr>
        <p:blipFill rotWithShape="1">
          <a:blip r:embed="rId4"/>
          <a:srcRect b="8124"/>
          <a:stretch/>
        </p:blipFill>
        <p:spPr>
          <a:xfrm>
            <a:off x="0" y="6073487"/>
            <a:ext cx="922294" cy="784761"/>
          </a:xfrm>
          <a:prstGeom prst="rect">
            <a:avLst/>
          </a:prstGeom>
        </p:spPr>
      </p:pic>
      <p:sp>
        <p:nvSpPr>
          <p:cNvPr id="2" name="Freeform 26">
            <a:extLst>
              <a:ext uri="{FF2B5EF4-FFF2-40B4-BE49-F238E27FC236}">
                <a16:creationId xmlns:a16="http://schemas.microsoft.com/office/drawing/2014/main" id="{08A4AD5A-70D2-395C-13CA-81A4D99069A1}"/>
              </a:ext>
            </a:extLst>
          </p:cNvPr>
          <p:cNvSpPr/>
          <p:nvPr/>
        </p:nvSpPr>
        <p:spPr>
          <a:xfrm>
            <a:off x="10485139" y="6086521"/>
            <a:ext cx="1527747" cy="701848"/>
          </a:xfrm>
          <a:custGeom>
            <a:avLst/>
            <a:gdLst/>
            <a:ahLst/>
            <a:cxnLst/>
            <a:rect l="l" t="t" r="r" b="b"/>
            <a:pathLst>
              <a:path w="2380969" h="1260002">
                <a:moveTo>
                  <a:pt x="0" y="0"/>
                </a:moveTo>
                <a:lnTo>
                  <a:pt x="2380970" y="0"/>
                </a:lnTo>
                <a:lnTo>
                  <a:pt x="2380970" y="1260002"/>
                </a:lnTo>
                <a:lnTo>
                  <a:pt x="0" y="1260002"/>
                </a:lnTo>
                <a:lnTo>
                  <a:pt x="0" y="0"/>
                </a:lnTo>
                <a:close/>
              </a:path>
            </a:pathLst>
          </a:custGeom>
          <a:blipFill>
            <a:blip r:embed="rId5"/>
            <a:stretch>
              <a:fillRect/>
            </a:stretch>
          </a:blipFill>
        </p:spPr>
        <p:txBody>
          <a:bodyPr/>
          <a:lstStyle/>
          <a:p>
            <a:endParaRPr lang="fr-FR"/>
          </a:p>
        </p:txBody>
      </p:sp>
      <p:pic>
        <p:nvPicPr>
          <p:cNvPr id="6" name="Image 5">
            <a:extLst>
              <a:ext uri="{FF2B5EF4-FFF2-40B4-BE49-F238E27FC236}">
                <a16:creationId xmlns:a16="http://schemas.microsoft.com/office/drawing/2014/main" id="{E35ECFA3-358D-BF99-03B5-4D691FE65FCB}"/>
              </a:ext>
            </a:extLst>
          </p:cNvPr>
          <p:cNvPicPr>
            <a:picLocks noChangeAspect="1"/>
          </p:cNvPicPr>
          <p:nvPr/>
        </p:nvPicPr>
        <p:blipFill rotWithShape="1">
          <a:blip r:embed="rId6"/>
          <a:srcRect t="7805" r="3998" b="3078"/>
          <a:stretch/>
        </p:blipFill>
        <p:spPr>
          <a:xfrm>
            <a:off x="10245436" y="187500"/>
            <a:ext cx="1780822" cy="1026251"/>
          </a:xfrm>
          <a:prstGeom prst="rect">
            <a:avLst/>
          </a:prstGeom>
        </p:spPr>
      </p:pic>
      <p:sp>
        <p:nvSpPr>
          <p:cNvPr id="9" name="ZoneTexte 5">
            <a:extLst>
              <a:ext uri="{FF2B5EF4-FFF2-40B4-BE49-F238E27FC236}">
                <a16:creationId xmlns:a16="http://schemas.microsoft.com/office/drawing/2014/main" id="{E60E8C71-4DE7-07C7-B11C-D7E9D3BDCEA2}"/>
              </a:ext>
            </a:extLst>
          </p:cNvPr>
          <p:cNvSpPr txBox="1"/>
          <p:nvPr/>
        </p:nvSpPr>
        <p:spPr>
          <a:xfrm>
            <a:off x="922294" y="2875606"/>
            <a:ext cx="8929918" cy="292387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srgbClr val="A0C515"/>
                </a:solidFill>
                <a:effectLst/>
                <a:uLnTx/>
                <a:uFillTx/>
                <a:latin typeface="Trebuchet MS" panose="020B0603020202020204" pitchFamily="34" charset="0"/>
              </a:rPr>
              <a:t>1 </a:t>
            </a:r>
            <a:r>
              <a:rPr lang="fr-FR" sz="2400" b="1">
                <a:solidFill>
                  <a:srgbClr val="A0C515"/>
                </a:solidFill>
                <a:latin typeface="Trebuchet MS" panose="020B0603020202020204" pitchFamily="34" charset="0"/>
              </a:rPr>
              <a:t>habitant</a:t>
            </a:r>
            <a:r>
              <a:rPr kumimoji="0" lang="fr-FR" sz="2400" b="1" i="0" u="none" strike="noStrike" kern="1200" cap="none" spc="0" normalizeH="0" baseline="0" noProof="0">
                <a:ln>
                  <a:noFill/>
                </a:ln>
                <a:solidFill>
                  <a:srgbClr val="A0C515"/>
                </a:solidFill>
                <a:effectLst/>
                <a:uLnTx/>
                <a:uFillTx/>
                <a:latin typeface="Trebuchet MS" panose="020B0603020202020204" pitchFamily="34" charset="0"/>
              </a:rPr>
              <a:t> / 2</a:t>
            </a:r>
          </a:p>
          <a:p>
            <a:pPr marL="0" marR="0" lvl="0" indent="0" defTabSz="457200" rtl="0" eaLnBrk="1" fontAlgn="auto" latinLnBrk="0" hangingPunct="1">
              <a:lnSpc>
                <a:spcPct val="100000"/>
              </a:lnSpc>
              <a:spcBef>
                <a:spcPts val="0"/>
              </a:spcBef>
              <a:spcAft>
                <a:spcPts val="0"/>
              </a:spcAft>
              <a:buClrTx/>
              <a:buSzTx/>
              <a:buFontTx/>
              <a:buNone/>
              <a:tabLst/>
              <a:defRPr/>
            </a:pPr>
            <a:endParaRPr lang="fr-FR" sz="1600" b="1">
              <a:solidFill>
                <a:schemeClr val="bg2"/>
              </a:solidFill>
              <a:latin typeface="Trebuchet MS" panose="020B0603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endParaRPr lang="fr-FR" sz="1600" b="1">
              <a:solidFill>
                <a:schemeClr val="bg2"/>
              </a:solidFill>
              <a:latin typeface="Trebuchet MS" panose="020B0603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a:ln>
                <a:noFill/>
              </a:ln>
              <a:solidFill>
                <a:schemeClr val="bg2"/>
              </a:solidFill>
              <a:effectLst/>
              <a:uLnTx/>
              <a:uFillTx/>
              <a:latin typeface="Trebuchet MS" panose="020B0603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endParaRPr lang="fr-FR" sz="1600" b="1">
              <a:solidFill>
                <a:schemeClr val="bg2"/>
              </a:solidFill>
              <a:latin typeface="Trebuchet MS" panose="020B0603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a:ln>
                <a:noFill/>
              </a:ln>
              <a:solidFill>
                <a:srgbClr val="030F40"/>
              </a:solidFill>
              <a:effectLst/>
              <a:uLnTx/>
              <a:uFillTx/>
              <a:latin typeface="Trebuchet MS" panose="020B0603020202020204" pitchFamily="34" charset="0"/>
            </a:endParaRPr>
          </a:p>
          <a:p>
            <a:pPr>
              <a:defRPr/>
            </a:pPr>
            <a:r>
              <a:rPr kumimoji="0" lang="fr-FR" sz="1600" b="1" i="0" u="none" strike="noStrike" kern="1200" cap="none" spc="0" normalizeH="0" baseline="0" noProof="0">
                <a:ln>
                  <a:noFill/>
                </a:ln>
                <a:solidFill>
                  <a:schemeClr val="bg2"/>
                </a:solidFill>
                <a:effectLst/>
                <a:uLnTx/>
                <a:uFillTx/>
                <a:latin typeface="Trebuchet MS" panose="020B0603020202020204" pitchFamily="34" charset="0"/>
              </a:rPr>
              <a:t>		</a:t>
            </a:r>
            <a:r>
              <a:rPr kumimoji="0" lang="fr-FR" sz="2400" b="1" i="0" u="none" strike="noStrike" kern="1200" cap="none" spc="0" normalizeH="0" baseline="0" noProof="0">
                <a:ln>
                  <a:noFill/>
                </a:ln>
                <a:solidFill>
                  <a:srgbClr val="33A6B2"/>
                </a:solidFill>
                <a:effectLst/>
                <a:uLnTx/>
                <a:uFillTx/>
                <a:latin typeface="Trebuchet MS" panose="020B0603020202020204" pitchFamily="34" charset="0"/>
              </a:rPr>
              <a:t>60% </a:t>
            </a:r>
            <a:r>
              <a:rPr kumimoji="0" lang="fr-FR" sz="1600" i="0" u="none" strike="noStrike" kern="1200" cap="none" spc="0" normalizeH="0" baseline="0" noProof="0">
                <a:ln>
                  <a:noFill/>
                </a:ln>
                <a:solidFill>
                  <a:srgbClr val="48535A"/>
                </a:solidFill>
                <a:effectLst/>
                <a:uLnTx/>
                <a:uFillTx/>
                <a:latin typeface="Trebuchet MS" panose="020B0603020202020204" pitchFamily="34" charset="0"/>
              </a:rPr>
              <a:t>des usagers prennent des </a:t>
            </a:r>
            <a:r>
              <a:rPr kumimoji="0" lang="fr-FR" sz="1600" b="1" i="0" u="sng" strike="noStrike" kern="1200" cap="none" spc="0" normalizeH="0" baseline="0" noProof="0">
                <a:ln>
                  <a:noFill/>
                </a:ln>
                <a:solidFill>
                  <a:srgbClr val="48535A"/>
                </a:solidFill>
                <a:effectLst/>
                <a:uLnTx/>
                <a:uFillTx/>
                <a:latin typeface="Trebuchet MS" panose="020B0603020202020204" pitchFamily="34" charset="0"/>
              </a:rPr>
              <a:t>douches de </a:t>
            </a:r>
            <a:r>
              <a:rPr lang="fr-FR" sz="1600" b="1" u="sng">
                <a:solidFill>
                  <a:srgbClr val="48535A"/>
                </a:solidFill>
                <a:latin typeface="Trebuchet MS" panose="020B0603020202020204" pitchFamily="34" charset="0"/>
              </a:rPr>
              <a:t>+</a:t>
            </a:r>
            <a:r>
              <a:rPr kumimoji="0" lang="fr-FR" sz="1600" b="1" i="0" u="sng" strike="noStrike" kern="1200" cap="none" spc="0" normalizeH="0" baseline="0" noProof="0">
                <a:ln>
                  <a:noFill/>
                </a:ln>
                <a:solidFill>
                  <a:srgbClr val="48535A"/>
                </a:solidFill>
                <a:effectLst/>
                <a:uLnTx/>
                <a:uFillTx/>
                <a:latin typeface="Trebuchet MS" panose="020B0603020202020204" pitchFamily="34" charset="0"/>
              </a:rPr>
              <a:t> de 5 minutes</a:t>
            </a:r>
          </a:p>
          <a:p>
            <a:pPr>
              <a:defRPr/>
            </a:pPr>
            <a:r>
              <a:rPr kumimoji="0" lang="fr-FR" sz="1600" b="1" i="0" u="none" strike="noStrike" kern="1200" cap="none" spc="0" normalizeH="0" baseline="0" noProof="0">
                <a:ln>
                  <a:noFill/>
                </a:ln>
                <a:solidFill>
                  <a:srgbClr val="48535A"/>
                </a:solidFill>
                <a:effectLst/>
                <a:uLnTx/>
                <a:uFillTx/>
                <a:latin typeface="Trebuchet MS" panose="020B0603020202020204" pitchFamily="34" charset="0"/>
              </a:rPr>
              <a:t> </a:t>
            </a:r>
          </a:p>
          <a:p>
            <a:pPr>
              <a:defRPr/>
            </a:pPr>
            <a:r>
              <a:rPr lang="fr-FR" sz="1600" b="1">
                <a:solidFill>
                  <a:schemeClr val="bg2"/>
                </a:solidFill>
                <a:latin typeface="Trebuchet MS" panose="020B0603020202020204" pitchFamily="34" charset="0"/>
              </a:rPr>
              <a:t>		</a:t>
            </a:r>
            <a:r>
              <a:rPr lang="fr-FR" sz="1600">
                <a:solidFill>
                  <a:srgbClr val="48535A"/>
                </a:solidFill>
                <a:latin typeface="Trebuchet MS" panose="020B0603020202020204" pitchFamily="34" charset="0"/>
              </a:rPr>
              <a:t>	Seuls </a:t>
            </a:r>
            <a:r>
              <a:rPr lang="fr-FR" sz="2400" b="1">
                <a:solidFill>
                  <a:srgbClr val="48535A"/>
                </a:solidFill>
                <a:latin typeface="Trebuchet MS" panose="020B0603020202020204" pitchFamily="34" charset="0"/>
              </a:rPr>
              <a:t>23 % </a:t>
            </a:r>
            <a:r>
              <a:rPr lang="fr-FR" sz="1600">
                <a:solidFill>
                  <a:srgbClr val="48535A"/>
                </a:solidFill>
                <a:latin typeface="Trebuchet MS" panose="020B0603020202020204" pitchFamily="34" charset="0"/>
              </a:rPr>
              <a:t>des habitants </a:t>
            </a:r>
            <a:r>
              <a:rPr lang="fr-FR" sz="1600" b="1" u="sng">
                <a:solidFill>
                  <a:srgbClr val="48535A"/>
                </a:solidFill>
                <a:latin typeface="Trebuchet MS" panose="020B0603020202020204" pitchFamily="34" charset="0"/>
              </a:rPr>
              <a:t>récupèrent l’eau froide </a:t>
            </a:r>
            <a:r>
              <a:rPr lang="fr-FR" sz="1600">
                <a:solidFill>
                  <a:srgbClr val="48535A"/>
                </a:solidFill>
                <a:latin typeface="Trebuchet MS" panose="020B0603020202020204" pitchFamily="34" charset="0"/>
              </a:rPr>
              <a:t>du début de la douche</a:t>
            </a:r>
          </a:p>
          <a:p>
            <a:pPr>
              <a:defRPr/>
            </a:pPr>
            <a:endParaRPr kumimoji="0" lang="fr-FR" sz="1600" b="1" i="0" u="none" strike="noStrike" kern="1200" cap="none" spc="0" normalizeH="0" baseline="0" noProof="0">
              <a:ln>
                <a:noFill/>
              </a:ln>
              <a:solidFill>
                <a:srgbClr val="030F40"/>
              </a:solidFill>
              <a:effectLst/>
              <a:uLnTx/>
              <a:uFillTx/>
              <a:latin typeface="Trebuchet MS" panose="020B0603020202020204" pitchFamily="34" charset="0"/>
            </a:endParaRPr>
          </a:p>
        </p:txBody>
      </p:sp>
      <p:sp>
        <p:nvSpPr>
          <p:cNvPr id="10" name="ZoneTexte 4">
            <a:extLst>
              <a:ext uri="{FF2B5EF4-FFF2-40B4-BE49-F238E27FC236}">
                <a16:creationId xmlns:a16="http://schemas.microsoft.com/office/drawing/2014/main" id="{7957E472-0F5C-0976-38DC-94814E88058F}"/>
              </a:ext>
            </a:extLst>
          </p:cNvPr>
          <p:cNvSpPr txBox="1"/>
          <p:nvPr/>
        </p:nvSpPr>
        <p:spPr>
          <a:xfrm>
            <a:off x="3284812" y="2366804"/>
            <a:ext cx="6196116" cy="156966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fr-FR" sz="1600" i="0" u="none" strike="noStrike" kern="1200" cap="none" spc="0" normalizeH="0" baseline="0" noProof="0">
                <a:ln>
                  <a:noFill/>
                </a:ln>
                <a:solidFill>
                  <a:srgbClr val="48535A"/>
                </a:solidFill>
                <a:effectLst/>
                <a:uLnTx/>
                <a:uFillTx/>
                <a:latin typeface="Trebuchet MS" panose="020B0603020202020204" pitchFamily="34" charset="0"/>
              </a:rPr>
              <a:t>pense que </a:t>
            </a:r>
            <a:r>
              <a:rPr kumimoji="0" lang="fr-FR" sz="1600" b="1" i="0" u="sng" strike="noStrike" kern="1200" cap="none" spc="0" normalizeH="0" baseline="0" noProof="0">
                <a:ln>
                  <a:noFill/>
                </a:ln>
                <a:solidFill>
                  <a:srgbClr val="48535A"/>
                </a:solidFill>
                <a:effectLst/>
                <a:uLnTx/>
                <a:uFillTx/>
                <a:latin typeface="Trebuchet MS" panose="020B0603020202020204" pitchFamily="34" charset="0"/>
              </a:rPr>
              <a:t>la ressource est abondante</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a:ln>
                <a:noFill/>
              </a:ln>
              <a:solidFill>
                <a:srgbClr val="48535A"/>
              </a:solidFill>
              <a:effectLst/>
              <a:uLnTx/>
              <a:uFillTx/>
              <a:latin typeface="Trebuchet MS" panose="020B0603020202020204" pitchFamily="34" charset="0"/>
            </a:endParaRPr>
          </a:p>
          <a:p>
            <a:pPr>
              <a:defRPr/>
            </a:pPr>
            <a:r>
              <a:rPr kumimoji="0" lang="fr-FR" sz="1600" b="1" i="0" u="sng" strike="noStrike" kern="1200" cap="none" spc="0" normalizeH="0" baseline="0" noProof="0">
                <a:ln>
                  <a:noFill/>
                </a:ln>
                <a:solidFill>
                  <a:srgbClr val="48535A"/>
                </a:solidFill>
                <a:effectLst/>
                <a:uLnTx/>
                <a:uFillTx/>
                <a:latin typeface="Trebuchet MS" panose="020B0603020202020204" pitchFamily="34" charset="0"/>
              </a:rPr>
              <a:t>ne connait pas la provenance </a:t>
            </a:r>
            <a:r>
              <a:rPr kumimoji="0" lang="fr-FR" sz="1600" i="0" u="none" strike="noStrike" kern="1200" cap="none" spc="0" normalizeH="0" baseline="0" noProof="0">
                <a:ln>
                  <a:noFill/>
                </a:ln>
                <a:solidFill>
                  <a:srgbClr val="48535A"/>
                </a:solidFill>
                <a:effectLst/>
                <a:uLnTx/>
                <a:uFillTx/>
                <a:latin typeface="Trebuchet MS" panose="020B0603020202020204" pitchFamily="34" charset="0"/>
              </a:rPr>
              <a:t>de l’eau</a:t>
            </a:r>
          </a:p>
          <a:p>
            <a:pPr>
              <a:defRPr/>
            </a:pPr>
            <a:endParaRPr kumimoji="0" lang="fr-FR" sz="1600" b="1" i="0" u="none" strike="noStrike" kern="1200" cap="none" spc="0" normalizeH="0" baseline="0" noProof="0">
              <a:ln>
                <a:noFill/>
              </a:ln>
              <a:solidFill>
                <a:srgbClr val="48535A"/>
              </a:solidFill>
              <a:effectLst/>
              <a:uLnTx/>
              <a:uFillTx/>
              <a:latin typeface="Trebuchet MS" panose="020B0603020202020204" pitchFamily="34" charset="0"/>
            </a:endParaRPr>
          </a:p>
          <a:p>
            <a:pPr>
              <a:defRPr/>
            </a:pPr>
            <a:r>
              <a:rPr kumimoji="0" lang="fr-FR" sz="1600" b="1" i="0" u="sng" strike="noStrike" kern="1200" cap="none" spc="0" normalizeH="0" baseline="0" noProof="0">
                <a:ln>
                  <a:noFill/>
                </a:ln>
                <a:solidFill>
                  <a:srgbClr val="48535A"/>
                </a:solidFill>
                <a:effectLst/>
                <a:uLnTx/>
                <a:uFillTx/>
                <a:latin typeface="Trebuchet MS" panose="020B0603020202020204" pitchFamily="34" charset="0"/>
              </a:rPr>
              <a:t>n’est pas équipé </a:t>
            </a:r>
            <a:r>
              <a:rPr kumimoji="0" lang="fr-FR" sz="1600" i="0" u="none" strike="noStrike" kern="1200" cap="none" spc="0" normalizeH="0" baseline="0" noProof="0">
                <a:ln>
                  <a:noFill/>
                </a:ln>
                <a:solidFill>
                  <a:srgbClr val="48535A"/>
                </a:solidFill>
                <a:effectLst/>
                <a:uLnTx/>
                <a:uFillTx/>
                <a:latin typeface="Trebuchet MS" panose="020B0603020202020204" pitchFamily="34" charset="0"/>
              </a:rPr>
              <a:t>de matériel hydro-économe</a:t>
            </a:r>
          </a:p>
          <a:p>
            <a:pPr>
              <a:defRPr/>
            </a:pPr>
            <a:endParaRPr kumimoji="0" lang="fr-FR" sz="1600" b="1" i="0" u="none" strike="noStrike" kern="1200" cap="none" spc="0" normalizeH="0" baseline="0" noProof="0">
              <a:ln>
                <a:noFill/>
              </a:ln>
              <a:solidFill>
                <a:srgbClr val="244E8E"/>
              </a:solidFill>
              <a:effectLst/>
              <a:uLnTx/>
              <a:uFillTx/>
              <a:latin typeface="Trebuchet MS" panose="020B0603020202020204" pitchFamily="34" charset="0"/>
            </a:endParaRPr>
          </a:p>
        </p:txBody>
      </p:sp>
    </p:spTree>
    <p:extLst>
      <p:ext uri="{BB962C8B-B14F-4D97-AF65-F5344CB8AC3E}">
        <p14:creationId xmlns:p14="http://schemas.microsoft.com/office/powerpoint/2010/main" val="1709508796"/>
      </p:ext>
    </p:extLst>
  </p:cSld>
  <p:clrMapOvr>
    <a:masterClrMapping/>
  </p:clrMapOvr>
  <mc:AlternateContent xmlns:mc="http://schemas.openxmlformats.org/markup-compatibility/2006">
    <mc:Choice xmlns:p14="http://schemas.microsoft.com/office/powerpoint/2010/main" Requires="p14">
      <p:transition p14:dur="0" advTm="8000"/>
    </mc:Choice>
    <mc:Fallback>
      <p:transition advTm="8000"/>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8338E46E-4496-A0BA-5EE2-B82333322ABF}"/>
              </a:ext>
            </a:extLst>
          </p:cNvPr>
          <p:cNvSpPr>
            <a:spLocks noGrp="1"/>
          </p:cNvSpPr>
          <p:nvPr>
            <p:ph type="ftr" sz="quarter" idx="3"/>
          </p:nvPr>
        </p:nvSpPr>
        <p:spPr>
          <a:xfrm>
            <a:off x="2134330" y="6276838"/>
            <a:ext cx="8350809" cy="288000"/>
          </a:xfrm>
        </p:spPr>
        <p:txBody>
          <a:bodyPr/>
          <a:lstStyle/>
          <a:p>
            <a:r>
              <a:rPr lang="fr-FR"/>
              <a:t>Lauréat des Trophées d’économies d’eau 2023</a:t>
            </a:r>
          </a:p>
        </p:txBody>
      </p:sp>
      <p:sp>
        <p:nvSpPr>
          <p:cNvPr id="4" name="Espace réservé du numéro de diapositive 3">
            <a:extLst>
              <a:ext uri="{FF2B5EF4-FFF2-40B4-BE49-F238E27FC236}">
                <a16:creationId xmlns:a16="http://schemas.microsoft.com/office/drawing/2014/main" id="{7A7FFB6E-72E1-FC27-5FA3-43D5261402CE}"/>
              </a:ext>
            </a:extLst>
          </p:cNvPr>
          <p:cNvSpPr>
            <a:spLocks noGrp="1"/>
          </p:cNvSpPr>
          <p:nvPr>
            <p:ph type="sldNum" sz="quarter" idx="4"/>
          </p:nvPr>
        </p:nvSpPr>
        <p:spPr>
          <a:xfrm>
            <a:off x="9672953" y="6276838"/>
            <a:ext cx="720000" cy="288000"/>
          </a:xfrm>
        </p:spPr>
        <p:txBody>
          <a:bodyPr/>
          <a:lstStyle/>
          <a:p>
            <a:fld id="{76616240-CD72-45B6-980A-B0B987596F74}" type="slidenum">
              <a:rPr lang="fr-FR" smtClean="0"/>
              <a:pPr/>
              <a:t>12</a:t>
            </a:fld>
            <a:endParaRPr lang="fr-FR"/>
          </a:p>
        </p:txBody>
      </p:sp>
      <p:pic>
        <p:nvPicPr>
          <p:cNvPr id="20" name="image5.jpeg">
            <a:extLst>
              <a:ext uri="{FF2B5EF4-FFF2-40B4-BE49-F238E27FC236}">
                <a16:creationId xmlns:a16="http://schemas.microsoft.com/office/drawing/2014/main" id="{D4FA127D-F50F-14DF-EDAD-9897BDDF8E39}"/>
              </a:ext>
            </a:extLst>
          </p:cNvPr>
          <p:cNvPicPr>
            <a:picLocks noChangeAspect="1"/>
          </p:cNvPicPr>
          <p:nvPr/>
        </p:nvPicPr>
        <p:blipFill>
          <a:blip r:embed="rId3"/>
          <a:stretch>
            <a:fillRect/>
          </a:stretch>
        </p:blipFill>
        <p:spPr>
          <a:xfrm>
            <a:off x="922294" y="6192960"/>
            <a:ext cx="1263992" cy="592869"/>
          </a:xfrm>
          <a:prstGeom prst="rect">
            <a:avLst/>
          </a:prstGeom>
          <a:ln w="12700">
            <a:miter lim="400000"/>
          </a:ln>
        </p:spPr>
      </p:pic>
      <p:sp>
        <p:nvSpPr>
          <p:cNvPr id="19" name="Titre 18">
            <a:extLst>
              <a:ext uri="{FF2B5EF4-FFF2-40B4-BE49-F238E27FC236}">
                <a16:creationId xmlns:a16="http://schemas.microsoft.com/office/drawing/2014/main" id="{6F9E71C0-21E3-9AA7-9EC8-61166D153259}"/>
              </a:ext>
            </a:extLst>
          </p:cNvPr>
          <p:cNvSpPr>
            <a:spLocks noGrp="1"/>
          </p:cNvSpPr>
          <p:nvPr>
            <p:ph type="title"/>
          </p:nvPr>
        </p:nvSpPr>
        <p:spPr>
          <a:xfrm>
            <a:off x="386508" y="418853"/>
            <a:ext cx="10515600" cy="614547"/>
          </a:xfrm>
        </p:spPr>
        <p:txBody>
          <a:bodyPr>
            <a:normAutofit fontScale="90000"/>
          </a:bodyPr>
          <a:lstStyle/>
          <a:p>
            <a:r>
              <a:rPr lang="fr-FR" sz="3600" b="1">
                <a:solidFill>
                  <a:srgbClr val="244E8E"/>
                </a:solidFill>
              </a:rPr>
              <a:t>Comprendre</a:t>
            </a:r>
            <a:br>
              <a:rPr lang="fr-FR" sz="3600" b="1">
                <a:solidFill>
                  <a:srgbClr val="33A6B2"/>
                </a:solidFill>
              </a:rPr>
            </a:br>
            <a:endParaRPr lang="fr-FR" sz="3600"/>
          </a:p>
        </p:txBody>
      </p:sp>
      <p:sp>
        <p:nvSpPr>
          <p:cNvPr id="21" name="ZoneTexte 20">
            <a:extLst>
              <a:ext uri="{FF2B5EF4-FFF2-40B4-BE49-F238E27FC236}">
                <a16:creationId xmlns:a16="http://schemas.microsoft.com/office/drawing/2014/main" id="{8099A4F6-2658-1E73-84B9-B93517CDFE3F}"/>
              </a:ext>
            </a:extLst>
          </p:cNvPr>
          <p:cNvSpPr txBox="1"/>
          <p:nvPr/>
        </p:nvSpPr>
        <p:spPr>
          <a:xfrm>
            <a:off x="461147" y="1033400"/>
            <a:ext cx="10006445" cy="523220"/>
          </a:xfrm>
          <a:prstGeom prst="rect">
            <a:avLst/>
          </a:prstGeom>
          <a:noFill/>
        </p:spPr>
        <p:txBody>
          <a:bodyPr wrap="square" rtlCol="0">
            <a:spAutoFit/>
          </a:bodyPr>
          <a:lstStyle/>
          <a:p>
            <a:pPr>
              <a:spcAft>
                <a:spcPts val="600"/>
              </a:spcAft>
            </a:pPr>
            <a:r>
              <a:rPr lang="fr-FR" sz="2800" b="1">
                <a:solidFill>
                  <a:srgbClr val="435057"/>
                </a:solidFill>
                <a:latin typeface="Trebuchet MS" panose="020B0603020202020204" pitchFamily="34" charset="0"/>
              </a:rPr>
              <a:t>Le portrait des consommateurs</a:t>
            </a:r>
          </a:p>
        </p:txBody>
      </p:sp>
      <p:pic>
        <p:nvPicPr>
          <p:cNvPr id="5" name="Image 4">
            <a:extLst>
              <a:ext uri="{FF2B5EF4-FFF2-40B4-BE49-F238E27FC236}">
                <a16:creationId xmlns:a16="http://schemas.microsoft.com/office/drawing/2014/main" id="{00FE3ECB-C6E4-BE4A-613C-30A1D14DE5E2}"/>
              </a:ext>
            </a:extLst>
          </p:cNvPr>
          <p:cNvPicPr>
            <a:picLocks noChangeAspect="1"/>
          </p:cNvPicPr>
          <p:nvPr/>
        </p:nvPicPr>
        <p:blipFill rotWithShape="1">
          <a:blip r:embed="rId4"/>
          <a:srcRect b="8124"/>
          <a:stretch/>
        </p:blipFill>
        <p:spPr>
          <a:xfrm>
            <a:off x="0" y="6073487"/>
            <a:ext cx="922294" cy="784761"/>
          </a:xfrm>
          <a:prstGeom prst="rect">
            <a:avLst/>
          </a:prstGeom>
        </p:spPr>
      </p:pic>
      <p:sp>
        <p:nvSpPr>
          <p:cNvPr id="2" name="Freeform 26">
            <a:extLst>
              <a:ext uri="{FF2B5EF4-FFF2-40B4-BE49-F238E27FC236}">
                <a16:creationId xmlns:a16="http://schemas.microsoft.com/office/drawing/2014/main" id="{08A4AD5A-70D2-395C-13CA-81A4D99069A1}"/>
              </a:ext>
            </a:extLst>
          </p:cNvPr>
          <p:cNvSpPr/>
          <p:nvPr/>
        </p:nvSpPr>
        <p:spPr>
          <a:xfrm>
            <a:off x="10485139" y="6086521"/>
            <a:ext cx="1527747" cy="701848"/>
          </a:xfrm>
          <a:custGeom>
            <a:avLst/>
            <a:gdLst/>
            <a:ahLst/>
            <a:cxnLst/>
            <a:rect l="l" t="t" r="r" b="b"/>
            <a:pathLst>
              <a:path w="2380969" h="1260002">
                <a:moveTo>
                  <a:pt x="0" y="0"/>
                </a:moveTo>
                <a:lnTo>
                  <a:pt x="2380970" y="0"/>
                </a:lnTo>
                <a:lnTo>
                  <a:pt x="2380970" y="1260002"/>
                </a:lnTo>
                <a:lnTo>
                  <a:pt x="0" y="1260002"/>
                </a:lnTo>
                <a:lnTo>
                  <a:pt x="0" y="0"/>
                </a:lnTo>
                <a:close/>
              </a:path>
            </a:pathLst>
          </a:custGeom>
          <a:blipFill>
            <a:blip r:embed="rId5"/>
            <a:stretch>
              <a:fillRect/>
            </a:stretch>
          </a:blipFill>
        </p:spPr>
        <p:txBody>
          <a:bodyPr/>
          <a:lstStyle/>
          <a:p>
            <a:endParaRPr lang="fr-FR"/>
          </a:p>
        </p:txBody>
      </p:sp>
      <p:pic>
        <p:nvPicPr>
          <p:cNvPr id="6" name="Image 5">
            <a:extLst>
              <a:ext uri="{FF2B5EF4-FFF2-40B4-BE49-F238E27FC236}">
                <a16:creationId xmlns:a16="http://schemas.microsoft.com/office/drawing/2014/main" id="{E35ECFA3-358D-BF99-03B5-4D691FE65FCB}"/>
              </a:ext>
            </a:extLst>
          </p:cNvPr>
          <p:cNvPicPr>
            <a:picLocks noChangeAspect="1"/>
          </p:cNvPicPr>
          <p:nvPr/>
        </p:nvPicPr>
        <p:blipFill rotWithShape="1">
          <a:blip r:embed="rId6"/>
          <a:srcRect t="7805" r="3998" b="3078"/>
          <a:stretch/>
        </p:blipFill>
        <p:spPr>
          <a:xfrm>
            <a:off x="10245436" y="187500"/>
            <a:ext cx="1780822" cy="1026251"/>
          </a:xfrm>
          <a:prstGeom prst="rect">
            <a:avLst/>
          </a:prstGeom>
        </p:spPr>
      </p:pic>
      <p:sp>
        <p:nvSpPr>
          <p:cNvPr id="8" name="Titre 10">
            <a:extLst>
              <a:ext uri="{FF2B5EF4-FFF2-40B4-BE49-F238E27FC236}">
                <a16:creationId xmlns:a16="http://schemas.microsoft.com/office/drawing/2014/main" id="{111133E1-134C-D5E8-114C-7940F4FA6C8A}"/>
              </a:ext>
            </a:extLst>
          </p:cNvPr>
          <p:cNvSpPr>
            <a:spLocks noGrp="1"/>
          </p:cNvSpPr>
          <p:nvPr/>
        </p:nvSpPr>
        <p:spPr>
          <a:xfrm>
            <a:off x="609600" y="1685887"/>
            <a:ext cx="4625788" cy="747897"/>
          </a:xfrm>
          <a:prstGeom prst="rect">
            <a:avLst/>
          </a:prstGeom>
          <a:solidFill>
            <a:schemeClr val="bg1"/>
          </a:solidFill>
        </p:spPr>
        <p:txBody>
          <a:bodyPr vert="horz" wrap="square" lIns="0" tIns="0" rIns="0" bIns="0" rtlCol="0" anchor="ctr">
            <a:spAutoFit/>
          </a:bodyPr>
          <a:lstStyle>
            <a:lvl1pPr algn="ctr" defTabSz="685800" rtl="0" eaLnBrk="1" latinLnBrk="0" hangingPunct="1">
              <a:lnSpc>
                <a:spcPct val="90000"/>
              </a:lnSpc>
              <a:spcBef>
                <a:spcPct val="0"/>
              </a:spcBef>
              <a:buNone/>
              <a:defRPr sz="2800" b="1" kern="1200" cap="all" baseline="0">
                <a:solidFill>
                  <a:schemeClr val="accent2"/>
                </a:solidFill>
                <a:latin typeface="+mn-lt"/>
                <a:ea typeface="+mj-ea"/>
                <a:cs typeface="Arial" panose="020B0604020202020204" pitchFamily="34" charset="0"/>
              </a:defRPr>
            </a:lvl1pPr>
          </a:lstStyle>
          <a:p>
            <a:pPr algn="l"/>
            <a:r>
              <a:rPr lang="fr-FR" sz="1800" b="0" u="sng" cap="none">
                <a:solidFill>
                  <a:srgbClr val="A0C515"/>
                </a:solidFill>
                <a:latin typeface="Trebuchet MS" panose="020B0603020202020204" pitchFamily="34" charset="0"/>
              </a:rPr>
              <a:t>Les évolutions de consommations des particuliers entre 2021 et 2022</a:t>
            </a:r>
            <a:br>
              <a:rPr lang="fr-FR" sz="1800" b="0" cap="none">
                <a:solidFill>
                  <a:srgbClr val="48535A"/>
                </a:solidFill>
                <a:latin typeface="Trebuchet MS" panose="020B0603020202020204" pitchFamily="34" charset="0"/>
              </a:rPr>
            </a:br>
            <a:endParaRPr lang="fr-FR" sz="1800" b="0" cap="none">
              <a:solidFill>
                <a:srgbClr val="48535A"/>
              </a:solidFill>
              <a:latin typeface="Trebuchet MS" panose="020B0603020202020204" pitchFamily="34" charset="0"/>
            </a:endParaRPr>
          </a:p>
        </p:txBody>
      </p:sp>
      <p:sp>
        <p:nvSpPr>
          <p:cNvPr id="13" name="ZoneTexte 11">
            <a:extLst>
              <a:ext uri="{FF2B5EF4-FFF2-40B4-BE49-F238E27FC236}">
                <a16:creationId xmlns:a16="http://schemas.microsoft.com/office/drawing/2014/main" id="{5B3E42A2-8CD3-0E25-1734-4C0FBF668A11}"/>
              </a:ext>
            </a:extLst>
          </p:cNvPr>
          <p:cNvSpPr txBox="1"/>
          <p:nvPr/>
        </p:nvSpPr>
        <p:spPr>
          <a:xfrm>
            <a:off x="6425833" y="3716876"/>
            <a:ext cx="3367322" cy="707886"/>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2" algn="r"/>
            <a:r>
              <a:rPr lang="en-US" sz="2000">
                <a:solidFill>
                  <a:srgbClr val="48535A"/>
                </a:solidFill>
                <a:latin typeface="Arial Nova Cond" panose="020B0506020202020204" pitchFamily="34" charset="0"/>
                <a:cs typeface="Arial"/>
              </a:rPr>
              <a:t>Des phénomènes qui se </a:t>
            </a:r>
            <a:r>
              <a:rPr lang="en-US" sz="2000" b="1" u="sng">
                <a:solidFill>
                  <a:srgbClr val="23BACF"/>
                </a:solidFill>
                <a:latin typeface="Arial Nova Cond" panose="020B0506020202020204" pitchFamily="34" charset="0"/>
                <a:cs typeface="Arial"/>
              </a:rPr>
              <a:t>compensent</a:t>
            </a:r>
            <a:r>
              <a:rPr lang="en-US" sz="2000" b="1" u="sng">
                <a:solidFill>
                  <a:srgbClr val="48535A"/>
                </a:solidFill>
                <a:latin typeface="Arial Nova Cond" panose="020B0506020202020204" pitchFamily="34" charset="0"/>
                <a:cs typeface="Arial"/>
              </a:rPr>
              <a:t> </a:t>
            </a:r>
          </a:p>
        </p:txBody>
      </p:sp>
      <p:grpSp>
        <p:nvGrpSpPr>
          <p:cNvPr id="14" name="Groupe 13">
            <a:extLst>
              <a:ext uri="{FF2B5EF4-FFF2-40B4-BE49-F238E27FC236}">
                <a16:creationId xmlns:a16="http://schemas.microsoft.com/office/drawing/2014/main" id="{23233488-E07A-07C3-DCFA-00B1BE34E155}"/>
              </a:ext>
            </a:extLst>
          </p:cNvPr>
          <p:cNvGrpSpPr/>
          <p:nvPr/>
        </p:nvGrpSpPr>
        <p:grpSpPr>
          <a:xfrm>
            <a:off x="2491222" y="2729315"/>
            <a:ext cx="4148944" cy="2564781"/>
            <a:chOff x="171827" y="2040673"/>
            <a:chExt cx="4148944" cy="2564781"/>
          </a:xfrm>
        </p:grpSpPr>
        <p:cxnSp>
          <p:nvCxnSpPr>
            <p:cNvPr id="15" name="Connecteur droit 14">
              <a:extLst>
                <a:ext uri="{FF2B5EF4-FFF2-40B4-BE49-F238E27FC236}">
                  <a16:creationId xmlns:a16="http://schemas.microsoft.com/office/drawing/2014/main" id="{7DC14B69-23BE-9BF4-16E3-46EFE96448D1}"/>
                </a:ext>
              </a:extLst>
            </p:cNvPr>
            <p:cNvCxnSpPr>
              <a:cxnSpLocks/>
            </p:cNvCxnSpPr>
            <p:nvPr/>
          </p:nvCxnSpPr>
          <p:spPr>
            <a:xfrm flipV="1">
              <a:off x="2241889" y="2040673"/>
              <a:ext cx="0" cy="2564781"/>
            </a:xfrm>
            <a:prstGeom prst="line">
              <a:avLst/>
            </a:prstGeom>
            <a:ln w="28575">
              <a:solidFill>
                <a:srgbClr val="030F40"/>
              </a:solidFill>
            </a:ln>
          </p:spPr>
          <p:style>
            <a:lnRef idx="1">
              <a:schemeClr val="accent1"/>
            </a:lnRef>
            <a:fillRef idx="0">
              <a:schemeClr val="accent1"/>
            </a:fillRef>
            <a:effectRef idx="0">
              <a:schemeClr val="accent1"/>
            </a:effectRef>
            <a:fontRef idx="minor">
              <a:schemeClr val="tx1"/>
            </a:fontRef>
          </p:style>
        </p:cxnSp>
        <p:sp>
          <p:nvSpPr>
            <p:cNvPr id="16" name="ZoneTexte 17">
              <a:extLst>
                <a:ext uri="{FF2B5EF4-FFF2-40B4-BE49-F238E27FC236}">
                  <a16:creationId xmlns:a16="http://schemas.microsoft.com/office/drawing/2014/main" id="{0F603B88-6663-DD00-9766-54A2812371C4}"/>
                </a:ext>
              </a:extLst>
            </p:cNvPr>
            <p:cNvSpPr txBox="1"/>
            <p:nvPr/>
          </p:nvSpPr>
          <p:spPr>
            <a:xfrm>
              <a:off x="494457" y="2259491"/>
              <a:ext cx="1477966" cy="58477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3200" b="1">
                  <a:solidFill>
                    <a:srgbClr val="23BACF"/>
                  </a:solidFill>
                  <a:latin typeface="Arial Nova Cond" panose="020B0506020202020204" pitchFamily="34" charset="0"/>
                  <a:cs typeface="Arial"/>
                </a:rPr>
                <a:t>29%</a:t>
              </a:r>
              <a:r>
                <a:rPr lang="en-US" sz="3200" b="1">
                  <a:solidFill>
                    <a:srgbClr val="48535A"/>
                  </a:solidFill>
                  <a:latin typeface="Arial Nova Cond" panose="020B0506020202020204" pitchFamily="34" charset="0"/>
                  <a:cs typeface="Arial"/>
                </a:rPr>
                <a:t> </a:t>
              </a:r>
              <a:endParaRPr lang="fr-FR" sz="3200" b="1">
                <a:solidFill>
                  <a:srgbClr val="48535A"/>
                </a:solidFill>
              </a:endParaRPr>
            </a:p>
          </p:txBody>
        </p:sp>
        <p:sp>
          <p:nvSpPr>
            <p:cNvPr id="17" name="ZoneTexte 19">
              <a:extLst>
                <a:ext uri="{FF2B5EF4-FFF2-40B4-BE49-F238E27FC236}">
                  <a16:creationId xmlns:a16="http://schemas.microsoft.com/office/drawing/2014/main" id="{3085FD25-DF5B-1F04-C0CB-C4D9075BB2B5}"/>
                </a:ext>
              </a:extLst>
            </p:cNvPr>
            <p:cNvSpPr txBox="1"/>
            <p:nvPr/>
          </p:nvSpPr>
          <p:spPr>
            <a:xfrm>
              <a:off x="947850" y="3527873"/>
              <a:ext cx="1251397" cy="58477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b="1">
                  <a:solidFill>
                    <a:srgbClr val="23BACF"/>
                  </a:solidFill>
                  <a:latin typeface="Arial Nova Cond" panose="020B0506020202020204" pitchFamily="34" charset="0"/>
                  <a:cs typeface="Arial"/>
                </a:rPr>
                <a:t>44% </a:t>
              </a:r>
              <a:endParaRPr lang="fr-FR" sz="3200" b="1">
                <a:solidFill>
                  <a:srgbClr val="23BACF"/>
                </a:solidFill>
              </a:endParaRPr>
            </a:p>
          </p:txBody>
        </p:sp>
        <p:sp>
          <p:nvSpPr>
            <p:cNvPr id="18" name="ZoneTexte 21">
              <a:extLst>
                <a:ext uri="{FF2B5EF4-FFF2-40B4-BE49-F238E27FC236}">
                  <a16:creationId xmlns:a16="http://schemas.microsoft.com/office/drawing/2014/main" id="{86F1FEF8-8153-5925-CC2D-1BFF5F55A6CF}"/>
                </a:ext>
              </a:extLst>
            </p:cNvPr>
            <p:cNvSpPr txBox="1"/>
            <p:nvPr/>
          </p:nvSpPr>
          <p:spPr>
            <a:xfrm>
              <a:off x="1998858" y="2253142"/>
              <a:ext cx="2107580" cy="58477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1"/>
              <a:r>
                <a:rPr lang="en-US" sz="3200" b="1">
                  <a:solidFill>
                    <a:srgbClr val="A0C515"/>
                  </a:solidFill>
                  <a:latin typeface="Arial Nova Cond" panose="020B0506020202020204" pitchFamily="34" charset="0"/>
                  <a:cs typeface="Arial"/>
                </a:rPr>
                <a:t>+41M3</a:t>
              </a:r>
            </a:p>
          </p:txBody>
        </p:sp>
        <p:sp>
          <p:nvSpPr>
            <p:cNvPr id="22" name="ZoneTexte 23">
              <a:extLst>
                <a:ext uri="{FF2B5EF4-FFF2-40B4-BE49-F238E27FC236}">
                  <a16:creationId xmlns:a16="http://schemas.microsoft.com/office/drawing/2014/main" id="{BDE95E05-C407-39D7-D843-C1B3319606CC}"/>
                </a:ext>
              </a:extLst>
            </p:cNvPr>
            <p:cNvSpPr txBox="1"/>
            <p:nvPr/>
          </p:nvSpPr>
          <p:spPr>
            <a:xfrm>
              <a:off x="2520175" y="3527873"/>
              <a:ext cx="1586263" cy="58477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b="1">
                  <a:solidFill>
                    <a:srgbClr val="A0C515"/>
                  </a:solidFill>
                  <a:latin typeface="Arial Nova Cond" panose="020B0506020202020204" pitchFamily="34" charset="0"/>
                  <a:cs typeface="Arial"/>
                </a:rPr>
                <a:t>-28M3</a:t>
              </a:r>
              <a:endParaRPr lang="fr-FR" sz="3200" b="1">
                <a:solidFill>
                  <a:srgbClr val="A0C515"/>
                </a:solidFill>
              </a:endParaRPr>
            </a:p>
          </p:txBody>
        </p:sp>
        <p:sp>
          <p:nvSpPr>
            <p:cNvPr id="23" name="ZoneTexte 25">
              <a:extLst>
                <a:ext uri="{FF2B5EF4-FFF2-40B4-BE49-F238E27FC236}">
                  <a16:creationId xmlns:a16="http://schemas.microsoft.com/office/drawing/2014/main" id="{89C029D7-23B0-AF03-E602-522574060297}"/>
                </a:ext>
              </a:extLst>
            </p:cNvPr>
            <p:cNvSpPr txBox="1"/>
            <p:nvPr/>
          </p:nvSpPr>
          <p:spPr>
            <a:xfrm>
              <a:off x="2520175" y="2706351"/>
              <a:ext cx="1800596" cy="30777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a:solidFill>
                    <a:srgbClr val="48535A"/>
                  </a:solidFill>
                  <a:latin typeface="Trebuchet MS" panose="020B0603020202020204" pitchFamily="34" charset="0"/>
                  <a:cs typeface="Arial"/>
                </a:rPr>
                <a:t>de </a:t>
              </a:r>
              <a:r>
                <a:rPr lang="en-US" sz="1400" err="1">
                  <a:solidFill>
                    <a:srgbClr val="48535A"/>
                  </a:solidFill>
                  <a:latin typeface="Trebuchet MS" panose="020B0603020202020204" pitchFamily="34" charset="0"/>
                  <a:cs typeface="Arial"/>
                </a:rPr>
                <a:t>consommation</a:t>
              </a:r>
              <a:endParaRPr lang="fr-FR" sz="1400">
                <a:solidFill>
                  <a:srgbClr val="48535A"/>
                </a:solidFill>
                <a:latin typeface="Trebuchet MS" panose="020B0603020202020204" pitchFamily="34" charset="0"/>
              </a:endParaRPr>
            </a:p>
          </p:txBody>
        </p:sp>
        <p:sp>
          <p:nvSpPr>
            <p:cNvPr id="24" name="ZoneTexte 30">
              <a:extLst>
                <a:ext uri="{FF2B5EF4-FFF2-40B4-BE49-F238E27FC236}">
                  <a16:creationId xmlns:a16="http://schemas.microsoft.com/office/drawing/2014/main" id="{6382253C-A165-FD2B-F983-635771397B79}"/>
                </a:ext>
              </a:extLst>
            </p:cNvPr>
            <p:cNvSpPr txBox="1"/>
            <p:nvPr/>
          </p:nvSpPr>
          <p:spPr>
            <a:xfrm>
              <a:off x="2520175" y="3982637"/>
              <a:ext cx="1647817" cy="30777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a:solidFill>
                    <a:srgbClr val="48535A"/>
                  </a:solidFill>
                  <a:latin typeface="Trebuchet MS" panose="020B0603020202020204" pitchFamily="34" charset="0"/>
                  <a:cs typeface="Arial"/>
                </a:rPr>
                <a:t>de </a:t>
              </a:r>
              <a:r>
                <a:rPr lang="en-US" sz="1400" err="1">
                  <a:solidFill>
                    <a:srgbClr val="48535A"/>
                  </a:solidFill>
                  <a:latin typeface="Trebuchet MS" panose="020B0603020202020204" pitchFamily="34" charset="0"/>
                  <a:cs typeface="Arial"/>
                </a:rPr>
                <a:t>consommation</a:t>
              </a:r>
              <a:endParaRPr lang="fr-FR" sz="1400">
                <a:solidFill>
                  <a:srgbClr val="48535A"/>
                </a:solidFill>
                <a:latin typeface="Trebuchet MS" panose="020B0603020202020204" pitchFamily="34" charset="0"/>
              </a:endParaRPr>
            </a:p>
          </p:txBody>
        </p:sp>
        <p:sp>
          <p:nvSpPr>
            <p:cNvPr id="25" name="ZoneTexte 31">
              <a:extLst>
                <a:ext uri="{FF2B5EF4-FFF2-40B4-BE49-F238E27FC236}">
                  <a16:creationId xmlns:a16="http://schemas.microsoft.com/office/drawing/2014/main" id="{5CC8A4E6-0F9F-8DDE-BA2D-09FC482EC5FB}"/>
                </a:ext>
              </a:extLst>
            </p:cNvPr>
            <p:cNvSpPr txBox="1"/>
            <p:nvPr/>
          </p:nvSpPr>
          <p:spPr>
            <a:xfrm>
              <a:off x="198262" y="2756907"/>
              <a:ext cx="1800596" cy="30777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solidFill>
                    <a:srgbClr val="48535A"/>
                  </a:solidFill>
                  <a:latin typeface="Trebuchet MS" panose="020B0603020202020204" pitchFamily="34" charset="0"/>
                  <a:cs typeface="Arial"/>
                </a:rPr>
                <a:t>de </a:t>
              </a:r>
              <a:r>
                <a:rPr lang="en-US" sz="1400" err="1">
                  <a:solidFill>
                    <a:srgbClr val="48535A"/>
                  </a:solidFill>
                  <a:latin typeface="Trebuchet MS" panose="020B0603020202020204" pitchFamily="34" charset="0"/>
                  <a:cs typeface="Arial"/>
                </a:rPr>
                <a:t>particuliers</a:t>
              </a:r>
              <a:endParaRPr lang="fr-FR" sz="1400">
                <a:solidFill>
                  <a:srgbClr val="48535A"/>
                </a:solidFill>
                <a:latin typeface="Trebuchet MS" panose="020B0603020202020204" pitchFamily="34" charset="0"/>
              </a:endParaRPr>
            </a:p>
          </p:txBody>
        </p:sp>
        <p:sp>
          <p:nvSpPr>
            <p:cNvPr id="26" name="ZoneTexte 32">
              <a:extLst>
                <a:ext uri="{FF2B5EF4-FFF2-40B4-BE49-F238E27FC236}">
                  <a16:creationId xmlns:a16="http://schemas.microsoft.com/office/drawing/2014/main" id="{158EA640-8778-8C9C-9DA0-C451216FC792}"/>
                </a:ext>
              </a:extLst>
            </p:cNvPr>
            <p:cNvSpPr txBox="1"/>
            <p:nvPr/>
          </p:nvSpPr>
          <p:spPr>
            <a:xfrm>
              <a:off x="171827" y="3958759"/>
              <a:ext cx="1800596" cy="30777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solidFill>
                    <a:srgbClr val="48535A"/>
                  </a:solidFill>
                  <a:latin typeface="Trebuchet MS" panose="020B0603020202020204" pitchFamily="34" charset="0"/>
                  <a:cs typeface="Arial"/>
                </a:rPr>
                <a:t>de </a:t>
              </a:r>
              <a:r>
                <a:rPr lang="en-US" sz="1400" err="1">
                  <a:solidFill>
                    <a:srgbClr val="48535A"/>
                  </a:solidFill>
                  <a:latin typeface="Trebuchet MS" panose="020B0603020202020204" pitchFamily="34" charset="0"/>
                  <a:cs typeface="Arial"/>
                </a:rPr>
                <a:t>particuliers</a:t>
              </a:r>
              <a:endParaRPr lang="fr-FR" sz="1400">
                <a:solidFill>
                  <a:srgbClr val="48535A"/>
                </a:solidFill>
                <a:latin typeface="Trebuchet MS" panose="020B0603020202020204" pitchFamily="34" charset="0"/>
              </a:endParaRPr>
            </a:p>
          </p:txBody>
        </p:sp>
      </p:grpSp>
      <p:cxnSp>
        <p:nvCxnSpPr>
          <p:cNvPr id="43" name="Connecteur droit avec flèche 42">
            <a:extLst>
              <a:ext uri="{FF2B5EF4-FFF2-40B4-BE49-F238E27FC236}">
                <a16:creationId xmlns:a16="http://schemas.microsoft.com/office/drawing/2014/main" id="{2AB26B7F-CBC0-989A-CD8A-8E7351070D38}"/>
              </a:ext>
            </a:extLst>
          </p:cNvPr>
          <p:cNvCxnSpPr/>
          <p:nvPr/>
        </p:nvCxnSpPr>
        <p:spPr>
          <a:xfrm>
            <a:off x="2635624" y="3971366"/>
            <a:ext cx="424785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19871746"/>
      </p:ext>
    </p:extLst>
  </p:cSld>
  <p:clrMapOvr>
    <a:masterClrMapping/>
  </p:clrMapOvr>
  <mc:AlternateContent xmlns:mc="http://schemas.openxmlformats.org/markup-compatibility/2006">
    <mc:Choice xmlns:p14="http://schemas.microsoft.com/office/powerpoint/2010/main" Requires="p14">
      <p:transition p14:dur="0" advTm="8000"/>
    </mc:Choice>
    <mc:Fallback>
      <p:transition advTm="8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8338E46E-4496-A0BA-5EE2-B82333322ABF}"/>
              </a:ext>
            </a:extLst>
          </p:cNvPr>
          <p:cNvSpPr>
            <a:spLocks noGrp="1"/>
          </p:cNvSpPr>
          <p:nvPr>
            <p:ph type="ftr" sz="quarter" idx="3"/>
          </p:nvPr>
        </p:nvSpPr>
        <p:spPr>
          <a:xfrm>
            <a:off x="2134330" y="6276838"/>
            <a:ext cx="8350809" cy="288000"/>
          </a:xfrm>
        </p:spPr>
        <p:txBody>
          <a:bodyPr/>
          <a:lstStyle/>
          <a:p>
            <a:r>
              <a:rPr lang="fr-FR"/>
              <a:t>Lauréat des Trophées d’économies d’eau 2023</a:t>
            </a:r>
          </a:p>
        </p:txBody>
      </p:sp>
      <p:sp>
        <p:nvSpPr>
          <p:cNvPr id="4" name="Espace réservé du numéro de diapositive 3">
            <a:extLst>
              <a:ext uri="{FF2B5EF4-FFF2-40B4-BE49-F238E27FC236}">
                <a16:creationId xmlns:a16="http://schemas.microsoft.com/office/drawing/2014/main" id="{7A7FFB6E-72E1-FC27-5FA3-43D5261402CE}"/>
              </a:ext>
            </a:extLst>
          </p:cNvPr>
          <p:cNvSpPr>
            <a:spLocks noGrp="1"/>
          </p:cNvSpPr>
          <p:nvPr>
            <p:ph type="sldNum" sz="quarter" idx="4"/>
          </p:nvPr>
        </p:nvSpPr>
        <p:spPr>
          <a:xfrm>
            <a:off x="9672953" y="6276838"/>
            <a:ext cx="720000" cy="288000"/>
          </a:xfrm>
        </p:spPr>
        <p:txBody>
          <a:bodyPr/>
          <a:lstStyle/>
          <a:p>
            <a:fld id="{76616240-CD72-45B6-980A-B0B987596F74}" type="slidenum">
              <a:rPr lang="fr-FR" smtClean="0"/>
              <a:pPr/>
              <a:t>13</a:t>
            </a:fld>
            <a:endParaRPr lang="fr-FR"/>
          </a:p>
        </p:txBody>
      </p:sp>
      <p:pic>
        <p:nvPicPr>
          <p:cNvPr id="20" name="image5.jpeg">
            <a:extLst>
              <a:ext uri="{FF2B5EF4-FFF2-40B4-BE49-F238E27FC236}">
                <a16:creationId xmlns:a16="http://schemas.microsoft.com/office/drawing/2014/main" id="{D4FA127D-F50F-14DF-EDAD-9897BDDF8E39}"/>
              </a:ext>
            </a:extLst>
          </p:cNvPr>
          <p:cNvPicPr>
            <a:picLocks noChangeAspect="1"/>
          </p:cNvPicPr>
          <p:nvPr/>
        </p:nvPicPr>
        <p:blipFill>
          <a:blip r:embed="rId3"/>
          <a:stretch>
            <a:fillRect/>
          </a:stretch>
        </p:blipFill>
        <p:spPr>
          <a:xfrm>
            <a:off x="922294" y="6192960"/>
            <a:ext cx="1263992" cy="592869"/>
          </a:xfrm>
          <a:prstGeom prst="rect">
            <a:avLst/>
          </a:prstGeom>
          <a:ln w="12700">
            <a:miter lim="400000"/>
          </a:ln>
        </p:spPr>
      </p:pic>
      <p:sp>
        <p:nvSpPr>
          <p:cNvPr id="19" name="Titre 18">
            <a:extLst>
              <a:ext uri="{FF2B5EF4-FFF2-40B4-BE49-F238E27FC236}">
                <a16:creationId xmlns:a16="http://schemas.microsoft.com/office/drawing/2014/main" id="{6F9E71C0-21E3-9AA7-9EC8-61166D153259}"/>
              </a:ext>
            </a:extLst>
          </p:cNvPr>
          <p:cNvSpPr>
            <a:spLocks noGrp="1"/>
          </p:cNvSpPr>
          <p:nvPr>
            <p:ph type="title"/>
          </p:nvPr>
        </p:nvSpPr>
        <p:spPr>
          <a:xfrm>
            <a:off x="386508" y="418853"/>
            <a:ext cx="10515600" cy="614547"/>
          </a:xfrm>
        </p:spPr>
        <p:txBody>
          <a:bodyPr>
            <a:normAutofit fontScale="90000"/>
          </a:bodyPr>
          <a:lstStyle/>
          <a:p>
            <a:r>
              <a:rPr lang="fr-FR" sz="3600" b="1">
                <a:solidFill>
                  <a:srgbClr val="33A6B2"/>
                </a:solidFill>
              </a:rPr>
              <a:t>Agir</a:t>
            </a:r>
            <a:br>
              <a:rPr lang="fr-FR" sz="3600" b="1">
                <a:solidFill>
                  <a:srgbClr val="33A6B2"/>
                </a:solidFill>
              </a:rPr>
            </a:br>
            <a:endParaRPr lang="fr-FR" sz="3600"/>
          </a:p>
        </p:txBody>
      </p:sp>
      <p:sp>
        <p:nvSpPr>
          <p:cNvPr id="21" name="ZoneTexte 20">
            <a:extLst>
              <a:ext uri="{FF2B5EF4-FFF2-40B4-BE49-F238E27FC236}">
                <a16:creationId xmlns:a16="http://schemas.microsoft.com/office/drawing/2014/main" id="{8099A4F6-2658-1E73-84B9-B93517CDFE3F}"/>
              </a:ext>
            </a:extLst>
          </p:cNvPr>
          <p:cNvSpPr txBox="1"/>
          <p:nvPr/>
        </p:nvSpPr>
        <p:spPr>
          <a:xfrm>
            <a:off x="461147" y="1033400"/>
            <a:ext cx="10006445" cy="523220"/>
          </a:xfrm>
          <a:prstGeom prst="rect">
            <a:avLst/>
          </a:prstGeom>
          <a:noFill/>
        </p:spPr>
        <p:txBody>
          <a:bodyPr wrap="square" rtlCol="0">
            <a:spAutoFit/>
          </a:bodyPr>
          <a:lstStyle/>
          <a:p>
            <a:pPr>
              <a:spcAft>
                <a:spcPts val="600"/>
              </a:spcAft>
            </a:pPr>
            <a:r>
              <a:rPr lang="fr-FR" sz="2800" b="1">
                <a:solidFill>
                  <a:srgbClr val="435057"/>
                </a:solidFill>
                <a:latin typeface="Trebuchet MS" panose="020B0603020202020204" pitchFamily="34" charset="0"/>
              </a:rPr>
              <a:t>Pour accompagner les économies d’eau </a:t>
            </a:r>
          </a:p>
        </p:txBody>
      </p:sp>
      <p:pic>
        <p:nvPicPr>
          <p:cNvPr id="5" name="Image 4">
            <a:extLst>
              <a:ext uri="{FF2B5EF4-FFF2-40B4-BE49-F238E27FC236}">
                <a16:creationId xmlns:a16="http://schemas.microsoft.com/office/drawing/2014/main" id="{00FE3ECB-C6E4-BE4A-613C-30A1D14DE5E2}"/>
              </a:ext>
            </a:extLst>
          </p:cNvPr>
          <p:cNvPicPr>
            <a:picLocks noChangeAspect="1"/>
          </p:cNvPicPr>
          <p:nvPr/>
        </p:nvPicPr>
        <p:blipFill rotWithShape="1">
          <a:blip r:embed="rId4"/>
          <a:srcRect b="8124"/>
          <a:stretch/>
        </p:blipFill>
        <p:spPr>
          <a:xfrm>
            <a:off x="0" y="6073487"/>
            <a:ext cx="922294" cy="784761"/>
          </a:xfrm>
          <a:prstGeom prst="rect">
            <a:avLst/>
          </a:prstGeom>
        </p:spPr>
      </p:pic>
      <p:sp>
        <p:nvSpPr>
          <p:cNvPr id="2" name="Freeform 26">
            <a:extLst>
              <a:ext uri="{FF2B5EF4-FFF2-40B4-BE49-F238E27FC236}">
                <a16:creationId xmlns:a16="http://schemas.microsoft.com/office/drawing/2014/main" id="{08A4AD5A-70D2-395C-13CA-81A4D99069A1}"/>
              </a:ext>
            </a:extLst>
          </p:cNvPr>
          <p:cNvSpPr/>
          <p:nvPr/>
        </p:nvSpPr>
        <p:spPr>
          <a:xfrm>
            <a:off x="10485139" y="6086521"/>
            <a:ext cx="1527747" cy="701848"/>
          </a:xfrm>
          <a:custGeom>
            <a:avLst/>
            <a:gdLst/>
            <a:ahLst/>
            <a:cxnLst/>
            <a:rect l="l" t="t" r="r" b="b"/>
            <a:pathLst>
              <a:path w="2380969" h="1260002">
                <a:moveTo>
                  <a:pt x="0" y="0"/>
                </a:moveTo>
                <a:lnTo>
                  <a:pt x="2380970" y="0"/>
                </a:lnTo>
                <a:lnTo>
                  <a:pt x="2380970" y="1260002"/>
                </a:lnTo>
                <a:lnTo>
                  <a:pt x="0" y="1260002"/>
                </a:lnTo>
                <a:lnTo>
                  <a:pt x="0" y="0"/>
                </a:lnTo>
                <a:close/>
              </a:path>
            </a:pathLst>
          </a:custGeom>
          <a:blipFill>
            <a:blip r:embed="rId5"/>
            <a:stretch>
              <a:fillRect/>
            </a:stretch>
          </a:blipFill>
        </p:spPr>
        <p:txBody>
          <a:bodyPr/>
          <a:lstStyle/>
          <a:p>
            <a:endParaRPr lang="fr-FR"/>
          </a:p>
        </p:txBody>
      </p:sp>
      <p:pic>
        <p:nvPicPr>
          <p:cNvPr id="6" name="Image 5">
            <a:extLst>
              <a:ext uri="{FF2B5EF4-FFF2-40B4-BE49-F238E27FC236}">
                <a16:creationId xmlns:a16="http://schemas.microsoft.com/office/drawing/2014/main" id="{E35ECFA3-358D-BF99-03B5-4D691FE65FCB}"/>
              </a:ext>
            </a:extLst>
          </p:cNvPr>
          <p:cNvPicPr>
            <a:picLocks noChangeAspect="1"/>
          </p:cNvPicPr>
          <p:nvPr/>
        </p:nvPicPr>
        <p:blipFill rotWithShape="1">
          <a:blip r:embed="rId6"/>
          <a:srcRect t="7805" r="3998" b="3078"/>
          <a:stretch/>
        </p:blipFill>
        <p:spPr>
          <a:xfrm>
            <a:off x="10245436" y="187500"/>
            <a:ext cx="1780822" cy="1026251"/>
          </a:xfrm>
          <a:prstGeom prst="rect">
            <a:avLst/>
          </a:prstGeom>
        </p:spPr>
      </p:pic>
      <p:pic>
        <p:nvPicPr>
          <p:cNvPr id="4105" name="Picture 9">
            <a:extLst>
              <a:ext uri="{FF2B5EF4-FFF2-40B4-BE49-F238E27FC236}">
                <a16:creationId xmlns:a16="http://schemas.microsoft.com/office/drawing/2014/main" id="{A8206F42-3E0E-01E8-001A-07B8C75B678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33" t="918" r="1" b="1"/>
          <a:stretch/>
        </p:blipFill>
        <p:spPr bwMode="auto">
          <a:xfrm>
            <a:off x="6436657" y="1746937"/>
            <a:ext cx="3151775" cy="4349550"/>
          </a:xfrm>
          <a:prstGeom prst="rect">
            <a:avLst/>
          </a:prstGeom>
          <a:noFill/>
          <a:extLst>
            <a:ext uri="{909E8E84-426E-40DD-AFC4-6F175D3DCCD1}">
              <a14:hiddenFill xmlns:a14="http://schemas.microsoft.com/office/drawing/2010/main">
                <a:solidFill>
                  <a:srgbClr val="FFFFFF"/>
                </a:solidFill>
              </a14:hiddenFill>
            </a:ext>
          </a:extLst>
        </p:spPr>
      </p:pic>
      <p:sp>
        <p:nvSpPr>
          <p:cNvPr id="47" name="ZoneTexte 46">
            <a:extLst>
              <a:ext uri="{FF2B5EF4-FFF2-40B4-BE49-F238E27FC236}">
                <a16:creationId xmlns:a16="http://schemas.microsoft.com/office/drawing/2014/main" id="{4035D65C-820A-236D-8808-A823EE356F53}"/>
              </a:ext>
            </a:extLst>
          </p:cNvPr>
          <p:cNvSpPr txBox="1"/>
          <p:nvPr/>
        </p:nvSpPr>
        <p:spPr>
          <a:xfrm>
            <a:off x="2012353" y="2913474"/>
            <a:ext cx="3469492" cy="1031051"/>
          </a:xfrm>
          <a:prstGeom prst="rect">
            <a:avLst/>
          </a:prstGeom>
          <a:noFill/>
        </p:spPr>
        <p:txBody>
          <a:bodyPr wrap="square" rtlCol="0">
            <a:spAutoFit/>
          </a:bodyPr>
          <a:lstStyle/>
          <a:p>
            <a:pPr>
              <a:spcAft>
                <a:spcPts val="600"/>
              </a:spcAft>
            </a:pPr>
            <a:r>
              <a:rPr lang="fr-FR" sz="2800">
                <a:solidFill>
                  <a:srgbClr val="48535A"/>
                </a:solidFill>
                <a:latin typeface="Trebuchet MS" panose="020B0603020202020204" pitchFamily="34" charset="0"/>
              </a:rPr>
              <a:t>La chorégraphie </a:t>
            </a:r>
          </a:p>
          <a:p>
            <a:pPr>
              <a:spcAft>
                <a:spcPts val="600"/>
              </a:spcAft>
            </a:pPr>
            <a:r>
              <a:rPr lang="fr-FR" sz="2800" b="1" u="sng">
                <a:solidFill>
                  <a:srgbClr val="A0C515"/>
                </a:solidFill>
                <a:latin typeface="Trebuchet MS" panose="020B0603020202020204" pitchFamily="34" charset="0"/>
              </a:rPr>
              <a:t>de la douche</a:t>
            </a:r>
          </a:p>
        </p:txBody>
      </p:sp>
      <p:cxnSp>
        <p:nvCxnSpPr>
          <p:cNvPr id="48" name="Connecteur : en arc 47">
            <a:extLst>
              <a:ext uri="{FF2B5EF4-FFF2-40B4-BE49-F238E27FC236}">
                <a16:creationId xmlns:a16="http://schemas.microsoft.com/office/drawing/2014/main" id="{91C488E8-5BD0-0836-C2D4-EF865B64A92F}"/>
              </a:ext>
            </a:extLst>
          </p:cNvPr>
          <p:cNvCxnSpPr>
            <a:cxnSpLocks/>
          </p:cNvCxnSpPr>
          <p:nvPr/>
        </p:nvCxnSpPr>
        <p:spPr>
          <a:xfrm flipV="1">
            <a:off x="4723456" y="3146612"/>
            <a:ext cx="1247038" cy="551092"/>
          </a:xfrm>
          <a:prstGeom prst="curvedConnector3">
            <a:avLst>
              <a:gd name="adj1" fmla="val 50000"/>
            </a:avLst>
          </a:prstGeom>
          <a:ln w="57150">
            <a:solidFill>
              <a:srgbClr val="030F4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940539"/>
      </p:ext>
    </p:extLst>
  </p:cSld>
  <p:clrMapOvr>
    <a:masterClrMapping/>
  </p:clrMapOvr>
  <mc:AlternateContent xmlns:mc="http://schemas.openxmlformats.org/markup-compatibility/2006">
    <mc:Choice xmlns:p14="http://schemas.microsoft.com/office/powerpoint/2010/main" Requires="p14">
      <p:transition p14:dur="0" advTm="8000"/>
    </mc:Choice>
    <mc:Fallback>
      <p:transition advTm="8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8338E46E-4496-A0BA-5EE2-B82333322ABF}"/>
              </a:ext>
            </a:extLst>
          </p:cNvPr>
          <p:cNvSpPr>
            <a:spLocks noGrp="1"/>
          </p:cNvSpPr>
          <p:nvPr>
            <p:ph type="ftr" sz="quarter" idx="3"/>
          </p:nvPr>
        </p:nvSpPr>
        <p:spPr>
          <a:xfrm>
            <a:off x="2134330" y="6276838"/>
            <a:ext cx="8350809" cy="288000"/>
          </a:xfrm>
        </p:spPr>
        <p:txBody>
          <a:bodyPr/>
          <a:lstStyle/>
          <a:p>
            <a:r>
              <a:rPr lang="fr-FR"/>
              <a:t>Lauréat des Trophées d’économies d’eau 2023</a:t>
            </a:r>
          </a:p>
        </p:txBody>
      </p:sp>
      <p:sp>
        <p:nvSpPr>
          <p:cNvPr id="4" name="Espace réservé du numéro de diapositive 3">
            <a:extLst>
              <a:ext uri="{FF2B5EF4-FFF2-40B4-BE49-F238E27FC236}">
                <a16:creationId xmlns:a16="http://schemas.microsoft.com/office/drawing/2014/main" id="{7A7FFB6E-72E1-FC27-5FA3-43D5261402CE}"/>
              </a:ext>
            </a:extLst>
          </p:cNvPr>
          <p:cNvSpPr>
            <a:spLocks noGrp="1"/>
          </p:cNvSpPr>
          <p:nvPr>
            <p:ph type="sldNum" sz="quarter" idx="4"/>
          </p:nvPr>
        </p:nvSpPr>
        <p:spPr>
          <a:xfrm>
            <a:off x="9672953" y="6276838"/>
            <a:ext cx="720000" cy="288000"/>
          </a:xfrm>
        </p:spPr>
        <p:txBody>
          <a:bodyPr/>
          <a:lstStyle/>
          <a:p>
            <a:fld id="{76616240-CD72-45B6-980A-B0B987596F74}" type="slidenum">
              <a:rPr lang="fr-FR" smtClean="0"/>
              <a:pPr/>
              <a:t>2</a:t>
            </a:fld>
            <a:endParaRPr lang="fr-FR"/>
          </a:p>
        </p:txBody>
      </p:sp>
      <p:pic>
        <p:nvPicPr>
          <p:cNvPr id="20" name="image5.jpeg">
            <a:extLst>
              <a:ext uri="{FF2B5EF4-FFF2-40B4-BE49-F238E27FC236}">
                <a16:creationId xmlns:a16="http://schemas.microsoft.com/office/drawing/2014/main" id="{D4FA127D-F50F-14DF-EDAD-9897BDDF8E39}"/>
              </a:ext>
            </a:extLst>
          </p:cNvPr>
          <p:cNvPicPr>
            <a:picLocks noChangeAspect="1"/>
          </p:cNvPicPr>
          <p:nvPr/>
        </p:nvPicPr>
        <p:blipFill>
          <a:blip r:embed="rId3"/>
          <a:stretch>
            <a:fillRect/>
          </a:stretch>
        </p:blipFill>
        <p:spPr>
          <a:xfrm>
            <a:off x="922294" y="6192960"/>
            <a:ext cx="1263992" cy="592869"/>
          </a:xfrm>
          <a:prstGeom prst="rect">
            <a:avLst/>
          </a:prstGeom>
          <a:ln w="12700">
            <a:miter lim="400000"/>
          </a:ln>
        </p:spPr>
      </p:pic>
      <p:sp>
        <p:nvSpPr>
          <p:cNvPr id="19" name="Titre 18">
            <a:extLst>
              <a:ext uri="{FF2B5EF4-FFF2-40B4-BE49-F238E27FC236}">
                <a16:creationId xmlns:a16="http://schemas.microsoft.com/office/drawing/2014/main" id="{6F9E71C0-21E3-9AA7-9EC8-61166D153259}"/>
              </a:ext>
            </a:extLst>
          </p:cNvPr>
          <p:cNvSpPr>
            <a:spLocks noGrp="1"/>
          </p:cNvSpPr>
          <p:nvPr>
            <p:ph type="title"/>
          </p:nvPr>
        </p:nvSpPr>
        <p:spPr>
          <a:xfrm>
            <a:off x="386508" y="418853"/>
            <a:ext cx="10515600" cy="614547"/>
          </a:xfrm>
        </p:spPr>
        <p:txBody>
          <a:bodyPr>
            <a:normAutofit fontScale="90000"/>
          </a:bodyPr>
          <a:lstStyle/>
          <a:p>
            <a:r>
              <a:rPr lang="fr-FR" sz="3600" b="1">
                <a:solidFill>
                  <a:srgbClr val="33A6B2"/>
                </a:solidFill>
              </a:rPr>
              <a:t>Tendre vers un nouveau modèle  </a:t>
            </a:r>
            <a:br>
              <a:rPr lang="fr-FR" sz="3600" b="1">
                <a:solidFill>
                  <a:srgbClr val="33A6B2"/>
                </a:solidFill>
              </a:rPr>
            </a:br>
            <a:endParaRPr lang="fr-FR" sz="3600"/>
          </a:p>
        </p:txBody>
      </p:sp>
      <p:sp>
        <p:nvSpPr>
          <p:cNvPr id="21" name="ZoneTexte 20">
            <a:extLst>
              <a:ext uri="{FF2B5EF4-FFF2-40B4-BE49-F238E27FC236}">
                <a16:creationId xmlns:a16="http://schemas.microsoft.com/office/drawing/2014/main" id="{8099A4F6-2658-1E73-84B9-B93517CDFE3F}"/>
              </a:ext>
            </a:extLst>
          </p:cNvPr>
          <p:cNvSpPr txBox="1"/>
          <p:nvPr/>
        </p:nvSpPr>
        <p:spPr>
          <a:xfrm>
            <a:off x="461147" y="1033400"/>
            <a:ext cx="10006445" cy="523220"/>
          </a:xfrm>
          <a:prstGeom prst="rect">
            <a:avLst/>
          </a:prstGeom>
          <a:noFill/>
        </p:spPr>
        <p:txBody>
          <a:bodyPr wrap="square" rtlCol="0">
            <a:spAutoFit/>
          </a:bodyPr>
          <a:lstStyle/>
          <a:p>
            <a:pPr>
              <a:spcAft>
                <a:spcPts val="600"/>
              </a:spcAft>
            </a:pPr>
            <a:r>
              <a:rPr lang="fr-FR" sz="2800" b="1">
                <a:solidFill>
                  <a:srgbClr val="435057"/>
                </a:solidFill>
                <a:latin typeface="Trebuchet MS" panose="020B0603020202020204" pitchFamily="34" charset="0"/>
              </a:rPr>
              <a:t>de gestion durable de l’eau  </a:t>
            </a:r>
          </a:p>
        </p:txBody>
      </p:sp>
      <p:pic>
        <p:nvPicPr>
          <p:cNvPr id="5" name="Image 4">
            <a:extLst>
              <a:ext uri="{FF2B5EF4-FFF2-40B4-BE49-F238E27FC236}">
                <a16:creationId xmlns:a16="http://schemas.microsoft.com/office/drawing/2014/main" id="{00FE3ECB-C6E4-BE4A-613C-30A1D14DE5E2}"/>
              </a:ext>
            </a:extLst>
          </p:cNvPr>
          <p:cNvPicPr>
            <a:picLocks noChangeAspect="1"/>
          </p:cNvPicPr>
          <p:nvPr/>
        </p:nvPicPr>
        <p:blipFill rotWithShape="1">
          <a:blip r:embed="rId4"/>
          <a:srcRect b="8124"/>
          <a:stretch/>
        </p:blipFill>
        <p:spPr>
          <a:xfrm>
            <a:off x="0" y="6073487"/>
            <a:ext cx="922294" cy="784761"/>
          </a:xfrm>
          <a:prstGeom prst="rect">
            <a:avLst/>
          </a:prstGeom>
        </p:spPr>
      </p:pic>
      <p:sp>
        <p:nvSpPr>
          <p:cNvPr id="2" name="Freeform 26">
            <a:extLst>
              <a:ext uri="{FF2B5EF4-FFF2-40B4-BE49-F238E27FC236}">
                <a16:creationId xmlns:a16="http://schemas.microsoft.com/office/drawing/2014/main" id="{08A4AD5A-70D2-395C-13CA-81A4D99069A1}"/>
              </a:ext>
            </a:extLst>
          </p:cNvPr>
          <p:cNvSpPr/>
          <p:nvPr/>
        </p:nvSpPr>
        <p:spPr>
          <a:xfrm>
            <a:off x="10485139" y="6086521"/>
            <a:ext cx="1527747" cy="701848"/>
          </a:xfrm>
          <a:custGeom>
            <a:avLst/>
            <a:gdLst/>
            <a:ahLst/>
            <a:cxnLst/>
            <a:rect l="l" t="t" r="r" b="b"/>
            <a:pathLst>
              <a:path w="2380969" h="1260002">
                <a:moveTo>
                  <a:pt x="0" y="0"/>
                </a:moveTo>
                <a:lnTo>
                  <a:pt x="2380970" y="0"/>
                </a:lnTo>
                <a:lnTo>
                  <a:pt x="2380970" y="1260002"/>
                </a:lnTo>
                <a:lnTo>
                  <a:pt x="0" y="1260002"/>
                </a:lnTo>
                <a:lnTo>
                  <a:pt x="0" y="0"/>
                </a:lnTo>
                <a:close/>
              </a:path>
            </a:pathLst>
          </a:custGeom>
          <a:blipFill>
            <a:blip r:embed="rId5"/>
            <a:stretch>
              <a:fillRect/>
            </a:stretch>
          </a:blipFill>
        </p:spPr>
        <p:txBody>
          <a:bodyPr/>
          <a:lstStyle/>
          <a:p>
            <a:endParaRPr lang="fr-FR"/>
          </a:p>
        </p:txBody>
      </p:sp>
      <p:pic>
        <p:nvPicPr>
          <p:cNvPr id="6" name="Image 5">
            <a:extLst>
              <a:ext uri="{FF2B5EF4-FFF2-40B4-BE49-F238E27FC236}">
                <a16:creationId xmlns:a16="http://schemas.microsoft.com/office/drawing/2014/main" id="{E35ECFA3-358D-BF99-03B5-4D691FE65FCB}"/>
              </a:ext>
            </a:extLst>
          </p:cNvPr>
          <p:cNvPicPr>
            <a:picLocks noChangeAspect="1"/>
          </p:cNvPicPr>
          <p:nvPr/>
        </p:nvPicPr>
        <p:blipFill rotWithShape="1">
          <a:blip r:embed="rId6"/>
          <a:srcRect t="7805" r="3998" b="3078"/>
          <a:stretch/>
        </p:blipFill>
        <p:spPr>
          <a:xfrm>
            <a:off x="10245436" y="187500"/>
            <a:ext cx="1780822" cy="1026251"/>
          </a:xfrm>
          <a:prstGeom prst="rect">
            <a:avLst/>
          </a:prstGeom>
        </p:spPr>
      </p:pic>
      <p:pic>
        <p:nvPicPr>
          <p:cNvPr id="7" name="Picture 2" descr="Communauté d'agglomération du Bassin de Brive — Wikipédia">
            <a:extLst>
              <a:ext uri="{FF2B5EF4-FFF2-40B4-BE49-F238E27FC236}">
                <a16:creationId xmlns:a16="http://schemas.microsoft.com/office/drawing/2014/main" id="{B98F4C85-BDD4-B293-E69E-DAC2E52E05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4369" y="1689745"/>
            <a:ext cx="1244764" cy="1997539"/>
          </a:xfrm>
          <a:prstGeom prst="rect">
            <a:avLst/>
          </a:prstGeom>
          <a:noFill/>
          <a:extLst>
            <a:ext uri="{909E8E84-426E-40DD-AFC4-6F175D3DCCD1}">
              <a14:hiddenFill xmlns:a14="http://schemas.microsoft.com/office/drawing/2010/main">
                <a:solidFill>
                  <a:srgbClr val="FFFFFF"/>
                </a:solidFill>
              </a14:hiddenFill>
            </a:ext>
          </a:extLst>
        </p:spPr>
      </p:pic>
      <p:sp>
        <p:nvSpPr>
          <p:cNvPr id="8" name="Sous-titre 11">
            <a:extLst>
              <a:ext uri="{FF2B5EF4-FFF2-40B4-BE49-F238E27FC236}">
                <a16:creationId xmlns:a16="http://schemas.microsoft.com/office/drawing/2014/main" id="{EC3759B0-C1E0-CDBC-4DD0-D1CEA703CAD3}"/>
              </a:ext>
            </a:extLst>
          </p:cNvPr>
          <p:cNvSpPr txBox="1">
            <a:spLocks/>
          </p:cNvSpPr>
          <p:nvPr/>
        </p:nvSpPr>
        <p:spPr>
          <a:xfrm>
            <a:off x="-183245" y="3145872"/>
            <a:ext cx="5827553" cy="728917"/>
          </a:xfrm>
          <a:prstGeom prst="rect">
            <a:avLst/>
          </a:prstGeom>
        </p:spPr>
        <p:txBody>
          <a:bodyPr vert="horz" wrap="square" lIns="0" tIns="0" rIns="0" bIns="0" numCol="1" spcCol="252000" rtlCol="0" anchor="ctr">
            <a:spAutoFit/>
          </a:bodyPr>
          <a:lstStyle>
            <a:lvl1pPr marL="0" indent="0" algn="ctr" defTabSz="685800" rtl="0" eaLnBrk="1" latinLnBrk="0" hangingPunct="1">
              <a:lnSpc>
                <a:spcPct val="90000"/>
              </a:lnSpc>
              <a:spcBef>
                <a:spcPts val="500"/>
              </a:spcBef>
              <a:buFont typeface="Arial" panose="020B0604020202020204" pitchFamily="34" charset="0"/>
              <a:buNone/>
              <a:defRPr sz="2000" b="1" i="0" kern="1200" cap="none" baseline="0">
                <a:solidFill>
                  <a:schemeClr val="accent2"/>
                </a:solidFill>
                <a:latin typeface="+mn-lt"/>
                <a:ea typeface="+mn-ea"/>
                <a:cs typeface="Arial Black" panose="020B0604020202020204" pitchFamily="34" charset="0"/>
              </a:defRPr>
            </a:lvl1pPr>
            <a:lvl2pPr marL="6350" indent="0" algn="l" defTabSz="685800" rtl="0" eaLnBrk="1" latinLnBrk="0" hangingPunct="1">
              <a:lnSpc>
                <a:spcPct val="90000"/>
              </a:lnSpc>
              <a:spcBef>
                <a:spcPts val="500"/>
              </a:spcBef>
              <a:buFont typeface="Arial" panose="020B0604020202020204" pitchFamily="34" charset="0"/>
              <a:buNone/>
              <a:tabLst/>
              <a:defRPr sz="1200" b="1" i="0" kern="1200">
                <a:solidFill>
                  <a:schemeClr val="accent1"/>
                </a:solidFill>
                <a:latin typeface="+mn-lt"/>
                <a:ea typeface="+mn-ea"/>
                <a:cs typeface="Arial Black" panose="020B0604020202020204" pitchFamily="34" charset="0"/>
              </a:defRPr>
            </a:lvl2pPr>
            <a:lvl3pPr marL="182563" indent="-176213" algn="l" defTabSz="685800" rtl="0" eaLnBrk="1" latinLnBrk="0" hangingPunct="1">
              <a:lnSpc>
                <a:spcPct val="90000"/>
              </a:lnSpc>
              <a:spcBef>
                <a:spcPts val="600"/>
              </a:spcBef>
              <a:buClr>
                <a:srgbClr val="77B7FC"/>
              </a:buClr>
              <a:buSzPct val="100000"/>
              <a:buFont typeface="Arial" panose="020B0604020202020204" pitchFamily="34" charset="0"/>
              <a:buChar char="&gt;"/>
              <a:tabLst/>
              <a:defRPr sz="1050" b="0" i="1" kern="1200" cap="none" baseline="0">
                <a:solidFill>
                  <a:srgbClr val="77B7FC"/>
                </a:solidFill>
                <a:latin typeface="+mn-lt"/>
                <a:ea typeface="+mn-ea"/>
                <a:cs typeface="Arial Black" panose="020B0604020202020204" pitchFamily="34" charset="0"/>
              </a:defRPr>
            </a:lvl3pPr>
            <a:lvl4pPr marL="292100" indent="-285750" algn="l" defTabSz="685800" rtl="0" eaLnBrk="1" latinLnBrk="0" hangingPunct="1">
              <a:lnSpc>
                <a:spcPts val="1600"/>
              </a:lnSpc>
              <a:spcBef>
                <a:spcPts val="600"/>
              </a:spcBef>
              <a:buClr>
                <a:srgbClr val="77B7FC"/>
              </a:buClr>
              <a:buFont typeface="Arial" panose="020B0604020202020204" pitchFamily="34" charset="0"/>
              <a:buChar char="•"/>
              <a:tabLst/>
              <a:defRPr sz="1100" kern="1200">
                <a:solidFill>
                  <a:schemeClr val="accent2"/>
                </a:solidFill>
                <a:latin typeface="+mn-lt"/>
                <a:ea typeface="+mn-ea"/>
                <a:cs typeface="Arial" panose="020B0604020202020204" pitchFamily="34" charset="0"/>
              </a:defRPr>
            </a:lvl4pPr>
            <a:lvl5pPr marL="223838" indent="-217488" algn="l" defTabSz="685800" rtl="0" eaLnBrk="1" latinLnBrk="0" hangingPunct="1">
              <a:lnSpc>
                <a:spcPts val="1600"/>
              </a:lnSpc>
              <a:spcBef>
                <a:spcPts val="600"/>
              </a:spcBef>
              <a:buClr>
                <a:srgbClr val="77B7FC"/>
              </a:buClr>
              <a:buSzPct val="100000"/>
              <a:buFont typeface="Arial" panose="020B0604020202020204" pitchFamily="34" charset="0"/>
              <a:buChar char="•"/>
              <a:tabLst/>
              <a:defRPr sz="1100" kern="1200">
                <a:solidFill>
                  <a:schemeClr val="accent2"/>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2400">
                <a:solidFill>
                  <a:srgbClr val="33A6B2"/>
                </a:solidFill>
                <a:latin typeface="Trebuchet MS" panose="020B0603020202020204" pitchFamily="34" charset="0"/>
              </a:rPr>
              <a:t>Ressource en eau de surface </a:t>
            </a:r>
          </a:p>
          <a:p>
            <a:r>
              <a:rPr lang="fr-FR" sz="2400">
                <a:solidFill>
                  <a:srgbClr val="33A6B2"/>
                </a:solidFill>
                <a:latin typeface="Trebuchet MS"/>
              </a:rPr>
              <a:t>pour 70% de ses besoins</a:t>
            </a:r>
          </a:p>
        </p:txBody>
      </p:sp>
      <p:sp>
        <p:nvSpPr>
          <p:cNvPr id="9" name="Sous-titre 11">
            <a:extLst>
              <a:ext uri="{FF2B5EF4-FFF2-40B4-BE49-F238E27FC236}">
                <a16:creationId xmlns:a16="http://schemas.microsoft.com/office/drawing/2014/main" id="{9CD7FBA0-3E83-BB44-20E4-24B592221B92}"/>
              </a:ext>
            </a:extLst>
          </p:cNvPr>
          <p:cNvSpPr txBox="1">
            <a:spLocks/>
          </p:cNvSpPr>
          <p:nvPr/>
        </p:nvSpPr>
        <p:spPr>
          <a:xfrm>
            <a:off x="6558237" y="3211735"/>
            <a:ext cx="5827553" cy="728917"/>
          </a:xfrm>
          <a:prstGeom prst="rect">
            <a:avLst/>
          </a:prstGeom>
        </p:spPr>
        <p:txBody>
          <a:bodyPr vert="horz" wrap="square" lIns="0" tIns="0" rIns="0" bIns="0" numCol="1" spcCol="252000" rtlCol="0" anchor="ctr">
            <a:spAutoFit/>
          </a:bodyPr>
          <a:lstStyle>
            <a:lvl1pPr marL="0" indent="0" algn="ctr" defTabSz="685800" rtl="0" eaLnBrk="1" latinLnBrk="0" hangingPunct="1">
              <a:lnSpc>
                <a:spcPct val="90000"/>
              </a:lnSpc>
              <a:spcBef>
                <a:spcPts val="500"/>
              </a:spcBef>
              <a:buFont typeface="Arial" panose="020B0604020202020204" pitchFamily="34" charset="0"/>
              <a:buNone/>
              <a:defRPr sz="2000" b="1" i="0" kern="1200" cap="none" baseline="0">
                <a:solidFill>
                  <a:schemeClr val="accent2"/>
                </a:solidFill>
                <a:latin typeface="+mn-lt"/>
                <a:ea typeface="+mn-ea"/>
                <a:cs typeface="Arial Black" panose="020B0604020202020204" pitchFamily="34" charset="0"/>
              </a:defRPr>
            </a:lvl1pPr>
            <a:lvl2pPr marL="6350" indent="0" algn="l" defTabSz="685800" rtl="0" eaLnBrk="1" latinLnBrk="0" hangingPunct="1">
              <a:lnSpc>
                <a:spcPct val="90000"/>
              </a:lnSpc>
              <a:spcBef>
                <a:spcPts val="500"/>
              </a:spcBef>
              <a:buFont typeface="Arial" panose="020B0604020202020204" pitchFamily="34" charset="0"/>
              <a:buNone/>
              <a:tabLst/>
              <a:defRPr sz="1200" b="1" i="0" kern="1200">
                <a:solidFill>
                  <a:schemeClr val="accent1"/>
                </a:solidFill>
                <a:latin typeface="+mn-lt"/>
                <a:ea typeface="+mn-ea"/>
                <a:cs typeface="Arial Black" panose="020B0604020202020204" pitchFamily="34" charset="0"/>
              </a:defRPr>
            </a:lvl2pPr>
            <a:lvl3pPr marL="182563" indent="-176213" algn="l" defTabSz="685800" rtl="0" eaLnBrk="1" latinLnBrk="0" hangingPunct="1">
              <a:lnSpc>
                <a:spcPct val="90000"/>
              </a:lnSpc>
              <a:spcBef>
                <a:spcPts val="600"/>
              </a:spcBef>
              <a:buClr>
                <a:srgbClr val="77B7FC"/>
              </a:buClr>
              <a:buSzPct val="100000"/>
              <a:buFont typeface="Arial" panose="020B0604020202020204" pitchFamily="34" charset="0"/>
              <a:buChar char="&gt;"/>
              <a:tabLst/>
              <a:defRPr sz="1050" b="0" i="1" kern="1200" cap="none" baseline="0">
                <a:solidFill>
                  <a:srgbClr val="77B7FC"/>
                </a:solidFill>
                <a:latin typeface="+mn-lt"/>
                <a:ea typeface="+mn-ea"/>
                <a:cs typeface="Arial Black" panose="020B0604020202020204" pitchFamily="34" charset="0"/>
              </a:defRPr>
            </a:lvl3pPr>
            <a:lvl4pPr marL="292100" indent="-285750" algn="l" defTabSz="685800" rtl="0" eaLnBrk="1" latinLnBrk="0" hangingPunct="1">
              <a:lnSpc>
                <a:spcPts val="1600"/>
              </a:lnSpc>
              <a:spcBef>
                <a:spcPts val="600"/>
              </a:spcBef>
              <a:buClr>
                <a:srgbClr val="77B7FC"/>
              </a:buClr>
              <a:buFont typeface="Arial" panose="020B0604020202020204" pitchFamily="34" charset="0"/>
              <a:buChar char="•"/>
              <a:tabLst/>
              <a:defRPr sz="1100" kern="1200">
                <a:solidFill>
                  <a:schemeClr val="accent2"/>
                </a:solidFill>
                <a:latin typeface="+mn-lt"/>
                <a:ea typeface="+mn-ea"/>
                <a:cs typeface="Arial" panose="020B0604020202020204" pitchFamily="34" charset="0"/>
              </a:defRPr>
            </a:lvl4pPr>
            <a:lvl5pPr marL="223838" indent="-217488" algn="l" defTabSz="685800" rtl="0" eaLnBrk="1" latinLnBrk="0" hangingPunct="1">
              <a:lnSpc>
                <a:spcPts val="1600"/>
              </a:lnSpc>
              <a:spcBef>
                <a:spcPts val="600"/>
              </a:spcBef>
              <a:buClr>
                <a:srgbClr val="77B7FC"/>
              </a:buClr>
              <a:buSzPct val="100000"/>
              <a:buFont typeface="Arial" panose="020B0604020202020204" pitchFamily="34" charset="0"/>
              <a:buChar char="•"/>
              <a:tabLst/>
              <a:defRPr sz="1100" kern="1200">
                <a:solidFill>
                  <a:schemeClr val="accent2"/>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2400">
                <a:solidFill>
                  <a:srgbClr val="A0C515"/>
                </a:solidFill>
                <a:latin typeface="Trebuchet MS" panose="020B0603020202020204" pitchFamily="34" charset="0"/>
              </a:rPr>
              <a:t>Tensions fortes en l’absence </a:t>
            </a:r>
          </a:p>
          <a:p>
            <a:r>
              <a:rPr lang="fr-FR" sz="2400">
                <a:solidFill>
                  <a:srgbClr val="A0C515"/>
                </a:solidFill>
                <a:latin typeface="Trebuchet MS" panose="020B0603020202020204" pitchFamily="34" charset="0"/>
              </a:rPr>
              <a:t>de pluviométrie suffisante</a:t>
            </a:r>
          </a:p>
        </p:txBody>
      </p:sp>
      <p:pic>
        <p:nvPicPr>
          <p:cNvPr id="1026" name="Picture 2" descr="Territoire en transition – Agglo">
            <a:extLst>
              <a:ext uri="{FF2B5EF4-FFF2-40B4-BE49-F238E27FC236}">
                <a16:creationId xmlns:a16="http://schemas.microsoft.com/office/drawing/2014/main" id="{CF7F155E-09BF-4490-AA45-3515212058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6358" y="395866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196215"/>
      </p:ext>
    </p:extLst>
  </p:cSld>
  <p:clrMapOvr>
    <a:masterClrMapping/>
  </p:clrMapOvr>
  <mc:AlternateContent xmlns:mc="http://schemas.openxmlformats.org/markup-compatibility/2006">
    <mc:Choice xmlns:p14="http://schemas.microsoft.com/office/powerpoint/2010/main" Requires="p14">
      <p:transition p14:dur="0" advTm="8000"/>
    </mc:Choice>
    <mc:Fallback>
      <p:transition advTm="8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8338E46E-4496-A0BA-5EE2-B82333322ABF}"/>
              </a:ext>
            </a:extLst>
          </p:cNvPr>
          <p:cNvSpPr>
            <a:spLocks noGrp="1"/>
          </p:cNvSpPr>
          <p:nvPr>
            <p:ph type="ftr" sz="quarter" idx="3"/>
          </p:nvPr>
        </p:nvSpPr>
        <p:spPr>
          <a:xfrm>
            <a:off x="2134330" y="6276838"/>
            <a:ext cx="8350809" cy="288000"/>
          </a:xfrm>
        </p:spPr>
        <p:txBody>
          <a:bodyPr/>
          <a:lstStyle/>
          <a:p>
            <a:r>
              <a:rPr lang="fr-FR"/>
              <a:t>Lauréat des Trophées d’économies d’eau 2023</a:t>
            </a:r>
          </a:p>
        </p:txBody>
      </p:sp>
      <p:sp>
        <p:nvSpPr>
          <p:cNvPr id="4" name="Espace réservé du numéro de diapositive 3">
            <a:extLst>
              <a:ext uri="{FF2B5EF4-FFF2-40B4-BE49-F238E27FC236}">
                <a16:creationId xmlns:a16="http://schemas.microsoft.com/office/drawing/2014/main" id="{7A7FFB6E-72E1-FC27-5FA3-43D5261402CE}"/>
              </a:ext>
            </a:extLst>
          </p:cNvPr>
          <p:cNvSpPr>
            <a:spLocks noGrp="1"/>
          </p:cNvSpPr>
          <p:nvPr>
            <p:ph type="sldNum" sz="quarter" idx="4"/>
          </p:nvPr>
        </p:nvSpPr>
        <p:spPr>
          <a:xfrm>
            <a:off x="9672953" y="6276838"/>
            <a:ext cx="720000" cy="288000"/>
          </a:xfrm>
        </p:spPr>
        <p:txBody>
          <a:bodyPr/>
          <a:lstStyle/>
          <a:p>
            <a:fld id="{76616240-CD72-45B6-980A-B0B987596F74}" type="slidenum">
              <a:rPr lang="fr-FR" smtClean="0"/>
              <a:pPr/>
              <a:t>3</a:t>
            </a:fld>
            <a:endParaRPr lang="fr-FR"/>
          </a:p>
        </p:txBody>
      </p:sp>
      <p:pic>
        <p:nvPicPr>
          <p:cNvPr id="20" name="image5.jpeg">
            <a:extLst>
              <a:ext uri="{FF2B5EF4-FFF2-40B4-BE49-F238E27FC236}">
                <a16:creationId xmlns:a16="http://schemas.microsoft.com/office/drawing/2014/main" id="{D4FA127D-F50F-14DF-EDAD-9897BDDF8E39}"/>
              </a:ext>
            </a:extLst>
          </p:cNvPr>
          <p:cNvPicPr>
            <a:picLocks noChangeAspect="1"/>
          </p:cNvPicPr>
          <p:nvPr/>
        </p:nvPicPr>
        <p:blipFill>
          <a:blip r:embed="rId3"/>
          <a:stretch>
            <a:fillRect/>
          </a:stretch>
        </p:blipFill>
        <p:spPr>
          <a:xfrm>
            <a:off x="922294" y="6192960"/>
            <a:ext cx="1263992" cy="592869"/>
          </a:xfrm>
          <a:prstGeom prst="rect">
            <a:avLst/>
          </a:prstGeom>
          <a:ln w="12700">
            <a:miter lim="400000"/>
          </a:ln>
        </p:spPr>
      </p:pic>
      <p:sp>
        <p:nvSpPr>
          <p:cNvPr id="19" name="Titre 18">
            <a:extLst>
              <a:ext uri="{FF2B5EF4-FFF2-40B4-BE49-F238E27FC236}">
                <a16:creationId xmlns:a16="http://schemas.microsoft.com/office/drawing/2014/main" id="{6F9E71C0-21E3-9AA7-9EC8-61166D153259}"/>
              </a:ext>
            </a:extLst>
          </p:cNvPr>
          <p:cNvSpPr>
            <a:spLocks noGrp="1"/>
          </p:cNvSpPr>
          <p:nvPr>
            <p:ph type="title"/>
          </p:nvPr>
        </p:nvSpPr>
        <p:spPr>
          <a:xfrm>
            <a:off x="386508" y="418853"/>
            <a:ext cx="10515600" cy="1098316"/>
          </a:xfrm>
        </p:spPr>
        <p:txBody>
          <a:bodyPr>
            <a:normAutofit/>
          </a:bodyPr>
          <a:lstStyle/>
          <a:p>
            <a:r>
              <a:rPr lang="fr-FR" sz="3200" b="1">
                <a:solidFill>
                  <a:srgbClr val="33A6B2"/>
                </a:solidFill>
              </a:rPr>
              <a:t>Tendre vers un nouveau modèle  </a:t>
            </a:r>
            <a:br>
              <a:rPr lang="fr-FR" sz="3600" b="1">
                <a:solidFill>
                  <a:srgbClr val="33A6B2"/>
                </a:solidFill>
              </a:rPr>
            </a:br>
            <a:endParaRPr lang="fr-FR" sz="3600"/>
          </a:p>
        </p:txBody>
      </p:sp>
      <p:pic>
        <p:nvPicPr>
          <p:cNvPr id="5" name="Image 4">
            <a:extLst>
              <a:ext uri="{FF2B5EF4-FFF2-40B4-BE49-F238E27FC236}">
                <a16:creationId xmlns:a16="http://schemas.microsoft.com/office/drawing/2014/main" id="{00FE3ECB-C6E4-BE4A-613C-30A1D14DE5E2}"/>
              </a:ext>
            </a:extLst>
          </p:cNvPr>
          <p:cNvPicPr>
            <a:picLocks noChangeAspect="1"/>
          </p:cNvPicPr>
          <p:nvPr/>
        </p:nvPicPr>
        <p:blipFill rotWithShape="1">
          <a:blip r:embed="rId4"/>
          <a:srcRect b="8124"/>
          <a:stretch/>
        </p:blipFill>
        <p:spPr>
          <a:xfrm>
            <a:off x="0" y="6073487"/>
            <a:ext cx="922294" cy="784761"/>
          </a:xfrm>
          <a:prstGeom prst="rect">
            <a:avLst/>
          </a:prstGeom>
        </p:spPr>
      </p:pic>
      <p:sp>
        <p:nvSpPr>
          <p:cNvPr id="2" name="Freeform 26">
            <a:extLst>
              <a:ext uri="{FF2B5EF4-FFF2-40B4-BE49-F238E27FC236}">
                <a16:creationId xmlns:a16="http://schemas.microsoft.com/office/drawing/2014/main" id="{08A4AD5A-70D2-395C-13CA-81A4D99069A1}"/>
              </a:ext>
            </a:extLst>
          </p:cNvPr>
          <p:cNvSpPr/>
          <p:nvPr/>
        </p:nvSpPr>
        <p:spPr>
          <a:xfrm>
            <a:off x="10485139" y="6086521"/>
            <a:ext cx="1527747" cy="701848"/>
          </a:xfrm>
          <a:custGeom>
            <a:avLst/>
            <a:gdLst/>
            <a:ahLst/>
            <a:cxnLst/>
            <a:rect l="l" t="t" r="r" b="b"/>
            <a:pathLst>
              <a:path w="2380969" h="1260002">
                <a:moveTo>
                  <a:pt x="0" y="0"/>
                </a:moveTo>
                <a:lnTo>
                  <a:pt x="2380970" y="0"/>
                </a:lnTo>
                <a:lnTo>
                  <a:pt x="2380970" y="1260002"/>
                </a:lnTo>
                <a:lnTo>
                  <a:pt x="0" y="1260002"/>
                </a:lnTo>
                <a:lnTo>
                  <a:pt x="0" y="0"/>
                </a:lnTo>
                <a:close/>
              </a:path>
            </a:pathLst>
          </a:custGeom>
          <a:blipFill>
            <a:blip r:embed="rId5"/>
            <a:stretch>
              <a:fillRect/>
            </a:stretch>
          </a:blipFill>
        </p:spPr>
        <p:txBody>
          <a:bodyPr/>
          <a:lstStyle/>
          <a:p>
            <a:endParaRPr lang="fr-FR"/>
          </a:p>
        </p:txBody>
      </p:sp>
      <p:pic>
        <p:nvPicPr>
          <p:cNvPr id="6" name="Image 5">
            <a:extLst>
              <a:ext uri="{FF2B5EF4-FFF2-40B4-BE49-F238E27FC236}">
                <a16:creationId xmlns:a16="http://schemas.microsoft.com/office/drawing/2014/main" id="{E35ECFA3-358D-BF99-03B5-4D691FE65FCB}"/>
              </a:ext>
            </a:extLst>
          </p:cNvPr>
          <p:cNvPicPr>
            <a:picLocks noChangeAspect="1"/>
          </p:cNvPicPr>
          <p:nvPr/>
        </p:nvPicPr>
        <p:blipFill rotWithShape="1">
          <a:blip r:embed="rId6"/>
          <a:srcRect t="7805" r="3998" b="3078"/>
          <a:stretch/>
        </p:blipFill>
        <p:spPr>
          <a:xfrm>
            <a:off x="10245436" y="187500"/>
            <a:ext cx="1780822" cy="1026251"/>
          </a:xfrm>
          <a:prstGeom prst="rect">
            <a:avLst/>
          </a:prstGeom>
        </p:spPr>
      </p:pic>
      <p:grpSp>
        <p:nvGrpSpPr>
          <p:cNvPr id="8" name="Groupe 7">
            <a:extLst>
              <a:ext uri="{FF2B5EF4-FFF2-40B4-BE49-F238E27FC236}">
                <a16:creationId xmlns:a16="http://schemas.microsoft.com/office/drawing/2014/main" id="{7A7A19EB-A9B0-FD92-A302-EF99DBF58AF0}"/>
              </a:ext>
            </a:extLst>
          </p:cNvPr>
          <p:cNvGrpSpPr/>
          <p:nvPr/>
        </p:nvGrpSpPr>
        <p:grpSpPr>
          <a:xfrm>
            <a:off x="2732432" y="2720218"/>
            <a:ext cx="7483826" cy="3390664"/>
            <a:chOff x="-962070" y="1574250"/>
            <a:chExt cx="8674594" cy="3141395"/>
          </a:xfrm>
        </p:grpSpPr>
        <p:pic>
          <p:nvPicPr>
            <p:cNvPr id="9" name="Image 8" descr="Une image contenant croquis&#10;&#10;Description générée automatiquement">
              <a:extLst>
                <a:ext uri="{FF2B5EF4-FFF2-40B4-BE49-F238E27FC236}">
                  <a16:creationId xmlns:a16="http://schemas.microsoft.com/office/drawing/2014/main" id="{6BB09D36-07FA-6EF9-76A5-1B2B39BF9CD8}"/>
                </a:ext>
              </a:extLst>
            </p:cNvPr>
            <p:cNvPicPr>
              <a:picLocks noChangeAspect="1"/>
            </p:cNvPicPr>
            <p:nvPr/>
          </p:nvPicPr>
          <p:blipFill>
            <a:blip r:embed="rId7"/>
            <a:stretch>
              <a:fillRect/>
            </a:stretch>
          </p:blipFill>
          <p:spPr>
            <a:xfrm>
              <a:off x="2626166" y="1574250"/>
              <a:ext cx="989846" cy="989846"/>
            </a:xfrm>
            <a:prstGeom prst="rect">
              <a:avLst/>
            </a:prstGeom>
          </p:spPr>
        </p:pic>
        <p:grpSp>
          <p:nvGrpSpPr>
            <p:cNvPr id="10" name="Groupe 9">
              <a:extLst>
                <a:ext uri="{FF2B5EF4-FFF2-40B4-BE49-F238E27FC236}">
                  <a16:creationId xmlns:a16="http://schemas.microsoft.com/office/drawing/2014/main" id="{53CE2D7B-A572-63D7-AEDC-88AC076672EA}"/>
                </a:ext>
              </a:extLst>
            </p:cNvPr>
            <p:cNvGrpSpPr/>
            <p:nvPr/>
          </p:nvGrpSpPr>
          <p:grpSpPr>
            <a:xfrm>
              <a:off x="5075791" y="2288382"/>
              <a:ext cx="2636733" cy="1733793"/>
              <a:chOff x="7073790" y="1744813"/>
              <a:chExt cx="2636733" cy="1733793"/>
            </a:xfrm>
          </p:grpSpPr>
          <p:pic>
            <p:nvPicPr>
              <p:cNvPr id="16" name="Image 15" descr="Une image contenant symbole, Police, Graphique, blanc&#10;&#10;Description générée automatiquement">
                <a:extLst>
                  <a:ext uri="{FF2B5EF4-FFF2-40B4-BE49-F238E27FC236}">
                    <a16:creationId xmlns:a16="http://schemas.microsoft.com/office/drawing/2014/main" id="{C9106B1D-4E46-DEF1-EA90-844C9B520B5A}"/>
                  </a:ext>
                </a:extLst>
              </p:cNvPr>
              <p:cNvPicPr>
                <a:picLocks noChangeAspect="1"/>
              </p:cNvPicPr>
              <p:nvPr/>
            </p:nvPicPr>
            <p:blipFill>
              <a:blip r:embed="rId8"/>
              <a:stretch>
                <a:fillRect/>
              </a:stretch>
            </p:blipFill>
            <p:spPr>
              <a:xfrm>
                <a:off x="7655694" y="2371436"/>
                <a:ext cx="1107170" cy="1107170"/>
              </a:xfrm>
              <a:prstGeom prst="rect">
                <a:avLst/>
              </a:prstGeom>
            </p:spPr>
          </p:pic>
          <p:sp>
            <p:nvSpPr>
              <p:cNvPr id="17" name="Espace réservé du contenu 10">
                <a:extLst>
                  <a:ext uri="{FF2B5EF4-FFF2-40B4-BE49-F238E27FC236}">
                    <a16:creationId xmlns:a16="http://schemas.microsoft.com/office/drawing/2014/main" id="{A1F6DB35-9BF1-4ACB-61FD-265A4EAEFF7B}"/>
                  </a:ext>
                </a:extLst>
              </p:cNvPr>
              <p:cNvSpPr txBox="1">
                <a:spLocks/>
              </p:cNvSpPr>
              <p:nvPr/>
            </p:nvSpPr>
            <p:spPr>
              <a:xfrm>
                <a:off x="7227923" y="2371436"/>
                <a:ext cx="2482600" cy="228120"/>
              </a:xfrm>
              <a:prstGeom prst="rect">
                <a:avLst/>
              </a:prstGeom>
            </p:spPr>
            <p:txBody>
              <a:bodyPr vert="horz" wrap="square" lIns="0" tIns="0" rIns="0" bIns="0" numCol="1" spcCol="252000" rtlCol="0" anchor="b">
                <a:spAutoFit/>
              </a:bodyPr>
              <a:lstStyle>
                <a:lvl1pPr marL="0" indent="0" algn="l" defTabSz="685800" rtl="0" eaLnBrk="1" latinLnBrk="0" hangingPunct="1">
                  <a:lnSpc>
                    <a:spcPct val="90000"/>
                  </a:lnSpc>
                  <a:spcBef>
                    <a:spcPts val="500"/>
                  </a:spcBef>
                  <a:buFont typeface="Arial" panose="020B0604020202020204" pitchFamily="34" charset="0"/>
                  <a:buNone/>
                  <a:defRPr sz="7500" b="1" i="0" kern="1200" cap="none" baseline="0">
                    <a:solidFill>
                      <a:schemeClr val="accent2"/>
                    </a:solidFill>
                    <a:latin typeface="+mn-lt"/>
                    <a:ea typeface="+mn-ea"/>
                    <a:cs typeface="Arial Black" panose="020B0604020202020204" pitchFamily="34" charset="0"/>
                  </a:defRPr>
                </a:lvl1pPr>
                <a:lvl2pPr marL="6350" indent="0" algn="l" defTabSz="685800" rtl="0" eaLnBrk="1" latinLnBrk="0" hangingPunct="1">
                  <a:lnSpc>
                    <a:spcPct val="90000"/>
                  </a:lnSpc>
                  <a:spcBef>
                    <a:spcPts val="500"/>
                  </a:spcBef>
                  <a:buFont typeface="Arial" panose="020B0604020202020204" pitchFamily="34" charset="0"/>
                  <a:buNone/>
                  <a:tabLst/>
                  <a:defRPr sz="1200" b="1" i="0" kern="1200">
                    <a:solidFill>
                      <a:schemeClr val="accent1"/>
                    </a:solidFill>
                    <a:latin typeface="+mn-lt"/>
                    <a:ea typeface="+mn-ea"/>
                    <a:cs typeface="Arial Black" panose="020B0604020202020204" pitchFamily="34" charset="0"/>
                  </a:defRPr>
                </a:lvl2pPr>
                <a:lvl3pPr marL="182563" indent="-176213" algn="l" defTabSz="685800" rtl="0" eaLnBrk="1" latinLnBrk="0" hangingPunct="1">
                  <a:lnSpc>
                    <a:spcPct val="90000"/>
                  </a:lnSpc>
                  <a:spcBef>
                    <a:spcPts val="600"/>
                  </a:spcBef>
                  <a:buClr>
                    <a:srgbClr val="77B7FC"/>
                  </a:buClr>
                  <a:buSzPct val="100000"/>
                  <a:buFont typeface="Arial" panose="020B0604020202020204" pitchFamily="34" charset="0"/>
                  <a:buChar char="&gt;"/>
                  <a:tabLst/>
                  <a:defRPr sz="1050" b="0" i="1" kern="1200" cap="none" baseline="0">
                    <a:solidFill>
                      <a:srgbClr val="77B7FC"/>
                    </a:solidFill>
                    <a:latin typeface="+mn-lt"/>
                    <a:ea typeface="+mn-ea"/>
                    <a:cs typeface="Arial Black" panose="020B0604020202020204" pitchFamily="34" charset="0"/>
                  </a:defRPr>
                </a:lvl3pPr>
                <a:lvl4pPr marL="292100" indent="-285750" algn="l" defTabSz="685800" rtl="0" eaLnBrk="1" latinLnBrk="0" hangingPunct="1">
                  <a:lnSpc>
                    <a:spcPts val="1600"/>
                  </a:lnSpc>
                  <a:spcBef>
                    <a:spcPts val="600"/>
                  </a:spcBef>
                  <a:buClr>
                    <a:srgbClr val="77B7FC"/>
                  </a:buClr>
                  <a:buFont typeface="Arial" panose="020B0604020202020204" pitchFamily="34" charset="0"/>
                  <a:buChar char="•"/>
                  <a:tabLst/>
                  <a:defRPr sz="1100" kern="1200">
                    <a:solidFill>
                      <a:schemeClr val="accent2"/>
                    </a:solidFill>
                    <a:latin typeface="+mn-lt"/>
                    <a:ea typeface="+mn-ea"/>
                    <a:cs typeface="Arial" panose="020B0604020202020204" pitchFamily="34" charset="0"/>
                  </a:defRPr>
                </a:lvl4pPr>
                <a:lvl5pPr marL="223838" indent="-217488" algn="l" defTabSz="685800" rtl="0" eaLnBrk="1" latinLnBrk="0" hangingPunct="1">
                  <a:lnSpc>
                    <a:spcPts val="1600"/>
                  </a:lnSpc>
                  <a:spcBef>
                    <a:spcPts val="600"/>
                  </a:spcBef>
                  <a:buClr>
                    <a:srgbClr val="77B7FC"/>
                  </a:buClr>
                  <a:buSzPct val="100000"/>
                  <a:buFont typeface="Arial" panose="020B0604020202020204" pitchFamily="34" charset="0"/>
                  <a:buChar char="•"/>
                  <a:tabLst/>
                  <a:defRPr sz="1100" kern="1200">
                    <a:solidFill>
                      <a:schemeClr val="accent2"/>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2667" b="0" baseline="30000">
                    <a:solidFill>
                      <a:srgbClr val="48535A"/>
                    </a:solidFill>
                    <a:latin typeface="Trebuchet MS" panose="020B0603020202020204" pitchFamily="34" charset="0"/>
                  </a:rPr>
                  <a:t>après </a:t>
                </a:r>
                <a:r>
                  <a:rPr lang="fr-FR" sz="2400" b="0" baseline="30000">
                    <a:solidFill>
                      <a:srgbClr val="48535A"/>
                    </a:solidFill>
                    <a:latin typeface="Trebuchet MS" panose="020B0603020202020204" pitchFamily="34" charset="0"/>
                  </a:rPr>
                  <a:t>compteurs</a:t>
                </a:r>
              </a:p>
            </p:txBody>
          </p:sp>
          <p:sp>
            <p:nvSpPr>
              <p:cNvPr id="18" name="ZoneTexte 17">
                <a:extLst>
                  <a:ext uri="{FF2B5EF4-FFF2-40B4-BE49-F238E27FC236}">
                    <a16:creationId xmlns:a16="http://schemas.microsoft.com/office/drawing/2014/main" id="{8C0E4603-8AEC-9494-4ECF-915683B67213}"/>
                  </a:ext>
                </a:extLst>
              </p:cNvPr>
              <p:cNvSpPr txBox="1"/>
              <p:nvPr/>
            </p:nvSpPr>
            <p:spPr>
              <a:xfrm>
                <a:off x="7073790" y="1744813"/>
                <a:ext cx="1747301" cy="769905"/>
              </a:xfrm>
              <a:prstGeom prst="rect">
                <a:avLst/>
              </a:prstGeom>
              <a:noFill/>
            </p:spPr>
            <p:txBody>
              <a:bodyPr wrap="square">
                <a:spAutoFit/>
              </a:bodyPr>
              <a:lstStyle/>
              <a:p>
                <a:r>
                  <a:rPr lang="fr-FR" sz="7200" b="1" baseline="30000">
                    <a:solidFill>
                      <a:srgbClr val="A0C515"/>
                    </a:solidFill>
                    <a:latin typeface="Trebuchet MS" panose="020B0603020202020204" pitchFamily="34" charset="0"/>
                  </a:rPr>
                  <a:t>-8% </a:t>
                </a:r>
              </a:p>
            </p:txBody>
          </p:sp>
        </p:grpSp>
        <p:grpSp>
          <p:nvGrpSpPr>
            <p:cNvPr id="11" name="Groupe 10">
              <a:extLst>
                <a:ext uri="{FF2B5EF4-FFF2-40B4-BE49-F238E27FC236}">
                  <a16:creationId xmlns:a16="http://schemas.microsoft.com/office/drawing/2014/main" id="{304F10B3-757C-3A75-36A3-5B2544B7D999}"/>
                </a:ext>
              </a:extLst>
            </p:cNvPr>
            <p:cNvGrpSpPr/>
            <p:nvPr/>
          </p:nvGrpSpPr>
          <p:grpSpPr>
            <a:xfrm>
              <a:off x="-962070" y="2383616"/>
              <a:ext cx="2482599" cy="1625291"/>
              <a:chOff x="-506737" y="1762940"/>
              <a:chExt cx="2482599" cy="1625291"/>
            </a:xfrm>
          </p:grpSpPr>
          <p:pic>
            <p:nvPicPr>
              <p:cNvPr id="13" name="Image 3084">
                <a:extLst>
                  <a:ext uri="{FF2B5EF4-FFF2-40B4-BE49-F238E27FC236}">
                    <a16:creationId xmlns:a16="http://schemas.microsoft.com/office/drawing/2014/main" id="{19105BF7-E802-E4AD-C18A-EF9E8A495BEB}"/>
                  </a:ext>
                </a:extLst>
              </p:cNvPr>
              <p:cNvPicPr>
                <a:picLocks noChangeAspect="1"/>
              </p:cNvPicPr>
              <p:nvPr/>
            </p:nvPicPr>
            <p:blipFill>
              <a:blip r:embed="rId9"/>
              <a:stretch>
                <a:fillRect/>
              </a:stretch>
            </p:blipFill>
            <p:spPr>
              <a:xfrm>
                <a:off x="259247" y="2584363"/>
                <a:ext cx="803869" cy="803868"/>
              </a:xfrm>
              <a:prstGeom prst="rect">
                <a:avLst/>
              </a:prstGeom>
            </p:spPr>
          </p:pic>
          <p:sp>
            <p:nvSpPr>
              <p:cNvPr id="14" name="Espace réservé du contenu 10">
                <a:extLst>
                  <a:ext uri="{FF2B5EF4-FFF2-40B4-BE49-F238E27FC236}">
                    <a16:creationId xmlns:a16="http://schemas.microsoft.com/office/drawing/2014/main" id="{B5B26D57-F413-D25D-DE2B-B526198A8C9F}"/>
                  </a:ext>
                </a:extLst>
              </p:cNvPr>
              <p:cNvSpPr txBox="1">
                <a:spLocks/>
              </p:cNvSpPr>
              <p:nvPr/>
            </p:nvSpPr>
            <p:spPr>
              <a:xfrm>
                <a:off x="-506737" y="2334958"/>
                <a:ext cx="2482599" cy="205308"/>
              </a:xfrm>
              <a:prstGeom prst="rect">
                <a:avLst/>
              </a:prstGeom>
            </p:spPr>
            <p:txBody>
              <a:bodyPr vert="horz" wrap="square" lIns="0" tIns="0" rIns="0" bIns="0" numCol="1" spcCol="252000" rtlCol="0" anchor="b">
                <a:spAutoFit/>
              </a:bodyPr>
              <a:lstStyle>
                <a:defPPr>
                  <a:defRPr lang="en-US"/>
                </a:defPPr>
                <a:lvl1pPr indent="0" defTabSz="685800">
                  <a:lnSpc>
                    <a:spcPct val="90000"/>
                  </a:lnSpc>
                  <a:spcBef>
                    <a:spcPts val="500"/>
                  </a:spcBef>
                  <a:buFont typeface="Arial" panose="020B0604020202020204" pitchFamily="34" charset="0"/>
                  <a:buNone/>
                  <a:defRPr sz="2000" b="0" i="0" cap="none" baseline="30000">
                    <a:solidFill>
                      <a:schemeClr val="accent2"/>
                    </a:solidFill>
                    <a:latin typeface="Arial Nova Cond" panose="020B0506020202020204" pitchFamily="34" charset="0"/>
                    <a:cs typeface="Arial Black" panose="020B0604020202020204" pitchFamily="34" charset="0"/>
                  </a:defRPr>
                </a:lvl1pPr>
                <a:lvl2pPr marL="6350" indent="0" defTabSz="685800">
                  <a:lnSpc>
                    <a:spcPct val="90000"/>
                  </a:lnSpc>
                  <a:spcBef>
                    <a:spcPts val="500"/>
                  </a:spcBef>
                  <a:buFont typeface="Arial" panose="020B0604020202020204" pitchFamily="34" charset="0"/>
                  <a:buNone/>
                  <a:tabLst/>
                  <a:defRPr sz="1200" b="1" i="0">
                    <a:solidFill>
                      <a:schemeClr val="accent1"/>
                    </a:solidFill>
                    <a:cs typeface="Arial Black" panose="020B0604020202020204" pitchFamily="34" charset="0"/>
                  </a:defRPr>
                </a:lvl2pPr>
                <a:lvl3pPr marL="182563" indent="-176213" defTabSz="685800">
                  <a:lnSpc>
                    <a:spcPct val="90000"/>
                  </a:lnSpc>
                  <a:spcBef>
                    <a:spcPts val="600"/>
                  </a:spcBef>
                  <a:buClr>
                    <a:srgbClr val="77B7FC"/>
                  </a:buClr>
                  <a:buSzPct val="100000"/>
                  <a:buFont typeface="Arial" panose="020B0604020202020204" pitchFamily="34" charset="0"/>
                  <a:buChar char="&gt;"/>
                  <a:tabLst/>
                  <a:defRPr sz="1050" b="0" i="1" cap="none" baseline="0">
                    <a:solidFill>
                      <a:srgbClr val="77B7FC"/>
                    </a:solidFill>
                    <a:cs typeface="Arial Black" panose="020B0604020202020204" pitchFamily="34" charset="0"/>
                  </a:defRPr>
                </a:lvl3pPr>
                <a:lvl4pPr marL="292100" indent="-285750" defTabSz="685800">
                  <a:lnSpc>
                    <a:spcPts val="1600"/>
                  </a:lnSpc>
                  <a:spcBef>
                    <a:spcPts val="600"/>
                  </a:spcBef>
                  <a:buClr>
                    <a:srgbClr val="77B7FC"/>
                  </a:buClr>
                  <a:buFont typeface="Arial" panose="020B0604020202020204" pitchFamily="34" charset="0"/>
                  <a:buChar char="•"/>
                  <a:tabLst/>
                  <a:defRPr sz="1100">
                    <a:solidFill>
                      <a:schemeClr val="accent2"/>
                    </a:solidFill>
                    <a:cs typeface="Arial" panose="020B0604020202020204" pitchFamily="34" charset="0"/>
                  </a:defRPr>
                </a:lvl4pPr>
                <a:lvl5pPr marL="223838" indent="-217488" defTabSz="685800">
                  <a:lnSpc>
                    <a:spcPts val="1600"/>
                  </a:lnSpc>
                  <a:spcBef>
                    <a:spcPts val="600"/>
                  </a:spcBef>
                  <a:buClr>
                    <a:srgbClr val="77B7FC"/>
                  </a:buClr>
                  <a:buSzPct val="100000"/>
                  <a:buFont typeface="Arial" panose="020B0604020202020204" pitchFamily="34" charset="0"/>
                  <a:buChar char="•"/>
                  <a:tabLst/>
                  <a:defRPr sz="1100">
                    <a:solidFill>
                      <a:schemeClr val="accent2"/>
                    </a:solidFill>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fr-FR" sz="2400">
                    <a:solidFill>
                      <a:srgbClr val="48535A"/>
                    </a:solidFill>
                    <a:latin typeface="Trebuchet MS" panose="020B0603020202020204" pitchFamily="34" charset="0"/>
                  </a:rPr>
                  <a:t>avant compteurs</a:t>
                </a:r>
              </a:p>
            </p:txBody>
          </p:sp>
          <p:sp>
            <p:nvSpPr>
              <p:cNvPr id="15" name="ZoneTexte 14">
                <a:extLst>
                  <a:ext uri="{FF2B5EF4-FFF2-40B4-BE49-F238E27FC236}">
                    <a16:creationId xmlns:a16="http://schemas.microsoft.com/office/drawing/2014/main" id="{10BE03BD-E857-FFB0-639F-597B215FCD76}"/>
                  </a:ext>
                </a:extLst>
              </p:cNvPr>
              <p:cNvSpPr txBox="1"/>
              <p:nvPr/>
            </p:nvSpPr>
            <p:spPr>
              <a:xfrm>
                <a:off x="-436167" y="1762940"/>
                <a:ext cx="2132893" cy="1283176"/>
              </a:xfrm>
              <a:prstGeom prst="rect">
                <a:avLst/>
              </a:prstGeom>
              <a:noFill/>
            </p:spPr>
            <p:txBody>
              <a:bodyPr wrap="square" lIns="91440" tIns="45720" rIns="91440" bIns="45720" anchor="t">
                <a:spAutoFit/>
              </a:bodyPr>
              <a:lstStyle>
                <a:defPPr>
                  <a:defRPr lang="en-US"/>
                </a:defPPr>
                <a:lvl1pPr>
                  <a:defRPr sz="5400" b="1" baseline="30000">
                    <a:solidFill>
                      <a:schemeClr val="bg2"/>
                    </a:solidFill>
                    <a:latin typeface="Arial Nova Cond" panose="020B0506020202020204" pitchFamily="34" charset="0"/>
                  </a:defRPr>
                </a:lvl1pPr>
              </a:lstStyle>
              <a:p>
                <a:r>
                  <a:rPr lang="fr-FR" sz="7200">
                    <a:solidFill>
                      <a:srgbClr val="A0C515"/>
                    </a:solidFill>
                    <a:latin typeface="Trebuchet MS"/>
                  </a:rPr>
                  <a:t>-13%</a:t>
                </a:r>
                <a:endParaRPr lang="en-US">
                  <a:latin typeface="Trebuchet MS"/>
                </a:endParaRPr>
              </a:p>
              <a:p>
                <a:endParaRPr lang="fr-FR"/>
              </a:p>
            </p:txBody>
          </p:sp>
        </p:grpSp>
        <p:sp>
          <p:nvSpPr>
            <p:cNvPr id="12" name="Triangle isocèle 11">
              <a:extLst>
                <a:ext uri="{FF2B5EF4-FFF2-40B4-BE49-F238E27FC236}">
                  <a16:creationId xmlns:a16="http://schemas.microsoft.com/office/drawing/2014/main" id="{6E2386E5-B8DB-9718-CDC0-B9A727811A95}"/>
                </a:ext>
              </a:extLst>
            </p:cNvPr>
            <p:cNvSpPr/>
            <p:nvPr/>
          </p:nvSpPr>
          <p:spPr>
            <a:xfrm>
              <a:off x="993317" y="2537372"/>
              <a:ext cx="4225529" cy="2178273"/>
            </a:xfrm>
            <a:prstGeom prst="triangle">
              <a:avLst/>
            </a:prstGeom>
            <a:solidFill>
              <a:srgbClr val="030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267" b="1">
                  <a:solidFill>
                    <a:schemeClr val="bg2"/>
                  </a:solidFill>
                  <a:latin typeface="Trebuchet MS" panose="020B0603020202020204" pitchFamily="34" charset="0"/>
                </a:rPr>
                <a:t>-21%</a:t>
              </a:r>
            </a:p>
            <a:p>
              <a:pPr algn="ctr"/>
              <a:r>
                <a:rPr lang="fr-FR" sz="1400">
                  <a:solidFill>
                    <a:schemeClr val="bg1"/>
                  </a:solidFill>
                  <a:latin typeface="Trebuchet MS" panose="020B0603020202020204" pitchFamily="34" charset="0"/>
                </a:rPr>
                <a:t>de volumes prélevés en 7 ans</a:t>
              </a:r>
            </a:p>
          </p:txBody>
        </p:sp>
      </p:grpSp>
      <p:sp>
        <p:nvSpPr>
          <p:cNvPr id="25" name="ZoneTexte 24">
            <a:extLst>
              <a:ext uri="{FF2B5EF4-FFF2-40B4-BE49-F238E27FC236}">
                <a16:creationId xmlns:a16="http://schemas.microsoft.com/office/drawing/2014/main" id="{5E1B8A5E-74F3-C073-4A99-A617B6459F9B}"/>
              </a:ext>
            </a:extLst>
          </p:cNvPr>
          <p:cNvSpPr txBox="1"/>
          <p:nvPr/>
        </p:nvSpPr>
        <p:spPr>
          <a:xfrm>
            <a:off x="461147" y="1033400"/>
            <a:ext cx="10006445" cy="523220"/>
          </a:xfrm>
          <a:prstGeom prst="rect">
            <a:avLst/>
          </a:prstGeom>
          <a:noFill/>
        </p:spPr>
        <p:txBody>
          <a:bodyPr wrap="square" rtlCol="0">
            <a:spAutoFit/>
          </a:bodyPr>
          <a:lstStyle/>
          <a:p>
            <a:pPr>
              <a:spcAft>
                <a:spcPts val="600"/>
              </a:spcAft>
            </a:pPr>
            <a:r>
              <a:rPr lang="fr-FR" sz="2800" b="1">
                <a:solidFill>
                  <a:srgbClr val="435057"/>
                </a:solidFill>
                <a:latin typeface="Trebuchet MS" panose="020B0603020202020204" pitchFamily="34" charset="0"/>
              </a:rPr>
              <a:t>de gestion durable de l’eau  </a:t>
            </a:r>
          </a:p>
        </p:txBody>
      </p:sp>
      <p:pic>
        <p:nvPicPr>
          <p:cNvPr id="28" name="Image 27" descr="Une image contenant symbole, logo, Graphique, croquis&#10;&#10;Description générée automatiquement">
            <a:extLst>
              <a:ext uri="{FF2B5EF4-FFF2-40B4-BE49-F238E27FC236}">
                <a16:creationId xmlns:a16="http://schemas.microsoft.com/office/drawing/2014/main" id="{929962DC-AF29-6EDB-06F2-67C45582BF55}"/>
              </a:ext>
            </a:extLst>
          </p:cNvPr>
          <p:cNvPicPr>
            <a:picLocks noChangeAspect="1"/>
          </p:cNvPicPr>
          <p:nvPr/>
        </p:nvPicPr>
        <p:blipFill>
          <a:blip r:embed="rId10"/>
          <a:stretch>
            <a:fillRect/>
          </a:stretch>
        </p:blipFill>
        <p:spPr>
          <a:xfrm>
            <a:off x="5828108" y="1249217"/>
            <a:ext cx="863911" cy="865458"/>
          </a:xfrm>
          <a:prstGeom prst="rect">
            <a:avLst/>
          </a:prstGeom>
        </p:spPr>
      </p:pic>
      <p:sp>
        <p:nvSpPr>
          <p:cNvPr id="29" name="Espace réservé du contenu 10">
            <a:extLst>
              <a:ext uri="{FF2B5EF4-FFF2-40B4-BE49-F238E27FC236}">
                <a16:creationId xmlns:a16="http://schemas.microsoft.com/office/drawing/2014/main" id="{6C124A9F-1ADD-F123-973E-FD73052EDE89}"/>
              </a:ext>
            </a:extLst>
          </p:cNvPr>
          <p:cNvSpPr txBox="1">
            <a:spLocks/>
          </p:cNvSpPr>
          <p:nvPr/>
        </p:nvSpPr>
        <p:spPr>
          <a:xfrm>
            <a:off x="4561549" y="2248139"/>
            <a:ext cx="3387086" cy="507318"/>
          </a:xfrm>
          <a:prstGeom prst="rect">
            <a:avLst/>
          </a:prstGeom>
        </p:spPr>
        <p:txBody>
          <a:bodyPr vert="horz" wrap="square" lIns="0" tIns="0" rIns="0" bIns="0" numCol="1" spcCol="252000" rtlCol="0" anchor="b">
            <a:spAutoFit/>
          </a:bodyPr>
          <a:lstStyle>
            <a:defPPr>
              <a:defRPr lang="en-US"/>
            </a:defPPr>
            <a:lvl1pPr indent="0" defTabSz="685800">
              <a:lnSpc>
                <a:spcPct val="90000"/>
              </a:lnSpc>
              <a:spcBef>
                <a:spcPts val="500"/>
              </a:spcBef>
              <a:buFont typeface="Arial" panose="020B0604020202020204" pitchFamily="34" charset="0"/>
              <a:buNone/>
              <a:defRPr sz="2000" b="0" i="0" cap="none" baseline="30000">
                <a:solidFill>
                  <a:schemeClr val="accent2"/>
                </a:solidFill>
                <a:latin typeface="Arial Nova Cond" panose="020B0506020202020204" pitchFamily="34" charset="0"/>
                <a:cs typeface="Arial Black" panose="020B0604020202020204" pitchFamily="34" charset="0"/>
              </a:defRPr>
            </a:lvl1pPr>
            <a:lvl2pPr marL="6350" indent="0" defTabSz="685800">
              <a:lnSpc>
                <a:spcPct val="90000"/>
              </a:lnSpc>
              <a:spcBef>
                <a:spcPts val="500"/>
              </a:spcBef>
              <a:buFont typeface="Arial" panose="020B0604020202020204" pitchFamily="34" charset="0"/>
              <a:buNone/>
              <a:tabLst/>
              <a:defRPr sz="1200" b="1" i="0">
                <a:solidFill>
                  <a:schemeClr val="accent1"/>
                </a:solidFill>
                <a:cs typeface="Arial Black" panose="020B0604020202020204" pitchFamily="34" charset="0"/>
              </a:defRPr>
            </a:lvl2pPr>
            <a:lvl3pPr marL="182563" indent="-176213" defTabSz="685800">
              <a:lnSpc>
                <a:spcPct val="90000"/>
              </a:lnSpc>
              <a:spcBef>
                <a:spcPts val="600"/>
              </a:spcBef>
              <a:buClr>
                <a:srgbClr val="77B7FC"/>
              </a:buClr>
              <a:buSzPct val="100000"/>
              <a:buFont typeface="Arial" panose="020B0604020202020204" pitchFamily="34" charset="0"/>
              <a:buChar char="&gt;"/>
              <a:tabLst/>
              <a:defRPr sz="1050" b="0" i="1" cap="none" baseline="0">
                <a:solidFill>
                  <a:srgbClr val="77B7FC"/>
                </a:solidFill>
                <a:cs typeface="Arial Black" panose="020B0604020202020204" pitchFamily="34" charset="0"/>
              </a:defRPr>
            </a:lvl3pPr>
            <a:lvl4pPr marL="292100" indent="-285750" defTabSz="685800">
              <a:lnSpc>
                <a:spcPts val="1600"/>
              </a:lnSpc>
              <a:spcBef>
                <a:spcPts val="600"/>
              </a:spcBef>
              <a:buClr>
                <a:srgbClr val="77B7FC"/>
              </a:buClr>
              <a:buFont typeface="Arial" panose="020B0604020202020204" pitchFamily="34" charset="0"/>
              <a:buChar char="•"/>
              <a:tabLst/>
              <a:defRPr sz="1100">
                <a:solidFill>
                  <a:schemeClr val="accent2"/>
                </a:solidFill>
                <a:cs typeface="Arial" panose="020B0604020202020204" pitchFamily="34" charset="0"/>
              </a:defRPr>
            </a:lvl4pPr>
            <a:lvl5pPr marL="223838" indent="-217488" defTabSz="685800">
              <a:lnSpc>
                <a:spcPts val="1600"/>
              </a:lnSpc>
              <a:spcBef>
                <a:spcPts val="600"/>
              </a:spcBef>
              <a:buClr>
                <a:srgbClr val="77B7FC"/>
              </a:buClr>
              <a:buSzPct val="100000"/>
              <a:buFont typeface="Arial" panose="020B0604020202020204" pitchFamily="34" charset="0"/>
              <a:buChar char="•"/>
              <a:tabLst/>
              <a:defRPr sz="1100">
                <a:solidFill>
                  <a:schemeClr val="accent2"/>
                </a:solidFill>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r>
              <a:rPr lang="fr-FR" sz="2400">
                <a:solidFill>
                  <a:srgbClr val="48535A"/>
                </a:solidFill>
                <a:latin typeface="Trebuchet MS" panose="020B0603020202020204" pitchFamily="34" charset="0"/>
              </a:rPr>
              <a:t>1er contrat </a:t>
            </a:r>
          </a:p>
          <a:p>
            <a:pPr algn="ctr"/>
            <a:r>
              <a:rPr lang="fr-FR" sz="2400">
                <a:solidFill>
                  <a:srgbClr val="48535A"/>
                </a:solidFill>
                <a:latin typeface="Trebuchet MS" panose="020B0603020202020204" pitchFamily="34" charset="0"/>
              </a:rPr>
              <a:t>de sobriété hydrique </a:t>
            </a:r>
          </a:p>
        </p:txBody>
      </p:sp>
    </p:spTree>
    <p:extLst>
      <p:ext uri="{BB962C8B-B14F-4D97-AF65-F5344CB8AC3E}">
        <p14:creationId xmlns:p14="http://schemas.microsoft.com/office/powerpoint/2010/main" val="1165338444"/>
      </p:ext>
    </p:extLst>
  </p:cSld>
  <p:clrMapOvr>
    <a:masterClrMapping/>
  </p:clrMapOvr>
  <mc:AlternateContent xmlns:mc="http://schemas.openxmlformats.org/markup-compatibility/2006">
    <mc:Choice xmlns:p14="http://schemas.microsoft.com/office/powerpoint/2010/main" Requires="p14">
      <p:transition p14:dur="0" advTm="8000"/>
    </mc:Choice>
    <mc:Fallback>
      <p:transition advTm="8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8338E46E-4496-A0BA-5EE2-B82333322ABF}"/>
              </a:ext>
            </a:extLst>
          </p:cNvPr>
          <p:cNvSpPr>
            <a:spLocks noGrp="1"/>
          </p:cNvSpPr>
          <p:nvPr>
            <p:ph type="ftr" sz="quarter" idx="3"/>
          </p:nvPr>
        </p:nvSpPr>
        <p:spPr>
          <a:xfrm>
            <a:off x="2134330" y="6276838"/>
            <a:ext cx="8350809" cy="288000"/>
          </a:xfrm>
        </p:spPr>
        <p:txBody>
          <a:bodyPr/>
          <a:lstStyle/>
          <a:p>
            <a:r>
              <a:rPr lang="fr-FR"/>
              <a:t>Lauréat des Trophées d’économies d’eau 2023</a:t>
            </a:r>
          </a:p>
        </p:txBody>
      </p:sp>
      <p:sp>
        <p:nvSpPr>
          <p:cNvPr id="4" name="Espace réservé du numéro de diapositive 3">
            <a:extLst>
              <a:ext uri="{FF2B5EF4-FFF2-40B4-BE49-F238E27FC236}">
                <a16:creationId xmlns:a16="http://schemas.microsoft.com/office/drawing/2014/main" id="{7A7FFB6E-72E1-FC27-5FA3-43D5261402CE}"/>
              </a:ext>
            </a:extLst>
          </p:cNvPr>
          <p:cNvSpPr>
            <a:spLocks noGrp="1"/>
          </p:cNvSpPr>
          <p:nvPr>
            <p:ph type="sldNum" sz="quarter" idx="4"/>
          </p:nvPr>
        </p:nvSpPr>
        <p:spPr>
          <a:xfrm>
            <a:off x="9672953" y="6276838"/>
            <a:ext cx="720000" cy="288000"/>
          </a:xfrm>
        </p:spPr>
        <p:txBody>
          <a:bodyPr/>
          <a:lstStyle/>
          <a:p>
            <a:fld id="{76616240-CD72-45B6-980A-B0B987596F74}" type="slidenum">
              <a:rPr lang="fr-FR" smtClean="0"/>
              <a:pPr/>
              <a:t>4</a:t>
            </a:fld>
            <a:endParaRPr lang="fr-FR"/>
          </a:p>
        </p:txBody>
      </p:sp>
      <p:pic>
        <p:nvPicPr>
          <p:cNvPr id="20" name="image5.jpeg">
            <a:extLst>
              <a:ext uri="{FF2B5EF4-FFF2-40B4-BE49-F238E27FC236}">
                <a16:creationId xmlns:a16="http://schemas.microsoft.com/office/drawing/2014/main" id="{D4FA127D-F50F-14DF-EDAD-9897BDDF8E39}"/>
              </a:ext>
            </a:extLst>
          </p:cNvPr>
          <p:cNvPicPr>
            <a:picLocks noChangeAspect="1"/>
          </p:cNvPicPr>
          <p:nvPr/>
        </p:nvPicPr>
        <p:blipFill>
          <a:blip r:embed="rId3"/>
          <a:stretch>
            <a:fillRect/>
          </a:stretch>
        </p:blipFill>
        <p:spPr>
          <a:xfrm>
            <a:off x="922294" y="6192960"/>
            <a:ext cx="1263992" cy="592869"/>
          </a:xfrm>
          <a:prstGeom prst="rect">
            <a:avLst/>
          </a:prstGeom>
          <a:ln w="12700">
            <a:miter lim="400000"/>
          </a:ln>
        </p:spPr>
      </p:pic>
      <p:sp>
        <p:nvSpPr>
          <p:cNvPr id="19" name="Titre 18">
            <a:extLst>
              <a:ext uri="{FF2B5EF4-FFF2-40B4-BE49-F238E27FC236}">
                <a16:creationId xmlns:a16="http://schemas.microsoft.com/office/drawing/2014/main" id="{6F9E71C0-21E3-9AA7-9EC8-61166D153259}"/>
              </a:ext>
            </a:extLst>
          </p:cNvPr>
          <p:cNvSpPr>
            <a:spLocks noGrp="1"/>
          </p:cNvSpPr>
          <p:nvPr>
            <p:ph type="title"/>
          </p:nvPr>
        </p:nvSpPr>
        <p:spPr>
          <a:xfrm>
            <a:off x="386508" y="418853"/>
            <a:ext cx="10515600" cy="614547"/>
          </a:xfrm>
        </p:spPr>
        <p:txBody>
          <a:bodyPr>
            <a:normAutofit fontScale="90000"/>
          </a:bodyPr>
          <a:lstStyle/>
          <a:p>
            <a:r>
              <a:rPr lang="fr-FR" sz="3600" b="1">
                <a:solidFill>
                  <a:srgbClr val="33A6B2"/>
                </a:solidFill>
              </a:rPr>
              <a:t>Tendre vers un nouveau modèle  </a:t>
            </a:r>
            <a:br>
              <a:rPr lang="fr-FR" sz="3600" b="1">
                <a:solidFill>
                  <a:srgbClr val="33A6B2"/>
                </a:solidFill>
              </a:rPr>
            </a:br>
            <a:endParaRPr lang="fr-FR" sz="3600"/>
          </a:p>
        </p:txBody>
      </p:sp>
      <p:sp>
        <p:nvSpPr>
          <p:cNvPr id="21" name="ZoneTexte 20">
            <a:extLst>
              <a:ext uri="{FF2B5EF4-FFF2-40B4-BE49-F238E27FC236}">
                <a16:creationId xmlns:a16="http://schemas.microsoft.com/office/drawing/2014/main" id="{8099A4F6-2658-1E73-84B9-B93517CDFE3F}"/>
              </a:ext>
            </a:extLst>
          </p:cNvPr>
          <p:cNvSpPr txBox="1"/>
          <p:nvPr/>
        </p:nvSpPr>
        <p:spPr>
          <a:xfrm>
            <a:off x="461147" y="1033400"/>
            <a:ext cx="10006445" cy="523220"/>
          </a:xfrm>
          <a:prstGeom prst="rect">
            <a:avLst/>
          </a:prstGeom>
          <a:noFill/>
        </p:spPr>
        <p:txBody>
          <a:bodyPr wrap="square" rtlCol="0">
            <a:spAutoFit/>
          </a:bodyPr>
          <a:lstStyle/>
          <a:p>
            <a:pPr>
              <a:spcAft>
                <a:spcPts val="600"/>
              </a:spcAft>
            </a:pPr>
            <a:r>
              <a:rPr lang="fr-FR" sz="2800" b="1">
                <a:solidFill>
                  <a:srgbClr val="435057"/>
                </a:solidFill>
                <a:latin typeface="Trebuchet MS" panose="020B0603020202020204" pitchFamily="34" charset="0"/>
              </a:rPr>
              <a:t>de gestion durable de l’eau  </a:t>
            </a:r>
          </a:p>
        </p:txBody>
      </p:sp>
      <p:pic>
        <p:nvPicPr>
          <p:cNvPr id="5" name="Image 4">
            <a:extLst>
              <a:ext uri="{FF2B5EF4-FFF2-40B4-BE49-F238E27FC236}">
                <a16:creationId xmlns:a16="http://schemas.microsoft.com/office/drawing/2014/main" id="{00FE3ECB-C6E4-BE4A-613C-30A1D14DE5E2}"/>
              </a:ext>
            </a:extLst>
          </p:cNvPr>
          <p:cNvPicPr>
            <a:picLocks noChangeAspect="1"/>
          </p:cNvPicPr>
          <p:nvPr/>
        </p:nvPicPr>
        <p:blipFill rotWithShape="1">
          <a:blip r:embed="rId4"/>
          <a:srcRect b="8124"/>
          <a:stretch/>
        </p:blipFill>
        <p:spPr>
          <a:xfrm>
            <a:off x="0" y="6073487"/>
            <a:ext cx="922294" cy="784761"/>
          </a:xfrm>
          <a:prstGeom prst="rect">
            <a:avLst/>
          </a:prstGeom>
        </p:spPr>
      </p:pic>
      <p:sp>
        <p:nvSpPr>
          <p:cNvPr id="2" name="Freeform 26">
            <a:extLst>
              <a:ext uri="{FF2B5EF4-FFF2-40B4-BE49-F238E27FC236}">
                <a16:creationId xmlns:a16="http://schemas.microsoft.com/office/drawing/2014/main" id="{08A4AD5A-70D2-395C-13CA-81A4D99069A1}"/>
              </a:ext>
            </a:extLst>
          </p:cNvPr>
          <p:cNvSpPr/>
          <p:nvPr/>
        </p:nvSpPr>
        <p:spPr>
          <a:xfrm>
            <a:off x="10485139" y="6086521"/>
            <a:ext cx="1527747" cy="701848"/>
          </a:xfrm>
          <a:custGeom>
            <a:avLst/>
            <a:gdLst/>
            <a:ahLst/>
            <a:cxnLst/>
            <a:rect l="l" t="t" r="r" b="b"/>
            <a:pathLst>
              <a:path w="2380969" h="1260002">
                <a:moveTo>
                  <a:pt x="0" y="0"/>
                </a:moveTo>
                <a:lnTo>
                  <a:pt x="2380970" y="0"/>
                </a:lnTo>
                <a:lnTo>
                  <a:pt x="2380970" y="1260002"/>
                </a:lnTo>
                <a:lnTo>
                  <a:pt x="0" y="1260002"/>
                </a:lnTo>
                <a:lnTo>
                  <a:pt x="0" y="0"/>
                </a:lnTo>
                <a:close/>
              </a:path>
            </a:pathLst>
          </a:custGeom>
          <a:blipFill>
            <a:blip r:embed="rId5"/>
            <a:stretch>
              <a:fillRect/>
            </a:stretch>
          </a:blipFill>
        </p:spPr>
        <p:txBody>
          <a:bodyPr/>
          <a:lstStyle/>
          <a:p>
            <a:endParaRPr lang="fr-FR"/>
          </a:p>
        </p:txBody>
      </p:sp>
      <p:pic>
        <p:nvPicPr>
          <p:cNvPr id="6" name="Image 5">
            <a:extLst>
              <a:ext uri="{FF2B5EF4-FFF2-40B4-BE49-F238E27FC236}">
                <a16:creationId xmlns:a16="http://schemas.microsoft.com/office/drawing/2014/main" id="{E35ECFA3-358D-BF99-03B5-4D691FE65FCB}"/>
              </a:ext>
            </a:extLst>
          </p:cNvPr>
          <p:cNvPicPr>
            <a:picLocks noChangeAspect="1"/>
          </p:cNvPicPr>
          <p:nvPr/>
        </p:nvPicPr>
        <p:blipFill rotWithShape="1">
          <a:blip r:embed="rId6"/>
          <a:srcRect t="7805" r="3998" b="3078"/>
          <a:stretch/>
        </p:blipFill>
        <p:spPr>
          <a:xfrm>
            <a:off x="10245436" y="187500"/>
            <a:ext cx="1780822" cy="1026251"/>
          </a:xfrm>
          <a:prstGeom prst="rect">
            <a:avLst/>
          </a:prstGeom>
        </p:spPr>
      </p:pic>
      <p:sp>
        <p:nvSpPr>
          <p:cNvPr id="10" name="Rectangle : coins arrondis 9">
            <a:extLst>
              <a:ext uri="{FF2B5EF4-FFF2-40B4-BE49-F238E27FC236}">
                <a16:creationId xmlns:a16="http://schemas.microsoft.com/office/drawing/2014/main" id="{4DFBE9C7-E7BF-88AA-4949-57586552F531}"/>
              </a:ext>
            </a:extLst>
          </p:cNvPr>
          <p:cNvSpPr/>
          <p:nvPr/>
        </p:nvSpPr>
        <p:spPr>
          <a:xfrm>
            <a:off x="784976" y="2288296"/>
            <a:ext cx="3223920" cy="3089111"/>
          </a:xfrm>
          <a:prstGeom prst="roundRect">
            <a:avLst/>
          </a:prstGeom>
          <a:solidFill>
            <a:srgbClr val="244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u="sng">
                <a:latin typeface="Trebuchet MS" panose="020B0603020202020204" pitchFamily="34" charset="0"/>
              </a:rPr>
              <a:t>COMPRENDRE</a:t>
            </a:r>
          </a:p>
          <a:p>
            <a:pPr algn="ctr"/>
            <a:endParaRPr lang="fr-FR" sz="2400" b="1" u="sng">
              <a:latin typeface="Trebuchet MS" panose="020B0603020202020204" pitchFamily="34" charset="0"/>
            </a:endParaRPr>
          </a:p>
          <a:p>
            <a:pPr algn="ctr"/>
            <a:r>
              <a:rPr lang="fr-FR" sz="2400">
                <a:latin typeface="Trebuchet MS" panose="020B0603020202020204" pitchFamily="34" charset="0"/>
              </a:rPr>
              <a:t>le portrait des consommateurs</a:t>
            </a:r>
          </a:p>
        </p:txBody>
      </p:sp>
      <p:sp>
        <p:nvSpPr>
          <p:cNvPr id="11" name="Rectangle : coins arrondis 10">
            <a:extLst>
              <a:ext uri="{FF2B5EF4-FFF2-40B4-BE49-F238E27FC236}">
                <a16:creationId xmlns:a16="http://schemas.microsoft.com/office/drawing/2014/main" id="{B368C1F2-F49D-2CB1-12F5-010A533D503C}"/>
              </a:ext>
            </a:extLst>
          </p:cNvPr>
          <p:cNvSpPr/>
          <p:nvPr/>
        </p:nvSpPr>
        <p:spPr>
          <a:xfrm>
            <a:off x="4405034" y="2291082"/>
            <a:ext cx="3223920" cy="3089111"/>
          </a:xfrm>
          <a:prstGeom prst="roundRect">
            <a:avLst/>
          </a:prstGeom>
          <a:solidFill>
            <a:srgbClr val="33A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u="sng">
                <a:latin typeface="Trebuchet MS" panose="020B0603020202020204" pitchFamily="34" charset="0"/>
              </a:rPr>
              <a:t>AGIR</a:t>
            </a:r>
          </a:p>
          <a:p>
            <a:pPr algn="ctr"/>
            <a:endParaRPr lang="fr-FR" sz="2400" b="1" u="sng">
              <a:latin typeface="Trebuchet MS" panose="020B0603020202020204" pitchFamily="34" charset="0"/>
            </a:endParaRPr>
          </a:p>
          <a:p>
            <a:pPr algn="ctr"/>
            <a:r>
              <a:rPr lang="fr-FR" sz="2400">
                <a:latin typeface="Trebuchet MS" panose="020B0603020202020204" pitchFamily="34" charset="0"/>
              </a:rPr>
              <a:t>via des dispositifs</a:t>
            </a:r>
          </a:p>
        </p:txBody>
      </p:sp>
      <p:sp>
        <p:nvSpPr>
          <p:cNvPr id="12" name="Rectangle : coins arrondis 11">
            <a:extLst>
              <a:ext uri="{FF2B5EF4-FFF2-40B4-BE49-F238E27FC236}">
                <a16:creationId xmlns:a16="http://schemas.microsoft.com/office/drawing/2014/main" id="{727AC9BD-E5DF-4BCA-3BD1-41BE35A1A513}"/>
              </a:ext>
            </a:extLst>
          </p:cNvPr>
          <p:cNvSpPr/>
          <p:nvPr/>
        </p:nvSpPr>
        <p:spPr>
          <a:xfrm>
            <a:off x="8025092" y="2291761"/>
            <a:ext cx="3223920" cy="3089111"/>
          </a:xfrm>
          <a:prstGeom prst="roundRect">
            <a:avLst/>
          </a:prstGeom>
          <a:solidFill>
            <a:srgbClr val="A0C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u="sng">
                <a:latin typeface="Trebuchet MS" panose="020B0603020202020204" pitchFamily="34" charset="0"/>
              </a:rPr>
              <a:t>ÉVALUER</a:t>
            </a:r>
          </a:p>
          <a:p>
            <a:pPr algn="ctr"/>
            <a:endParaRPr lang="fr-FR" sz="2400" b="1" u="sng">
              <a:latin typeface="Trebuchet MS" panose="020B0603020202020204" pitchFamily="34" charset="0"/>
            </a:endParaRPr>
          </a:p>
          <a:p>
            <a:pPr algn="ctr"/>
            <a:r>
              <a:rPr lang="fr-FR" sz="2400">
                <a:latin typeface="Trebuchet MS" panose="020B0603020202020204" pitchFamily="34" charset="0"/>
              </a:rPr>
              <a:t>les différents impacts</a:t>
            </a:r>
          </a:p>
        </p:txBody>
      </p:sp>
    </p:spTree>
    <p:extLst>
      <p:ext uri="{BB962C8B-B14F-4D97-AF65-F5344CB8AC3E}">
        <p14:creationId xmlns:p14="http://schemas.microsoft.com/office/powerpoint/2010/main" val="2597587531"/>
      </p:ext>
    </p:extLst>
  </p:cSld>
  <p:clrMapOvr>
    <a:masterClrMapping/>
  </p:clrMapOvr>
  <mc:AlternateContent xmlns:mc="http://schemas.openxmlformats.org/markup-compatibility/2006">
    <mc:Choice xmlns:p14="http://schemas.microsoft.com/office/powerpoint/2010/main" Requires="p14">
      <p:transition p14:dur="0" advTm="8000"/>
    </mc:Choice>
    <mc:Fallback>
      <p:transition advTm="8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8338E46E-4496-A0BA-5EE2-B82333322ABF}"/>
              </a:ext>
            </a:extLst>
          </p:cNvPr>
          <p:cNvSpPr>
            <a:spLocks noGrp="1"/>
          </p:cNvSpPr>
          <p:nvPr>
            <p:ph type="ftr" sz="quarter" idx="3"/>
          </p:nvPr>
        </p:nvSpPr>
        <p:spPr>
          <a:xfrm>
            <a:off x="2134330" y="6276838"/>
            <a:ext cx="8350809" cy="288000"/>
          </a:xfrm>
        </p:spPr>
        <p:txBody>
          <a:bodyPr/>
          <a:lstStyle/>
          <a:p>
            <a:r>
              <a:rPr lang="fr-FR"/>
              <a:t>Lauréat des Trophées d’économies d’eau 2023</a:t>
            </a:r>
          </a:p>
        </p:txBody>
      </p:sp>
      <p:sp>
        <p:nvSpPr>
          <p:cNvPr id="4" name="Espace réservé du numéro de diapositive 3">
            <a:extLst>
              <a:ext uri="{FF2B5EF4-FFF2-40B4-BE49-F238E27FC236}">
                <a16:creationId xmlns:a16="http://schemas.microsoft.com/office/drawing/2014/main" id="{7A7FFB6E-72E1-FC27-5FA3-43D5261402CE}"/>
              </a:ext>
            </a:extLst>
          </p:cNvPr>
          <p:cNvSpPr>
            <a:spLocks noGrp="1"/>
          </p:cNvSpPr>
          <p:nvPr>
            <p:ph type="sldNum" sz="quarter" idx="4"/>
          </p:nvPr>
        </p:nvSpPr>
        <p:spPr>
          <a:xfrm>
            <a:off x="9672953" y="6276838"/>
            <a:ext cx="720000" cy="288000"/>
          </a:xfrm>
        </p:spPr>
        <p:txBody>
          <a:bodyPr/>
          <a:lstStyle/>
          <a:p>
            <a:fld id="{76616240-CD72-45B6-980A-B0B987596F74}" type="slidenum">
              <a:rPr lang="fr-FR" smtClean="0"/>
              <a:pPr/>
              <a:t>5</a:t>
            </a:fld>
            <a:endParaRPr lang="fr-FR"/>
          </a:p>
        </p:txBody>
      </p:sp>
      <p:pic>
        <p:nvPicPr>
          <p:cNvPr id="20" name="image5.jpeg">
            <a:extLst>
              <a:ext uri="{FF2B5EF4-FFF2-40B4-BE49-F238E27FC236}">
                <a16:creationId xmlns:a16="http://schemas.microsoft.com/office/drawing/2014/main" id="{D4FA127D-F50F-14DF-EDAD-9897BDDF8E39}"/>
              </a:ext>
            </a:extLst>
          </p:cNvPr>
          <p:cNvPicPr>
            <a:picLocks noChangeAspect="1"/>
          </p:cNvPicPr>
          <p:nvPr/>
        </p:nvPicPr>
        <p:blipFill>
          <a:blip r:embed="rId3"/>
          <a:stretch>
            <a:fillRect/>
          </a:stretch>
        </p:blipFill>
        <p:spPr>
          <a:xfrm>
            <a:off x="922294" y="6192960"/>
            <a:ext cx="1263992" cy="592869"/>
          </a:xfrm>
          <a:prstGeom prst="rect">
            <a:avLst/>
          </a:prstGeom>
          <a:ln w="12700">
            <a:miter lim="400000"/>
          </a:ln>
        </p:spPr>
      </p:pic>
      <p:sp>
        <p:nvSpPr>
          <p:cNvPr id="19" name="Titre 18">
            <a:extLst>
              <a:ext uri="{FF2B5EF4-FFF2-40B4-BE49-F238E27FC236}">
                <a16:creationId xmlns:a16="http://schemas.microsoft.com/office/drawing/2014/main" id="{6F9E71C0-21E3-9AA7-9EC8-61166D153259}"/>
              </a:ext>
            </a:extLst>
          </p:cNvPr>
          <p:cNvSpPr>
            <a:spLocks noGrp="1"/>
          </p:cNvSpPr>
          <p:nvPr>
            <p:ph type="title"/>
          </p:nvPr>
        </p:nvSpPr>
        <p:spPr>
          <a:xfrm>
            <a:off x="386508" y="418853"/>
            <a:ext cx="10515600" cy="614547"/>
          </a:xfrm>
        </p:spPr>
        <p:txBody>
          <a:bodyPr>
            <a:normAutofit fontScale="90000"/>
          </a:bodyPr>
          <a:lstStyle/>
          <a:p>
            <a:r>
              <a:rPr lang="fr-FR" sz="3600" b="1">
                <a:solidFill>
                  <a:srgbClr val="244E8E"/>
                </a:solidFill>
              </a:rPr>
              <a:t>Comprendre</a:t>
            </a:r>
            <a:br>
              <a:rPr lang="fr-FR" sz="3600" b="1">
                <a:solidFill>
                  <a:srgbClr val="33A6B2"/>
                </a:solidFill>
              </a:rPr>
            </a:br>
            <a:endParaRPr lang="fr-FR" sz="3600"/>
          </a:p>
        </p:txBody>
      </p:sp>
      <p:sp>
        <p:nvSpPr>
          <p:cNvPr id="21" name="ZoneTexte 20">
            <a:extLst>
              <a:ext uri="{FF2B5EF4-FFF2-40B4-BE49-F238E27FC236}">
                <a16:creationId xmlns:a16="http://schemas.microsoft.com/office/drawing/2014/main" id="{8099A4F6-2658-1E73-84B9-B93517CDFE3F}"/>
              </a:ext>
            </a:extLst>
          </p:cNvPr>
          <p:cNvSpPr txBox="1"/>
          <p:nvPr/>
        </p:nvSpPr>
        <p:spPr>
          <a:xfrm>
            <a:off x="461147" y="1033400"/>
            <a:ext cx="10006445" cy="523220"/>
          </a:xfrm>
          <a:prstGeom prst="rect">
            <a:avLst/>
          </a:prstGeom>
          <a:noFill/>
        </p:spPr>
        <p:txBody>
          <a:bodyPr wrap="square" rtlCol="0">
            <a:spAutoFit/>
          </a:bodyPr>
          <a:lstStyle/>
          <a:p>
            <a:pPr>
              <a:spcAft>
                <a:spcPts val="600"/>
              </a:spcAft>
            </a:pPr>
            <a:r>
              <a:rPr lang="fr-FR" sz="2800" b="1">
                <a:solidFill>
                  <a:srgbClr val="435057"/>
                </a:solidFill>
                <a:latin typeface="Trebuchet MS" panose="020B0603020202020204" pitchFamily="34" charset="0"/>
              </a:rPr>
              <a:t>Le portrait des consommateurs</a:t>
            </a:r>
          </a:p>
        </p:txBody>
      </p:sp>
      <p:pic>
        <p:nvPicPr>
          <p:cNvPr id="5" name="Image 4">
            <a:extLst>
              <a:ext uri="{FF2B5EF4-FFF2-40B4-BE49-F238E27FC236}">
                <a16:creationId xmlns:a16="http://schemas.microsoft.com/office/drawing/2014/main" id="{00FE3ECB-C6E4-BE4A-613C-30A1D14DE5E2}"/>
              </a:ext>
            </a:extLst>
          </p:cNvPr>
          <p:cNvPicPr>
            <a:picLocks noChangeAspect="1"/>
          </p:cNvPicPr>
          <p:nvPr/>
        </p:nvPicPr>
        <p:blipFill rotWithShape="1">
          <a:blip r:embed="rId4"/>
          <a:srcRect b="8124"/>
          <a:stretch/>
        </p:blipFill>
        <p:spPr>
          <a:xfrm>
            <a:off x="0" y="6073487"/>
            <a:ext cx="922294" cy="784761"/>
          </a:xfrm>
          <a:prstGeom prst="rect">
            <a:avLst/>
          </a:prstGeom>
        </p:spPr>
      </p:pic>
      <p:sp>
        <p:nvSpPr>
          <p:cNvPr id="2" name="Freeform 26">
            <a:extLst>
              <a:ext uri="{FF2B5EF4-FFF2-40B4-BE49-F238E27FC236}">
                <a16:creationId xmlns:a16="http://schemas.microsoft.com/office/drawing/2014/main" id="{08A4AD5A-70D2-395C-13CA-81A4D99069A1}"/>
              </a:ext>
            </a:extLst>
          </p:cNvPr>
          <p:cNvSpPr/>
          <p:nvPr/>
        </p:nvSpPr>
        <p:spPr>
          <a:xfrm>
            <a:off x="10485139" y="6086521"/>
            <a:ext cx="1527747" cy="701848"/>
          </a:xfrm>
          <a:custGeom>
            <a:avLst/>
            <a:gdLst/>
            <a:ahLst/>
            <a:cxnLst/>
            <a:rect l="l" t="t" r="r" b="b"/>
            <a:pathLst>
              <a:path w="2380969" h="1260002">
                <a:moveTo>
                  <a:pt x="0" y="0"/>
                </a:moveTo>
                <a:lnTo>
                  <a:pt x="2380970" y="0"/>
                </a:lnTo>
                <a:lnTo>
                  <a:pt x="2380970" y="1260002"/>
                </a:lnTo>
                <a:lnTo>
                  <a:pt x="0" y="1260002"/>
                </a:lnTo>
                <a:lnTo>
                  <a:pt x="0" y="0"/>
                </a:lnTo>
                <a:close/>
              </a:path>
            </a:pathLst>
          </a:custGeom>
          <a:blipFill>
            <a:blip r:embed="rId5"/>
            <a:stretch>
              <a:fillRect/>
            </a:stretch>
          </a:blipFill>
        </p:spPr>
        <p:txBody>
          <a:bodyPr/>
          <a:lstStyle/>
          <a:p>
            <a:endParaRPr lang="fr-FR"/>
          </a:p>
        </p:txBody>
      </p:sp>
      <p:pic>
        <p:nvPicPr>
          <p:cNvPr id="6" name="Image 5">
            <a:extLst>
              <a:ext uri="{FF2B5EF4-FFF2-40B4-BE49-F238E27FC236}">
                <a16:creationId xmlns:a16="http://schemas.microsoft.com/office/drawing/2014/main" id="{E35ECFA3-358D-BF99-03B5-4D691FE65FCB}"/>
              </a:ext>
            </a:extLst>
          </p:cNvPr>
          <p:cNvPicPr>
            <a:picLocks noChangeAspect="1"/>
          </p:cNvPicPr>
          <p:nvPr/>
        </p:nvPicPr>
        <p:blipFill rotWithShape="1">
          <a:blip r:embed="rId6"/>
          <a:srcRect t="7805" r="3998" b="3078"/>
          <a:stretch/>
        </p:blipFill>
        <p:spPr>
          <a:xfrm>
            <a:off x="10245436" y="187500"/>
            <a:ext cx="1780822" cy="1026251"/>
          </a:xfrm>
          <a:prstGeom prst="rect">
            <a:avLst/>
          </a:prstGeom>
        </p:spPr>
      </p:pic>
      <p:sp>
        <p:nvSpPr>
          <p:cNvPr id="8" name="Titre 10">
            <a:extLst>
              <a:ext uri="{FF2B5EF4-FFF2-40B4-BE49-F238E27FC236}">
                <a16:creationId xmlns:a16="http://schemas.microsoft.com/office/drawing/2014/main" id="{111133E1-134C-D5E8-114C-7940F4FA6C8A}"/>
              </a:ext>
            </a:extLst>
          </p:cNvPr>
          <p:cNvSpPr>
            <a:spLocks noGrp="1"/>
          </p:cNvSpPr>
          <p:nvPr/>
        </p:nvSpPr>
        <p:spPr>
          <a:xfrm>
            <a:off x="609600" y="1810536"/>
            <a:ext cx="4625788" cy="498598"/>
          </a:xfrm>
          <a:prstGeom prst="rect">
            <a:avLst/>
          </a:prstGeom>
          <a:solidFill>
            <a:schemeClr val="bg1"/>
          </a:solidFill>
        </p:spPr>
        <p:txBody>
          <a:bodyPr vert="horz" wrap="square" lIns="0" tIns="0" rIns="0" bIns="0" rtlCol="0" anchor="ctr">
            <a:spAutoFit/>
          </a:bodyPr>
          <a:lstStyle>
            <a:lvl1pPr algn="ctr" defTabSz="685800" rtl="0" eaLnBrk="1" latinLnBrk="0" hangingPunct="1">
              <a:lnSpc>
                <a:spcPct val="90000"/>
              </a:lnSpc>
              <a:spcBef>
                <a:spcPct val="0"/>
              </a:spcBef>
              <a:buNone/>
              <a:defRPr sz="2800" b="1" kern="1200" cap="all" baseline="0">
                <a:solidFill>
                  <a:schemeClr val="accent2"/>
                </a:solidFill>
                <a:latin typeface="+mn-lt"/>
                <a:ea typeface="+mj-ea"/>
                <a:cs typeface="Arial" panose="020B0604020202020204" pitchFamily="34" charset="0"/>
              </a:defRPr>
            </a:lvl1pPr>
          </a:lstStyle>
          <a:p>
            <a:pPr algn="l"/>
            <a:r>
              <a:rPr lang="fr-FR" sz="1800" b="0" u="sng" cap="none">
                <a:solidFill>
                  <a:srgbClr val="A0C515"/>
                </a:solidFill>
                <a:latin typeface="Trebuchet MS" panose="020B0603020202020204" pitchFamily="34" charset="0"/>
              </a:rPr>
              <a:t>Les premiers résultats </a:t>
            </a:r>
            <a:br>
              <a:rPr lang="fr-FR" sz="1800" b="0" cap="none">
                <a:solidFill>
                  <a:srgbClr val="48535A"/>
                </a:solidFill>
                <a:latin typeface="Trebuchet MS" panose="020B0603020202020204" pitchFamily="34" charset="0"/>
              </a:rPr>
            </a:br>
            <a:endParaRPr lang="fr-FR" sz="1800" b="0" cap="none">
              <a:solidFill>
                <a:srgbClr val="48535A"/>
              </a:solidFill>
              <a:latin typeface="Trebuchet MS" panose="020B0603020202020204" pitchFamily="34" charset="0"/>
            </a:endParaRPr>
          </a:p>
        </p:txBody>
      </p:sp>
      <p:sp>
        <p:nvSpPr>
          <p:cNvPr id="7" name="Espace réservé du contenu 1">
            <a:extLst>
              <a:ext uri="{FF2B5EF4-FFF2-40B4-BE49-F238E27FC236}">
                <a16:creationId xmlns:a16="http://schemas.microsoft.com/office/drawing/2014/main" id="{621F6B0E-E82D-71C6-3FFB-E525CEDE0A4E}"/>
              </a:ext>
            </a:extLst>
          </p:cNvPr>
          <p:cNvSpPr>
            <a:spLocks noGrp="1"/>
          </p:cNvSpPr>
          <p:nvPr/>
        </p:nvSpPr>
        <p:spPr>
          <a:xfrm>
            <a:off x="6317711" y="4498407"/>
            <a:ext cx="2220983" cy="609398"/>
          </a:xfrm>
          <a:prstGeom prst="rect">
            <a:avLst/>
          </a:prstGeom>
        </p:spPr>
        <p:txBody>
          <a:bodyPr vert="horz" wrap="square" lIns="0" tIns="0" rIns="0" bIns="0" numCol="1" spcCol="252000" rtlCol="0" anchor="b">
            <a:spAutoFit/>
          </a:bodyPr>
          <a:lstStyle>
            <a:lvl1pPr marL="0" indent="0" algn="l" defTabSz="685800" rtl="0" eaLnBrk="1" latinLnBrk="0" hangingPunct="1">
              <a:lnSpc>
                <a:spcPct val="90000"/>
              </a:lnSpc>
              <a:spcBef>
                <a:spcPts val="500"/>
              </a:spcBef>
              <a:buFont typeface="Arial" panose="020B0604020202020204" pitchFamily="34" charset="0"/>
              <a:buNone/>
              <a:defRPr sz="7500" b="1" i="0" kern="1200" cap="none" baseline="0">
                <a:solidFill>
                  <a:schemeClr val="accent2"/>
                </a:solidFill>
                <a:latin typeface="+mn-lt"/>
                <a:ea typeface="+mn-ea"/>
                <a:cs typeface="Arial Black" panose="020B0604020202020204" pitchFamily="34" charset="0"/>
              </a:defRPr>
            </a:lvl1pPr>
            <a:lvl2pPr marL="6350" indent="0" algn="l" defTabSz="685800" rtl="0" eaLnBrk="1" latinLnBrk="0" hangingPunct="1">
              <a:lnSpc>
                <a:spcPct val="90000"/>
              </a:lnSpc>
              <a:spcBef>
                <a:spcPts val="500"/>
              </a:spcBef>
              <a:buFont typeface="Arial" panose="020B0604020202020204" pitchFamily="34" charset="0"/>
              <a:buNone/>
              <a:tabLst/>
              <a:defRPr sz="1200" b="1" i="0" kern="1200">
                <a:solidFill>
                  <a:schemeClr val="accent1"/>
                </a:solidFill>
                <a:latin typeface="+mn-lt"/>
                <a:ea typeface="+mn-ea"/>
                <a:cs typeface="Arial Black" panose="020B0604020202020204" pitchFamily="34" charset="0"/>
              </a:defRPr>
            </a:lvl2pPr>
            <a:lvl3pPr marL="182563" indent="-176213" algn="l" defTabSz="685800" rtl="0" eaLnBrk="1" latinLnBrk="0" hangingPunct="1">
              <a:lnSpc>
                <a:spcPct val="90000"/>
              </a:lnSpc>
              <a:spcBef>
                <a:spcPts val="600"/>
              </a:spcBef>
              <a:buClr>
                <a:srgbClr val="77B7FC"/>
              </a:buClr>
              <a:buSzPct val="100000"/>
              <a:buFont typeface="Arial" panose="020B0604020202020204" pitchFamily="34" charset="0"/>
              <a:buChar char="&gt;"/>
              <a:tabLst/>
              <a:defRPr sz="1050" b="0" i="1" kern="1200" cap="none" baseline="0">
                <a:solidFill>
                  <a:srgbClr val="77B7FC"/>
                </a:solidFill>
                <a:latin typeface="+mn-lt"/>
                <a:ea typeface="+mn-ea"/>
                <a:cs typeface="Arial Black" panose="020B0604020202020204" pitchFamily="34" charset="0"/>
              </a:defRPr>
            </a:lvl3pPr>
            <a:lvl4pPr marL="292100" indent="-285750" algn="l" defTabSz="685800" rtl="0" eaLnBrk="1" latinLnBrk="0" hangingPunct="1">
              <a:lnSpc>
                <a:spcPts val="1600"/>
              </a:lnSpc>
              <a:spcBef>
                <a:spcPts val="600"/>
              </a:spcBef>
              <a:buClr>
                <a:srgbClr val="77B7FC"/>
              </a:buClr>
              <a:buFont typeface="Arial" panose="020B0604020202020204" pitchFamily="34" charset="0"/>
              <a:buChar char="•"/>
              <a:tabLst/>
              <a:defRPr sz="1100" kern="1200">
                <a:solidFill>
                  <a:schemeClr val="accent2"/>
                </a:solidFill>
                <a:latin typeface="+mn-lt"/>
                <a:ea typeface="+mn-ea"/>
                <a:cs typeface="Arial" panose="020B0604020202020204" pitchFamily="34" charset="0"/>
              </a:defRPr>
            </a:lvl4pPr>
            <a:lvl5pPr marL="223838" indent="-217488" algn="l" defTabSz="685800" rtl="0" eaLnBrk="1" latinLnBrk="0" hangingPunct="1">
              <a:lnSpc>
                <a:spcPts val="1600"/>
              </a:lnSpc>
              <a:spcBef>
                <a:spcPts val="600"/>
              </a:spcBef>
              <a:buClr>
                <a:srgbClr val="77B7FC"/>
              </a:buClr>
              <a:buSzPct val="100000"/>
              <a:buFont typeface="Arial" panose="020B0604020202020204" pitchFamily="34" charset="0"/>
              <a:buChar char="•"/>
              <a:tabLst/>
              <a:defRPr sz="1100" kern="1200">
                <a:solidFill>
                  <a:schemeClr val="accent2"/>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4400">
                <a:solidFill>
                  <a:srgbClr val="48535A"/>
                </a:solidFill>
                <a:latin typeface="Trebuchet MS" panose="020B0603020202020204" pitchFamily="34" charset="0"/>
              </a:rPr>
              <a:t>+23 m</a:t>
            </a:r>
            <a:r>
              <a:rPr lang="fr-FR" sz="4400" baseline="30000">
                <a:solidFill>
                  <a:srgbClr val="48535A"/>
                </a:solidFill>
                <a:latin typeface="Trebuchet MS" panose="020B0603020202020204" pitchFamily="34" charset="0"/>
              </a:rPr>
              <a:t>3</a:t>
            </a:r>
          </a:p>
        </p:txBody>
      </p:sp>
      <p:sp>
        <p:nvSpPr>
          <p:cNvPr id="9" name="Espace réservé du contenu 5">
            <a:extLst>
              <a:ext uri="{FF2B5EF4-FFF2-40B4-BE49-F238E27FC236}">
                <a16:creationId xmlns:a16="http://schemas.microsoft.com/office/drawing/2014/main" id="{05982FF9-60B3-7433-E819-10BF2C0110E5}"/>
              </a:ext>
            </a:extLst>
          </p:cNvPr>
          <p:cNvSpPr>
            <a:spLocks noGrp="1"/>
          </p:cNvSpPr>
          <p:nvPr/>
        </p:nvSpPr>
        <p:spPr>
          <a:xfrm>
            <a:off x="6317711" y="3358175"/>
            <a:ext cx="2528261" cy="609398"/>
          </a:xfrm>
          <a:prstGeom prst="rect">
            <a:avLst/>
          </a:prstGeom>
        </p:spPr>
        <p:txBody>
          <a:bodyPr vert="horz" wrap="square" lIns="0" tIns="0" rIns="0" bIns="0" numCol="1" spcCol="252000" rtlCol="0" anchor="b">
            <a:spAutoFit/>
          </a:bodyPr>
          <a:lstStyle>
            <a:lvl1pPr marL="0" indent="0" algn="l" defTabSz="685800" rtl="0" eaLnBrk="1" latinLnBrk="0" hangingPunct="1">
              <a:lnSpc>
                <a:spcPct val="90000"/>
              </a:lnSpc>
              <a:spcBef>
                <a:spcPts val="500"/>
              </a:spcBef>
              <a:buFont typeface="Arial" panose="020B0604020202020204" pitchFamily="34" charset="0"/>
              <a:buNone/>
              <a:defRPr sz="7500" b="1" i="0" kern="1200" cap="none" baseline="0">
                <a:solidFill>
                  <a:schemeClr val="accent2"/>
                </a:solidFill>
                <a:latin typeface="+mn-lt"/>
                <a:ea typeface="+mn-ea"/>
                <a:cs typeface="Arial Black" panose="020B0604020202020204" pitchFamily="34" charset="0"/>
              </a:defRPr>
            </a:lvl1pPr>
            <a:lvl2pPr marL="6350" indent="0" algn="l" defTabSz="685800" rtl="0" eaLnBrk="1" latinLnBrk="0" hangingPunct="1">
              <a:lnSpc>
                <a:spcPct val="90000"/>
              </a:lnSpc>
              <a:spcBef>
                <a:spcPts val="500"/>
              </a:spcBef>
              <a:buFont typeface="Arial" panose="020B0604020202020204" pitchFamily="34" charset="0"/>
              <a:buNone/>
              <a:tabLst/>
              <a:defRPr sz="1200" b="1" i="0" kern="1200">
                <a:solidFill>
                  <a:schemeClr val="accent1"/>
                </a:solidFill>
                <a:latin typeface="+mn-lt"/>
                <a:ea typeface="+mn-ea"/>
                <a:cs typeface="Arial Black" panose="020B0604020202020204" pitchFamily="34" charset="0"/>
              </a:defRPr>
            </a:lvl2pPr>
            <a:lvl3pPr marL="182563" indent="-176213" algn="l" defTabSz="685800" rtl="0" eaLnBrk="1" latinLnBrk="0" hangingPunct="1">
              <a:lnSpc>
                <a:spcPct val="90000"/>
              </a:lnSpc>
              <a:spcBef>
                <a:spcPts val="600"/>
              </a:spcBef>
              <a:buClr>
                <a:srgbClr val="77B7FC"/>
              </a:buClr>
              <a:buSzPct val="100000"/>
              <a:buFont typeface="Arial" panose="020B0604020202020204" pitchFamily="34" charset="0"/>
              <a:buChar char="&gt;"/>
              <a:tabLst/>
              <a:defRPr sz="1050" b="0" i="1" kern="1200" cap="none" baseline="0">
                <a:solidFill>
                  <a:srgbClr val="77B7FC"/>
                </a:solidFill>
                <a:latin typeface="+mn-lt"/>
                <a:ea typeface="+mn-ea"/>
                <a:cs typeface="Arial Black" panose="020B0604020202020204" pitchFamily="34" charset="0"/>
              </a:defRPr>
            </a:lvl3pPr>
            <a:lvl4pPr marL="292100" indent="-285750" algn="l" defTabSz="685800" rtl="0" eaLnBrk="1" latinLnBrk="0" hangingPunct="1">
              <a:lnSpc>
                <a:spcPts val="1600"/>
              </a:lnSpc>
              <a:spcBef>
                <a:spcPts val="600"/>
              </a:spcBef>
              <a:buClr>
                <a:srgbClr val="77B7FC"/>
              </a:buClr>
              <a:buFont typeface="Arial" panose="020B0604020202020204" pitchFamily="34" charset="0"/>
              <a:buChar char="•"/>
              <a:tabLst/>
              <a:defRPr sz="1100" kern="1200">
                <a:solidFill>
                  <a:schemeClr val="accent2"/>
                </a:solidFill>
                <a:latin typeface="+mn-lt"/>
                <a:ea typeface="+mn-ea"/>
                <a:cs typeface="Arial" panose="020B0604020202020204" pitchFamily="34" charset="0"/>
              </a:defRPr>
            </a:lvl4pPr>
            <a:lvl5pPr marL="223838" indent="-217488" algn="l" defTabSz="685800" rtl="0" eaLnBrk="1" latinLnBrk="0" hangingPunct="1">
              <a:lnSpc>
                <a:spcPts val="1600"/>
              </a:lnSpc>
              <a:spcBef>
                <a:spcPts val="600"/>
              </a:spcBef>
              <a:buClr>
                <a:srgbClr val="77B7FC"/>
              </a:buClr>
              <a:buSzPct val="100000"/>
              <a:buFont typeface="Arial" panose="020B0604020202020204" pitchFamily="34" charset="0"/>
              <a:buChar char="•"/>
              <a:tabLst/>
              <a:defRPr sz="1100" kern="1200">
                <a:solidFill>
                  <a:schemeClr val="accent2"/>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4400">
                <a:solidFill>
                  <a:srgbClr val="48535A"/>
                </a:solidFill>
                <a:latin typeface="Trebuchet MS" panose="020B0603020202020204" pitchFamily="34" charset="0"/>
              </a:rPr>
              <a:t>+6 m</a:t>
            </a:r>
            <a:r>
              <a:rPr lang="fr-FR" sz="4400" baseline="30000">
                <a:solidFill>
                  <a:srgbClr val="48535A"/>
                </a:solidFill>
                <a:latin typeface="Trebuchet MS" panose="020B0603020202020204" pitchFamily="34" charset="0"/>
              </a:rPr>
              <a:t>3</a:t>
            </a:r>
          </a:p>
        </p:txBody>
      </p:sp>
      <p:sp>
        <p:nvSpPr>
          <p:cNvPr id="10" name="Espace réservé du contenu 10">
            <a:extLst>
              <a:ext uri="{FF2B5EF4-FFF2-40B4-BE49-F238E27FC236}">
                <a16:creationId xmlns:a16="http://schemas.microsoft.com/office/drawing/2014/main" id="{40B0190E-F3EE-4AD5-FB5E-8CE53144B6C9}"/>
              </a:ext>
            </a:extLst>
          </p:cNvPr>
          <p:cNvSpPr>
            <a:spLocks noGrp="1"/>
          </p:cNvSpPr>
          <p:nvPr/>
        </p:nvSpPr>
        <p:spPr>
          <a:xfrm>
            <a:off x="6354206" y="2210680"/>
            <a:ext cx="2539230" cy="609398"/>
          </a:xfrm>
          <a:prstGeom prst="rect">
            <a:avLst/>
          </a:prstGeom>
        </p:spPr>
        <p:txBody>
          <a:bodyPr vert="horz" wrap="square" lIns="0" tIns="0" rIns="0" bIns="0" numCol="1" spcCol="252000" rtlCol="0" anchor="b">
            <a:spAutoFit/>
          </a:bodyPr>
          <a:lstStyle>
            <a:lvl1pPr marL="0" indent="0" algn="l" defTabSz="685800" rtl="0" eaLnBrk="1" latinLnBrk="0" hangingPunct="1">
              <a:lnSpc>
                <a:spcPct val="90000"/>
              </a:lnSpc>
              <a:spcBef>
                <a:spcPts val="500"/>
              </a:spcBef>
              <a:buFont typeface="Arial" panose="020B0604020202020204" pitchFamily="34" charset="0"/>
              <a:buNone/>
              <a:defRPr sz="7500" b="1" i="0" kern="1200" cap="none" baseline="0">
                <a:solidFill>
                  <a:schemeClr val="accent2"/>
                </a:solidFill>
                <a:latin typeface="+mn-lt"/>
                <a:ea typeface="+mn-ea"/>
                <a:cs typeface="Arial Black" panose="020B0604020202020204" pitchFamily="34" charset="0"/>
              </a:defRPr>
            </a:lvl1pPr>
            <a:lvl2pPr marL="6350" indent="0" algn="l" defTabSz="685800" rtl="0" eaLnBrk="1" latinLnBrk="0" hangingPunct="1">
              <a:lnSpc>
                <a:spcPct val="90000"/>
              </a:lnSpc>
              <a:spcBef>
                <a:spcPts val="500"/>
              </a:spcBef>
              <a:buFont typeface="Arial" panose="020B0604020202020204" pitchFamily="34" charset="0"/>
              <a:buNone/>
              <a:tabLst/>
              <a:defRPr sz="1200" b="1" i="0" kern="1200">
                <a:solidFill>
                  <a:schemeClr val="accent1"/>
                </a:solidFill>
                <a:latin typeface="+mn-lt"/>
                <a:ea typeface="+mn-ea"/>
                <a:cs typeface="Arial Black" panose="020B0604020202020204" pitchFamily="34" charset="0"/>
              </a:defRPr>
            </a:lvl2pPr>
            <a:lvl3pPr marL="182563" indent="-176213" algn="l" defTabSz="685800" rtl="0" eaLnBrk="1" latinLnBrk="0" hangingPunct="1">
              <a:lnSpc>
                <a:spcPct val="90000"/>
              </a:lnSpc>
              <a:spcBef>
                <a:spcPts val="600"/>
              </a:spcBef>
              <a:buClr>
                <a:srgbClr val="77B7FC"/>
              </a:buClr>
              <a:buSzPct val="100000"/>
              <a:buFont typeface="Arial" panose="020B0604020202020204" pitchFamily="34" charset="0"/>
              <a:buChar char="&gt;"/>
              <a:tabLst/>
              <a:defRPr sz="1050" b="0" i="1" kern="1200" cap="none" baseline="0">
                <a:solidFill>
                  <a:srgbClr val="77B7FC"/>
                </a:solidFill>
                <a:latin typeface="+mn-lt"/>
                <a:ea typeface="+mn-ea"/>
                <a:cs typeface="Arial Black" panose="020B0604020202020204" pitchFamily="34" charset="0"/>
              </a:defRPr>
            </a:lvl3pPr>
            <a:lvl4pPr marL="292100" indent="-285750" algn="l" defTabSz="685800" rtl="0" eaLnBrk="1" latinLnBrk="0" hangingPunct="1">
              <a:lnSpc>
                <a:spcPts val="1600"/>
              </a:lnSpc>
              <a:spcBef>
                <a:spcPts val="600"/>
              </a:spcBef>
              <a:buClr>
                <a:srgbClr val="77B7FC"/>
              </a:buClr>
              <a:buFont typeface="Arial" panose="020B0604020202020204" pitchFamily="34" charset="0"/>
              <a:buChar char="•"/>
              <a:tabLst/>
              <a:defRPr sz="1100" kern="1200">
                <a:solidFill>
                  <a:schemeClr val="accent2"/>
                </a:solidFill>
                <a:latin typeface="+mn-lt"/>
                <a:ea typeface="+mn-ea"/>
                <a:cs typeface="Arial" panose="020B0604020202020204" pitchFamily="34" charset="0"/>
              </a:defRPr>
            </a:lvl4pPr>
            <a:lvl5pPr marL="223838" indent="-217488" algn="l" defTabSz="685800" rtl="0" eaLnBrk="1" latinLnBrk="0" hangingPunct="1">
              <a:lnSpc>
                <a:spcPts val="1600"/>
              </a:lnSpc>
              <a:spcBef>
                <a:spcPts val="600"/>
              </a:spcBef>
              <a:buClr>
                <a:srgbClr val="77B7FC"/>
              </a:buClr>
              <a:buSzPct val="100000"/>
              <a:buFont typeface="Arial" panose="020B0604020202020204" pitchFamily="34" charset="0"/>
              <a:buChar char="•"/>
              <a:tabLst/>
              <a:defRPr sz="1100" kern="1200">
                <a:solidFill>
                  <a:schemeClr val="accent2"/>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4400">
                <a:solidFill>
                  <a:srgbClr val="48535A"/>
                </a:solidFill>
                <a:latin typeface="Trebuchet MS" panose="020B0603020202020204" pitchFamily="34" charset="0"/>
              </a:rPr>
              <a:t>+5 m</a:t>
            </a:r>
            <a:r>
              <a:rPr lang="fr-FR" sz="4400" baseline="30000">
                <a:solidFill>
                  <a:srgbClr val="48535A"/>
                </a:solidFill>
                <a:latin typeface="Trebuchet MS" panose="020B0603020202020204" pitchFamily="34" charset="0"/>
              </a:rPr>
              <a:t>3</a:t>
            </a:r>
          </a:p>
        </p:txBody>
      </p:sp>
      <p:sp>
        <p:nvSpPr>
          <p:cNvPr id="11" name="Espace réservé du contenu 10">
            <a:extLst>
              <a:ext uri="{FF2B5EF4-FFF2-40B4-BE49-F238E27FC236}">
                <a16:creationId xmlns:a16="http://schemas.microsoft.com/office/drawing/2014/main" id="{75C5AF89-6F24-B587-5A46-01E757BEFA7F}"/>
              </a:ext>
            </a:extLst>
          </p:cNvPr>
          <p:cNvSpPr txBox="1">
            <a:spLocks/>
          </p:cNvSpPr>
          <p:nvPr/>
        </p:nvSpPr>
        <p:spPr>
          <a:xfrm>
            <a:off x="2751067" y="3239422"/>
            <a:ext cx="3344933" cy="830997"/>
          </a:xfrm>
          <a:prstGeom prst="rect">
            <a:avLst/>
          </a:prstGeom>
        </p:spPr>
        <p:txBody>
          <a:bodyPr vert="horz" wrap="square" lIns="0" tIns="0" rIns="0" bIns="0" numCol="1" spcCol="252000" rtlCol="0" anchor="b">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5400">
                <a:solidFill>
                  <a:srgbClr val="48535A"/>
                </a:solidFill>
                <a:latin typeface="Trebuchet MS" panose="020B0603020202020204" pitchFamily="34" charset="0"/>
              </a:rPr>
              <a:t>73 m</a:t>
            </a:r>
            <a:r>
              <a:rPr lang="fr-FR" sz="5400" baseline="30000">
                <a:solidFill>
                  <a:srgbClr val="48535A"/>
                </a:solidFill>
                <a:latin typeface="Trebuchet MS" panose="020B0603020202020204" pitchFamily="34" charset="0"/>
              </a:rPr>
              <a:t>3</a:t>
            </a:r>
          </a:p>
        </p:txBody>
      </p:sp>
      <p:sp>
        <p:nvSpPr>
          <p:cNvPr id="12" name="Espace réservé du contenu 8">
            <a:extLst>
              <a:ext uri="{FF2B5EF4-FFF2-40B4-BE49-F238E27FC236}">
                <a16:creationId xmlns:a16="http://schemas.microsoft.com/office/drawing/2014/main" id="{0AD6B8EA-8F27-7A64-790D-D37485E60424}"/>
              </a:ext>
            </a:extLst>
          </p:cNvPr>
          <p:cNvSpPr txBox="1">
            <a:spLocks/>
          </p:cNvSpPr>
          <p:nvPr/>
        </p:nvSpPr>
        <p:spPr>
          <a:xfrm>
            <a:off x="2751067" y="4079826"/>
            <a:ext cx="2220983" cy="1107996"/>
          </a:xfrm>
          <a:prstGeom prst="rect">
            <a:avLst/>
          </a:prstGeom>
        </p:spPr>
        <p:txBody>
          <a:bodyPr vert="horz" wrap="square" lIns="0" tIns="0" rIns="0" bIns="0" numCol="1" spcCol="2520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a:solidFill>
                  <a:srgbClr val="48535A"/>
                </a:solidFill>
                <a:latin typeface="Trebuchet MS" panose="020B0603020202020204" pitchFamily="34" charset="0"/>
              </a:rPr>
              <a:t>Conso médiane particuliers 2021</a:t>
            </a:r>
          </a:p>
          <a:p>
            <a:pPr algn="ctr"/>
            <a:endParaRPr lang="fr-FR">
              <a:solidFill>
                <a:srgbClr val="48535A"/>
              </a:solidFill>
              <a:latin typeface="Trebuchet MS" panose="020B0603020202020204" pitchFamily="34" charset="0"/>
            </a:endParaRPr>
          </a:p>
          <a:p>
            <a:pPr algn="ctr"/>
            <a:endParaRPr lang="fr-FR">
              <a:solidFill>
                <a:srgbClr val="48535A"/>
              </a:solidFill>
              <a:latin typeface="Trebuchet MS" panose="020B0603020202020204" pitchFamily="34" charset="0"/>
            </a:endParaRPr>
          </a:p>
        </p:txBody>
      </p:sp>
      <p:pic>
        <p:nvPicPr>
          <p:cNvPr id="3074" name="Picture 2">
            <a:extLst>
              <a:ext uri="{FF2B5EF4-FFF2-40B4-BE49-F238E27FC236}">
                <a16:creationId xmlns:a16="http://schemas.microsoft.com/office/drawing/2014/main" id="{22645DCF-5D1B-4AF8-0D6F-D1DB976B35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75715" y="2218730"/>
            <a:ext cx="638175" cy="6286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07F811BD-A2DA-B127-4258-F5031110C1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56653" y="3203644"/>
            <a:ext cx="876300" cy="8667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B6A864FC-1200-AC5D-570F-B7157B1123D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56653" y="4498407"/>
            <a:ext cx="876300" cy="86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701709"/>
      </p:ext>
    </p:extLst>
  </p:cSld>
  <p:clrMapOvr>
    <a:masterClrMapping/>
  </p:clrMapOvr>
  <mc:AlternateContent xmlns:mc="http://schemas.openxmlformats.org/markup-compatibility/2006">
    <mc:Choice xmlns:p14="http://schemas.microsoft.com/office/powerpoint/2010/main" Requires="p14">
      <p:transition p14:dur="0" advTm="8000"/>
    </mc:Choice>
    <mc:Fallback>
      <p:transition advTm="8000"/>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3" name="Groupe 42">
            <a:extLst>
              <a:ext uri="{FF2B5EF4-FFF2-40B4-BE49-F238E27FC236}">
                <a16:creationId xmlns:a16="http://schemas.microsoft.com/office/drawing/2014/main" id="{8DFA3A71-B85E-63D2-D06B-089431D67752}"/>
              </a:ext>
            </a:extLst>
          </p:cNvPr>
          <p:cNvGrpSpPr/>
          <p:nvPr/>
        </p:nvGrpSpPr>
        <p:grpSpPr>
          <a:xfrm>
            <a:off x="500663" y="2140135"/>
            <a:ext cx="11010363" cy="3610893"/>
            <a:chOff x="1209223" y="1630033"/>
            <a:chExt cx="6680724" cy="2199640"/>
          </a:xfrm>
        </p:grpSpPr>
        <p:cxnSp>
          <p:nvCxnSpPr>
            <p:cNvPr id="44" name="Straight Connector 23">
              <a:extLst>
                <a:ext uri="{FF2B5EF4-FFF2-40B4-BE49-F238E27FC236}">
                  <a16:creationId xmlns:a16="http://schemas.microsoft.com/office/drawing/2014/main" id="{55835E12-C772-B2E9-16B0-681FCA9D4C90}"/>
                </a:ext>
              </a:extLst>
            </p:cNvPr>
            <p:cNvCxnSpPr>
              <a:cxnSpLocks/>
            </p:cNvCxnSpPr>
            <p:nvPr/>
          </p:nvCxnSpPr>
          <p:spPr>
            <a:xfrm>
              <a:off x="6374699" y="2081160"/>
              <a:ext cx="0" cy="405000"/>
            </a:xfrm>
            <a:prstGeom prst="line">
              <a:avLst/>
            </a:prstGeom>
            <a:noFill/>
            <a:ln w="38100" cap="flat" cmpd="sng" algn="ctr">
              <a:solidFill>
                <a:schemeClr val="tx2"/>
              </a:solidFill>
              <a:prstDash val="solid"/>
              <a:miter lim="800000"/>
              <a:headEnd type="oval"/>
            </a:ln>
            <a:effectLst/>
          </p:spPr>
        </p:cxnSp>
        <p:cxnSp>
          <p:nvCxnSpPr>
            <p:cNvPr id="45" name="Straight Connector 6">
              <a:extLst>
                <a:ext uri="{FF2B5EF4-FFF2-40B4-BE49-F238E27FC236}">
                  <a16:creationId xmlns:a16="http://schemas.microsoft.com/office/drawing/2014/main" id="{A1DAC491-BB41-7BF9-B3C5-1CD57F0C720E}"/>
                </a:ext>
              </a:extLst>
            </p:cNvPr>
            <p:cNvCxnSpPr>
              <a:cxnSpLocks/>
            </p:cNvCxnSpPr>
            <p:nvPr/>
          </p:nvCxnSpPr>
          <p:spPr>
            <a:xfrm flipH="1" flipV="1">
              <a:off x="1731983" y="2870660"/>
              <a:ext cx="0" cy="416936"/>
            </a:xfrm>
            <a:prstGeom prst="line">
              <a:avLst/>
            </a:prstGeom>
            <a:noFill/>
            <a:ln w="38100" cap="flat" cmpd="sng" algn="ctr">
              <a:solidFill>
                <a:schemeClr val="bg2"/>
              </a:solidFill>
              <a:prstDash val="solid"/>
              <a:miter lim="800000"/>
              <a:headEnd type="oval"/>
            </a:ln>
            <a:effectLst/>
          </p:spPr>
        </p:cxnSp>
        <p:cxnSp>
          <p:nvCxnSpPr>
            <p:cNvPr id="46" name="Straight Connector 11">
              <a:extLst>
                <a:ext uri="{FF2B5EF4-FFF2-40B4-BE49-F238E27FC236}">
                  <a16:creationId xmlns:a16="http://schemas.microsoft.com/office/drawing/2014/main" id="{B98619AE-DA8A-0150-FC66-79933F19F19E}"/>
                </a:ext>
              </a:extLst>
            </p:cNvPr>
            <p:cNvCxnSpPr>
              <a:cxnSpLocks/>
            </p:cNvCxnSpPr>
            <p:nvPr/>
          </p:nvCxnSpPr>
          <p:spPr>
            <a:xfrm flipH="1">
              <a:off x="2642023" y="2062297"/>
              <a:ext cx="0" cy="416936"/>
            </a:xfrm>
            <a:prstGeom prst="line">
              <a:avLst/>
            </a:prstGeom>
            <a:noFill/>
            <a:ln w="38100" cap="flat" cmpd="sng" algn="ctr">
              <a:solidFill>
                <a:schemeClr val="tx2"/>
              </a:solidFill>
              <a:prstDash val="solid"/>
              <a:miter lim="800000"/>
              <a:headEnd type="oval"/>
            </a:ln>
            <a:effectLst/>
          </p:spPr>
        </p:cxnSp>
        <p:cxnSp>
          <p:nvCxnSpPr>
            <p:cNvPr id="47" name="Straight Connector 15">
              <a:extLst>
                <a:ext uri="{FF2B5EF4-FFF2-40B4-BE49-F238E27FC236}">
                  <a16:creationId xmlns:a16="http://schemas.microsoft.com/office/drawing/2014/main" id="{C69CD512-68F4-2F72-EB84-AAF379B446E4}"/>
                </a:ext>
              </a:extLst>
            </p:cNvPr>
            <p:cNvCxnSpPr>
              <a:cxnSpLocks/>
            </p:cNvCxnSpPr>
            <p:nvPr/>
          </p:nvCxnSpPr>
          <p:spPr>
            <a:xfrm flipH="1" flipV="1">
              <a:off x="3606667" y="2894257"/>
              <a:ext cx="0" cy="416936"/>
            </a:xfrm>
            <a:prstGeom prst="line">
              <a:avLst/>
            </a:prstGeom>
            <a:noFill/>
            <a:ln w="38100" cap="flat" cmpd="sng" algn="ctr">
              <a:solidFill>
                <a:schemeClr val="accent1"/>
              </a:solidFill>
              <a:prstDash val="solid"/>
              <a:miter lim="800000"/>
              <a:headEnd type="oval"/>
            </a:ln>
            <a:effectLst/>
          </p:spPr>
        </p:cxnSp>
        <p:cxnSp>
          <p:nvCxnSpPr>
            <p:cNvPr id="48" name="Straight Connector 19">
              <a:extLst>
                <a:ext uri="{FF2B5EF4-FFF2-40B4-BE49-F238E27FC236}">
                  <a16:creationId xmlns:a16="http://schemas.microsoft.com/office/drawing/2014/main" id="{A863C5D2-FBE8-A126-B394-E94D20E75B05}"/>
                </a:ext>
              </a:extLst>
            </p:cNvPr>
            <p:cNvCxnSpPr>
              <a:cxnSpLocks/>
            </p:cNvCxnSpPr>
            <p:nvPr/>
          </p:nvCxnSpPr>
          <p:spPr>
            <a:xfrm flipH="1">
              <a:off x="4524384" y="2069225"/>
              <a:ext cx="0" cy="416936"/>
            </a:xfrm>
            <a:prstGeom prst="line">
              <a:avLst/>
            </a:prstGeom>
            <a:noFill/>
            <a:ln w="38100" cap="flat" cmpd="sng" algn="ctr">
              <a:solidFill>
                <a:srgbClr val="8CBE0C"/>
              </a:solidFill>
              <a:prstDash val="solid"/>
              <a:miter lim="800000"/>
              <a:headEnd type="oval"/>
            </a:ln>
            <a:effectLst/>
          </p:spPr>
        </p:cxnSp>
        <p:sp>
          <p:nvSpPr>
            <p:cNvPr id="49" name="Hexagon 3">
              <a:extLst>
                <a:ext uri="{FF2B5EF4-FFF2-40B4-BE49-F238E27FC236}">
                  <a16:creationId xmlns:a16="http://schemas.microsoft.com/office/drawing/2014/main" id="{6DFE41C1-F3BD-AFAC-BC90-CF2B693C9BCF}"/>
                </a:ext>
              </a:extLst>
            </p:cNvPr>
            <p:cNvSpPr/>
            <p:nvPr/>
          </p:nvSpPr>
          <p:spPr>
            <a:xfrm>
              <a:off x="1209223" y="1987614"/>
              <a:ext cx="1024335" cy="883048"/>
            </a:xfrm>
            <a:prstGeom prst="hexagon">
              <a:avLst/>
            </a:prstGeom>
            <a:solidFill>
              <a:schemeClr val="bg2"/>
            </a:solidFill>
            <a:ln w="50800">
              <a:solidFill>
                <a:sysClr val="window" lastClr="FFFFFF"/>
              </a:solidFill>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457189">
                <a:defRPr/>
              </a:pPr>
              <a:endParaRPr lang="en-IN" sz="1200" kern="0">
                <a:solidFill>
                  <a:srgbClr val="48535A"/>
                </a:solidFill>
                <a:latin typeface="Trebuchet MS" panose="020B0603020202020204" pitchFamily="34" charset="0"/>
              </a:endParaRPr>
            </a:p>
          </p:txBody>
        </p:sp>
        <p:sp>
          <p:nvSpPr>
            <p:cNvPr id="50" name="Hexagon 4">
              <a:extLst>
                <a:ext uri="{FF2B5EF4-FFF2-40B4-BE49-F238E27FC236}">
                  <a16:creationId xmlns:a16="http://schemas.microsoft.com/office/drawing/2014/main" id="{8E4D1C19-877A-37A1-92C8-FEC3CFDEC493}"/>
                </a:ext>
              </a:extLst>
            </p:cNvPr>
            <p:cNvSpPr/>
            <p:nvPr/>
          </p:nvSpPr>
          <p:spPr>
            <a:xfrm>
              <a:off x="1298111" y="2064243"/>
              <a:ext cx="846558" cy="729791"/>
            </a:xfrm>
            <a:prstGeom prst="hexagon">
              <a:avLst/>
            </a:prstGeom>
            <a:solidFill>
              <a:sysClr val="window" lastClr="FFFFFF"/>
            </a:solidFill>
            <a:ln w="12700" cap="flat" cmpd="sng" algn="ctr">
              <a:noFill/>
              <a:prstDash val="solid"/>
              <a:miter lim="800000"/>
            </a:ln>
            <a:effectLst/>
          </p:spPr>
          <p:txBody>
            <a:bodyPr rtlCol="0" anchor="ctr"/>
            <a:lstStyle/>
            <a:p>
              <a:pPr algn="ctr" defTabSz="457189">
                <a:defRPr/>
              </a:pPr>
              <a:endParaRPr lang="en-IN" sz="1200" kern="0">
                <a:solidFill>
                  <a:srgbClr val="48535A"/>
                </a:solidFill>
                <a:latin typeface="Trebuchet MS" panose="020B0603020202020204" pitchFamily="34" charset="0"/>
              </a:endParaRPr>
            </a:p>
          </p:txBody>
        </p:sp>
        <p:cxnSp>
          <p:nvCxnSpPr>
            <p:cNvPr id="51" name="Straight Connector 23">
              <a:extLst>
                <a:ext uri="{FF2B5EF4-FFF2-40B4-BE49-F238E27FC236}">
                  <a16:creationId xmlns:a16="http://schemas.microsoft.com/office/drawing/2014/main" id="{14E565D1-5EA0-A376-68CD-D3D43B113429}"/>
                </a:ext>
              </a:extLst>
            </p:cNvPr>
            <p:cNvCxnSpPr>
              <a:cxnSpLocks/>
            </p:cNvCxnSpPr>
            <p:nvPr/>
          </p:nvCxnSpPr>
          <p:spPr>
            <a:xfrm flipH="1" flipV="1">
              <a:off x="5467919" y="2875644"/>
              <a:ext cx="0" cy="416936"/>
            </a:xfrm>
            <a:prstGeom prst="line">
              <a:avLst/>
            </a:prstGeom>
            <a:noFill/>
            <a:ln w="38100" cap="flat" cmpd="sng" algn="ctr">
              <a:solidFill>
                <a:schemeClr val="bg2"/>
              </a:solidFill>
              <a:prstDash val="solid"/>
              <a:miter lim="800000"/>
              <a:headEnd type="oval"/>
            </a:ln>
            <a:effectLst/>
          </p:spPr>
        </p:cxnSp>
        <p:sp>
          <p:nvSpPr>
            <p:cNvPr id="52" name="Hexagon 9">
              <a:extLst>
                <a:ext uri="{FF2B5EF4-FFF2-40B4-BE49-F238E27FC236}">
                  <a16:creationId xmlns:a16="http://schemas.microsoft.com/office/drawing/2014/main" id="{5524E632-EA7B-41DE-0A19-20BB033BA864}"/>
                </a:ext>
              </a:extLst>
            </p:cNvPr>
            <p:cNvSpPr/>
            <p:nvPr/>
          </p:nvSpPr>
          <p:spPr>
            <a:xfrm flipV="1">
              <a:off x="2122449" y="2479233"/>
              <a:ext cx="1024335" cy="883048"/>
            </a:xfrm>
            <a:prstGeom prst="hexagon">
              <a:avLst/>
            </a:prstGeom>
            <a:solidFill>
              <a:schemeClr val="tx2"/>
            </a:solidFill>
            <a:ln w="50800">
              <a:solidFill>
                <a:sysClr val="window" lastClr="FFFFFF"/>
              </a:solidFill>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457189">
                <a:defRPr/>
              </a:pPr>
              <a:endParaRPr lang="en-IN" sz="1200" kern="0">
                <a:solidFill>
                  <a:srgbClr val="48535A"/>
                </a:solidFill>
                <a:latin typeface="Trebuchet MS" panose="020B0603020202020204" pitchFamily="34" charset="0"/>
              </a:endParaRPr>
            </a:p>
          </p:txBody>
        </p:sp>
        <p:sp>
          <p:nvSpPr>
            <p:cNvPr id="53" name="Hexagon 10">
              <a:extLst>
                <a:ext uri="{FF2B5EF4-FFF2-40B4-BE49-F238E27FC236}">
                  <a16:creationId xmlns:a16="http://schemas.microsoft.com/office/drawing/2014/main" id="{A024D9F6-78D7-147D-0BC8-CF0B2CB987A3}"/>
                </a:ext>
              </a:extLst>
            </p:cNvPr>
            <p:cNvSpPr/>
            <p:nvPr/>
          </p:nvSpPr>
          <p:spPr>
            <a:xfrm flipV="1">
              <a:off x="2219848" y="2564981"/>
              <a:ext cx="846558" cy="729791"/>
            </a:xfrm>
            <a:prstGeom prst="hexagon">
              <a:avLst/>
            </a:prstGeom>
            <a:solidFill>
              <a:sysClr val="window" lastClr="FFFFFF"/>
            </a:solidFill>
            <a:ln w="12700" cap="flat" cmpd="sng" algn="ctr">
              <a:solidFill>
                <a:schemeClr val="tx2"/>
              </a:solidFill>
              <a:prstDash val="solid"/>
              <a:miter lim="800000"/>
            </a:ln>
            <a:effectLst/>
          </p:spPr>
          <p:txBody>
            <a:bodyPr rtlCol="0" anchor="ctr"/>
            <a:lstStyle/>
            <a:p>
              <a:pPr algn="ctr" defTabSz="457189">
                <a:defRPr/>
              </a:pPr>
              <a:endParaRPr lang="en-IN" sz="1200" kern="0">
                <a:solidFill>
                  <a:srgbClr val="48535A"/>
                </a:solidFill>
                <a:latin typeface="Trebuchet MS" panose="020B0603020202020204" pitchFamily="34" charset="0"/>
              </a:endParaRPr>
            </a:p>
          </p:txBody>
        </p:sp>
        <p:sp>
          <p:nvSpPr>
            <p:cNvPr id="54" name="Hexagon 13">
              <a:extLst>
                <a:ext uri="{FF2B5EF4-FFF2-40B4-BE49-F238E27FC236}">
                  <a16:creationId xmlns:a16="http://schemas.microsoft.com/office/drawing/2014/main" id="{F62D6339-4651-CC2F-66A8-4CCF84B81013}"/>
                </a:ext>
              </a:extLst>
            </p:cNvPr>
            <p:cNvSpPr/>
            <p:nvPr/>
          </p:nvSpPr>
          <p:spPr>
            <a:xfrm>
              <a:off x="3079088" y="2011211"/>
              <a:ext cx="1024335" cy="883048"/>
            </a:xfrm>
            <a:prstGeom prst="hexagon">
              <a:avLst/>
            </a:prstGeom>
            <a:solidFill>
              <a:schemeClr val="accent1"/>
            </a:solidFill>
            <a:ln w="50800">
              <a:solidFill>
                <a:sysClr val="window" lastClr="FFFFFF"/>
              </a:solidFill>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457189">
                <a:defRPr/>
              </a:pPr>
              <a:endParaRPr lang="en-IN" sz="1200" kern="0">
                <a:solidFill>
                  <a:srgbClr val="48535A"/>
                </a:solidFill>
                <a:latin typeface="Trebuchet MS" panose="020B0603020202020204" pitchFamily="34" charset="0"/>
              </a:endParaRPr>
            </a:p>
          </p:txBody>
        </p:sp>
        <p:sp>
          <p:nvSpPr>
            <p:cNvPr id="55" name="Hexagon 14">
              <a:extLst>
                <a:ext uri="{FF2B5EF4-FFF2-40B4-BE49-F238E27FC236}">
                  <a16:creationId xmlns:a16="http://schemas.microsoft.com/office/drawing/2014/main" id="{AE6A6D6F-8A69-59B9-B1A3-52BA229F21D1}"/>
                </a:ext>
              </a:extLst>
            </p:cNvPr>
            <p:cNvSpPr/>
            <p:nvPr/>
          </p:nvSpPr>
          <p:spPr>
            <a:xfrm>
              <a:off x="3175596" y="2087839"/>
              <a:ext cx="846558" cy="729791"/>
            </a:xfrm>
            <a:prstGeom prst="hexagon">
              <a:avLst/>
            </a:prstGeom>
            <a:solidFill>
              <a:sysClr val="window" lastClr="FFFFFF"/>
            </a:solidFill>
            <a:ln w="12700" cap="flat" cmpd="sng" algn="ctr">
              <a:noFill/>
              <a:prstDash val="solid"/>
              <a:miter lim="800000"/>
            </a:ln>
            <a:effectLst/>
          </p:spPr>
          <p:txBody>
            <a:bodyPr rtlCol="0" anchor="ctr"/>
            <a:lstStyle/>
            <a:p>
              <a:pPr algn="ctr" defTabSz="457189">
                <a:defRPr/>
              </a:pPr>
              <a:endParaRPr lang="en-IN" sz="1200" kern="0">
                <a:solidFill>
                  <a:srgbClr val="48535A"/>
                </a:solidFill>
                <a:latin typeface="Trebuchet MS" panose="020B0603020202020204" pitchFamily="34" charset="0"/>
              </a:endParaRPr>
            </a:p>
          </p:txBody>
        </p:sp>
        <p:sp>
          <p:nvSpPr>
            <p:cNvPr id="56" name="Hexagon 17">
              <a:extLst>
                <a:ext uri="{FF2B5EF4-FFF2-40B4-BE49-F238E27FC236}">
                  <a16:creationId xmlns:a16="http://schemas.microsoft.com/office/drawing/2014/main" id="{E24A317C-2BFC-80BD-A989-5F274667492D}"/>
                </a:ext>
              </a:extLst>
            </p:cNvPr>
            <p:cNvSpPr/>
            <p:nvPr/>
          </p:nvSpPr>
          <p:spPr>
            <a:xfrm flipV="1">
              <a:off x="4012217" y="2486160"/>
              <a:ext cx="1024335" cy="883048"/>
            </a:xfrm>
            <a:prstGeom prst="hexagon">
              <a:avLst/>
            </a:prstGeom>
            <a:solidFill>
              <a:srgbClr val="8CBE0C"/>
            </a:solidFill>
            <a:ln w="50800">
              <a:solidFill>
                <a:sysClr val="window" lastClr="FFFFFF"/>
              </a:solidFill>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457189">
                <a:defRPr/>
              </a:pPr>
              <a:endParaRPr lang="en-IN" sz="1200" kern="0">
                <a:solidFill>
                  <a:srgbClr val="48535A"/>
                </a:solidFill>
                <a:latin typeface="Trebuchet MS" panose="020B0603020202020204" pitchFamily="34" charset="0"/>
              </a:endParaRPr>
            </a:p>
          </p:txBody>
        </p:sp>
        <p:sp>
          <p:nvSpPr>
            <p:cNvPr id="57" name="Hexagon 18">
              <a:extLst>
                <a:ext uri="{FF2B5EF4-FFF2-40B4-BE49-F238E27FC236}">
                  <a16:creationId xmlns:a16="http://schemas.microsoft.com/office/drawing/2014/main" id="{4FB0070B-870A-EBDA-54FB-CE449A1170E9}"/>
                </a:ext>
              </a:extLst>
            </p:cNvPr>
            <p:cNvSpPr/>
            <p:nvPr/>
          </p:nvSpPr>
          <p:spPr>
            <a:xfrm flipV="1">
              <a:off x="4101105" y="2571041"/>
              <a:ext cx="846558" cy="729791"/>
            </a:xfrm>
            <a:prstGeom prst="hexagon">
              <a:avLst/>
            </a:prstGeom>
            <a:solidFill>
              <a:sysClr val="window" lastClr="FFFFFF"/>
            </a:solidFill>
            <a:ln w="12700" cap="flat" cmpd="sng" algn="ctr">
              <a:noFill/>
              <a:prstDash val="solid"/>
              <a:miter lim="800000"/>
            </a:ln>
            <a:effectLst/>
          </p:spPr>
          <p:txBody>
            <a:bodyPr rtlCol="0" anchor="ctr"/>
            <a:lstStyle/>
            <a:p>
              <a:pPr algn="ctr" defTabSz="457189">
                <a:defRPr/>
              </a:pPr>
              <a:endParaRPr lang="en-IN" sz="1200" kern="0">
                <a:solidFill>
                  <a:srgbClr val="48535A"/>
                </a:solidFill>
                <a:latin typeface="Trebuchet MS" panose="020B0603020202020204" pitchFamily="34" charset="0"/>
              </a:endParaRPr>
            </a:p>
          </p:txBody>
        </p:sp>
        <p:sp>
          <p:nvSpPr>
            <p:cNvPr id="58" name="Hexagon 21">
              <a:extLst>
                <a:ext uri="{FF2B5EF4-FFF2-40B4-BE49-F238E27FC236}">
                  <a16:creationId xmlns:a16="http://schemas.microsoft.com/office/drawing/2014/main" id="{8B510D33-09EC-E921-5C64-555835641877}"/>
                </a:ext>
              </a:extLst>
            </p:cNvPr>
            <p:cNvSpPr/>
            <p:nvPr/>
          </p:nvSpPr>
          <p:spPr>
            <a:xfrm>
              <a:off x="4955752" y="2009987"/>
              <a:ext cx="1024335" cy="883048"/>
            </a:xfrm>
            <a:prstGeom prst="hexagon">
              <a:avLst/>
            </a:prstGeom>
            <a:solidFill>
              <a:schemeClr val="bg2"/>
            </a:solidFill>
            <a:ln w="50800">
              <a:solidFill>
                <a:sysClr val="window" lastClr="FFFFFF"/>
              </a:solidFill>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457189">
                <a:defRPr/>
              </a:pPr>
              <a:endParaRPr lang="en-IN" sz="1200" kern="0">
                <a:solidFill>
                  <a:srgbClr val="48535A"/>
                </a:solidFill>
                <a:latin typeface="Trebuchet MS" panose="020B0603020202020204" pitchFamily="34" charset="0"/>
              </a:endParaRPr>
            </a:p>
          </p:txBody>
        </p:sp>
        <p:sp>
          <p:nvSpPr>
            <p:cNvPr id="59" name="Hexagon 22">
              <a:extLst>
                <a:ext uri="{FF2B5EF4-FFF2-40B4-BE49-F238E27FC236}">
                  <a16:creationId xmlns:a16="http://schemas.microsoft.com/office/drawing/2014/main" id="{A4897AEB-D7DA-288F-55E0-7E005DF90E79}"/>
                </a:ext>
              </a:extLst>
            </p:cNvPr>
            <p:cNvSpPr/>
            <p:nvPr/>
          </p:nvSpPr>
          <p:spPr>
            <a:xfrm>
              <a:off x="5044640" y="2086615"/>
              <a:ext cx="846558" cy="729791"/>
            </a:xfrm>
            <a:prstGeom prst="hexagon">
              <a:avLst/>
            </a:prstGeom>
            <a:solidFill>
              <a:sysClr val="window" lastClr="FFFFFF"/>
            </a:solidFill>
            <a:ln w="12700" cap="flat" cmpd="sng" algn="ctr">
              <a:noFill/>
              <a:prstDash val="solid"/>
              <a:miter lim="800000"/>
            </a:ln>
            <a:effectLst/>
          </p:spPr>
          <p:txBody>
            <a:bodyPr rtlCol="0" anchor="ctr"/>
            <a:lstStyle/>
            <a:p>
              <a:pPr algn="ctr" defTabSz="457189">
                <a:defRPr/>
              </a:pPr>
              <a:endParaRPr lang="en-IN" sz="1200" kern="0">
                <a:solidFill>
                  <a:srgbClr val="48535A"/>
                </a:solidFill>
                <a:latin typeface="Trebuchet MS" panose="020B0603020202020204" pitchFamily="34" charset="0"/>
              </a:endParaRPr>
            </a:p>
          </p:txBody>
        </p:sp>
        <p:sp>
          <p:nvSpPr>
            <p:cNvPr id="60" name="Google Shape;1094;p45">
              <a:extLst>
                <a:ext uri="{FF2B5EF4-FFF2-40B4-BE49-F238E27FC236}">
                  <a16:creationId xmlns:a16="http://schemas.microsoft.com/office/drawing/2014/main" id="{A6F580F8-EFBE-57AC-4ED3-D0C4CF2E18B5}"/>
                </a:ext>
              </a:extLst>
            </p:cNvPr>
            <p:cNvSpPr txBox="1"/>
            <p:nvPr/>
          </p:nvSpPr>
          <p:spPr>
            <a:xfrm>
              <a:off x="1209223" y="3417501"/>
              <a:ext cx="965767" cy="369861"/>
            </a:xfrm>
            <a:prstGeom prst="rect">
              <a:avLst/>
            </a:prstGeom>
            <a:noFill/>
            <a:ln>
              <a:noFill/>
            </a:ln>
          </p:spPr>
          <p:txBody>
            <a:bodyPr spcFirstLastPara="1" wrap="square" lIns="68569" tIns="68569" rIns="68569" bIns="68569" anchor="ctr" anchorCtr="0">
              <a:noAutofit/>
            </a:bodyPr>
            <a:lstStyle>
              <a:defPPr>
                <a:defRPr lang="en-US"/>
              </a:defPPr>
              <a:lvl1pPr marR="0" lvl="0" indent="0" algn="ctr" defTabSz="342900" fontAlgn="auto">
                <a:lnSpc>
                  <a:spcPct val="100000"/>
                </a:lnSpc>
                <a:spcBef>
                  <a:spcPts val="0"/>
                </a:spcBef>
                <a:spcAft>
                  <a:spcPts val="0"/>
                </a:spcAft>
                <a:buClrTx/>
                <a:buSzTx/>
                <a:buFontTx/>
                <a:buNone/>
                <a:tabLst/>
                <a:defRPr kumimoji="0" sz="1200" b="1" i="0" u="none" strike="noStrike" kern="0" cap="none" spc="0" normalizeH="0" baseline="0">
                  <a:ln>
                    <a:noFill/>
                  </a:ln>
                  <a:solidFill>
                    <a:prstClr val="black">
                      <a:lumMod val="95000"/>
                      <a:lumOff val="5000"/>
                    </a:prstClr>
                  </a:solidFill>
                  <a:effectLst/>
                  <a:uLnTx/>
                  <a:uFillTx/>
                  <a:latin typeface="Arial Nova Cond" panose="020B0506020202020204" pitchFamily="34" charset="0"/>
                </a:defRPr>
              </a:lvl1pPr>
            </a:lstStyle>
            <a:p>
              <a:pPr defTabSz="457189"/>
              <a:r>
                <a:rPr lang="en-US" b="0">
                  <a:solidFill>
                    <a:srgbClr val="48535A"/>
                  </a:solidFill>
                  <a:latin typeface="Trebuchet MS" panose="020B0603020202020204" pitchFamily="34" charset="0"/>
                </a:rPr>
                <a:t>Distribution </a:t>
              </a:r>
            </a:p>
            <a:p>
              <a:pPr defTabSz="457189"/>
              <a:r>
                <a:rPr lang="en-US" b="0">
                  <a:solidFill>
                    <a:srgbClr val="48535A"/>
                  </a:solidFill>
                  <a:latin typeface="Trebuchet MS" panose="020B0603020202020204" pitchFamily="34" charset="0"/>
                </a:rPr>
                <a:t>de kits hydro-</a:t>
              </a:r>
              <a:r>
                <a:rPr lang="en-US" b="0" err="1">
                  <a:solidFill>
                    <a:srgbClr val="48535A"/>
                  </a:solidFill>
                  <a:latin typeface="Trebuchet MS" panose="020B0603020202020204" pitchFamily="34" charset="0"/>
                </a:rPr>
                <a:t>économes</a:t>
              </a:r>
              <a:endParaRPr lang="en-US" b="0">
                <a:solidFill>
                  <a:srgbClr val="48535A"/>
                </a:solidFill>
                <a:latin typeface="Trebuchet MS" panose="020B0603020202020204" pitchFamily="34" charset="0"/>
              </a:endParaRPr>
            </a:p>
          </p:txBody>
        </p:sp>
        <p:sp>
          <p:nvSpPr>
            <p:cNvPr id="62" name="Google Shape;1094;p45">
              <a:extLst>
                <a:ext uri="{FF2B5EF4-FFF2-40B4-BE49-F238E27FC236}">
                  <a16:creationId xmlns:a16="http://schemas.microsoft.com/office/drawing/2014/main" id="{D532209A-95C0-815F-C6D3-BB9E2053121C}"/>
                </a:ext>
              </a:extLst>
            </p:cNvPr>
            <p:cNvSpPr txBox="1"/>
            <p:nvPr/>
          </p:nvSpPr>
          <p:spPr>
            <a:xfrm>
              <a:off x="3156554" y="3566163"/>
              <a:ext cx="909448" cy="263510"/>
            </a:xfrm>
            <a:prstGeom prst="rect">
              <a:avLst/>
            </a:prstGeom>
            <a:noFill/>
            <a:ln>
              <a:noFill/>
            </a:ln>
          </p:spPr>
          <p:txBody>
            <a:bodyPr spcFirstLastPara="1" wrap="square" lIns="68569" tIns="68569" rIns="68569" bIns="68569" anchor="ctr" anchorCtr="0">
              <a:noAutofit/>
            </a:bodyPr>
            <a:lstStyle>
              <a:defPPr>
                <a:defRPr lang="en-US"/>
              </a:defPPr>
              <a:lvl1pPr marR="0" lvl="0" indent="0" algn="ctr" defTabSz="342900" fontAlgn="auto">
                <a:lnSpc>
                  <a:spcPct val="100000"/>
                </a:lnSpc>
                <a:spcBef>
                  <a:spcPts val="0"/>
                </a:spcBef>
                <a:spcAft>
                  <a:spcPts val="0"/>
                </a:spcAft>
                <a:buClrTx/>
                <a:buSzTx/>
                <a:buFontTx/>
                <a:buNone/>
                <a:tabLst/>
                <a:defRPr kumimoji="0" sz="1200" b="1" i="0" u="none" strike="noStrike" kern="0" cap="none" spc="0" normalizeH="0" baseline="0">
                  <a:ln>
                    <a:noFill/>
                  </a:ln>
                  <a:solidFill>
                    <a:prstClr val="black">
                      <a:lumMod val="95000"/>
                      <a:lumOff val="5000"/>
                    </a:prstClr>
                  </a:solidFill>
                  <a:effectLst/>
                  <a:uLnTx/>
                  <a:uFillTx/>
                  <a:latin typeface="Arial Nova Cond" panose="020B0506020202020204" pitchFamily="34" charset="0"/>
                </a:defRPr>
              </a:lvl1pPr>
            </a:lstStyle>
            <a:p>
              <a:pPr defTabSz="457189"/>
              <a:r>
                <a:rPr lang="en-US" b="0">
                  <a:solidFill>
                    <a:srgbClr val="48535A"/>
                  </a:solidFill>
                  <a:latin typeface="Trebuchet MS" panose="020B0603020202020204" pitchFamily="34" charset="0"/>
                </a:rPr>
                <a:t>Pose à domicile de </a:t>
              </a:r>
              <a:r>
                <a:rPr lang="en-US" b="0" err="1">
                  <a:solidFill>
                    <a:srgbClr val="48535A"/>
                  </a:solidFill>
                  <a:latin typeface="Trebuchet MS" panose="020B0603020202020204" pitchFamily="34" charset="0"/>
                </a:rPr>
                <a:t>pommeaux</a:t>
              </a:r>
              <a:r>
                <a:rPr lang="en-US" b="0">
                  <a:solidFill>
                    <a:srgbClr val="48535A"/>
                  </a:solidFill>
                  <a:latin typeface="Trebuchet MS" panose="020B0603020202020204" pitchFamily="34" charset="0"/>
                </a:rPr>
                <a:t> HYDRAO </a:t>
              </a:r>
            </a:p>
          </p:txBody>
        </p:sp>
        <p:sp>
          <p:nvSpPr>
            <p:cNvPr id="64" name="Google Shape;1094;p45">
              <a:extLst>
                <a:ext uri="{FF2B5EF4-FFF2-40B4-BE49-F238E27FC236}">
                  <a16:creationId xmlns:a16="http://schemas.microsoft.com/office/drawing/2014/main" id="{A2DCC158-F160-2011-316C-80F82ECE9ADB}"/>
                </a:ext>
              </a:extLst>
            </p:cNvPr>
            <p:cNvSpPr txBox="1"/>
            <p:nvPr/>
          </p:nvSpPr>
          <p:spPr>
            <a:xfrm>
              <a:off x="5035618" y="3522455"/>
              <a:ext cx="826074" cy="202953"/>
            </a:xfrm>
            <a:prstGeom prst="rect">
              <a:avLst/>
            </a:prstGeom>
            <a:noFill/>
            <a:ln>
              <a:noFill/>
            </a:ln>
          </p:spPr>
          <p:txBody>
            <a:bodyPr spcFirstLastPara="1" wrap="square" lIns="68569" tIns="68569" rIns="68569" bIns="68569" anchor="ctr" anchorCtr="0">
              <a:noAutofit/>
            </a:bodyPr>
            <a:lstStyle>
              <a:defPPr>
                <a:defRPr lang="en-US"/>
              </a:defPPr>
              <a:lvl1pPr marR="0" lvl="0" indent="0" algn="ctr" defTabSz="342900" fontAlgn="auto">
                <a:lnSpc>
                  <a:spcPct val="100000"/>
                </a:lnSpc>
                <a:spcBef>
                  <a:spcPts val="0"/>
                </a:spcBef>
                <a:spcAft>
                  <a:spcPts val="0"/>
                </a:spcAft>
                <a:buClrTx/>
                <a:buSzTx/>
                <a:buFontTx/>
                <a:buNone/>
                <a:tabLst/>
                <a:defRPr kumimoji="0" sz="1200" b="1" i="0" u="none" strike="noStrike" kern="0" cap="none" spc="0" normalizeH="0" baseline="0">
                  <a:ln>
                    <a:noFill/>
                  </a:ln>
                  <a:solidFill>
                    <a:prstClr val="black">
                      <a:lumMod val="95000"/>
                      <a:lumOff val="5000"/>
                    </a:prstClr>
                  </a:solidFill>
                  <a:effectLst/>
                  <a:uLnTx/>
                  <a:uFillTx/>
                  <a:latin typeface="Arial Nova Cond" panose="020B0506020202020204" pitchFamily="34" charset="0"/>
                </a:defRPr>
              </a:lvl1pPr>
            </a:lstStyle>
            <a:p>
              <a:pPr defTabSz="457189"/>
              <a:r>
                <a:rPr lang="en-US" b="0">
                  <a:solidFill>
                    <a:srgbClr val="48535A"/>
                  </a:solidFill>
                  <a:latin typeface="Trebuchet MS" panose="020B0603020202020204" pitchFamily="34" charset="0"/>
                </a:rPr>
                <a:t>Application </a:t>
              </a:r>
              <a:r>
                <a:rPr lang="en-US" b="0" err="1">
                  <a:solidFill>
                    <a:srgbClr val="48535A"/>
                  </a:solidFill>
                  <a:latin typeface="Trebuchet MS" panose="020B0603020202020204" pitchFamily="34" charset="0"/>
                </a:rPr>
                <a:t>digitale</a:t>
              </a:r>
              <a:r>
                <a:rPr lang="en-US" b="0">
                  <a:solidFill>
                    <a:srgbClr val="48535A"/>
                  </a:solidFill>
                  <a:latin typeface="Trebuchet MS" panose="020B0603020202020204" pitchFamily="34" charset="0"/>
                </a:rPr>
                <a:t> de MODE ECO</a:t>
              </a:r>
            </a:p>
          </p:txBody>
        </p:sp>
        <p:sp>
          <p:nvSpPr>
            <p:cNvPr id="66" name="Google Shape;1094;p45">
              <a:extLst>
                <a:ext uri="{FF2B5EF4-FFF2-40B4-BE49-F238E27FC236}">
                  <a16:creationId xmlns:a16="http://schemas.microsoft.com/office/drawing/2014/main" id="{8BE69F99-2F7B-A00C-A280-C3CEFD1CD0AF}"/>
                </a:ext>
              </a:extLst>
            </p:cNvPr>
            <p:cNvSpPr txBox="1"/>
            <p:nvPr/>
          </p:nvSpPr>
          <p:spPr>
            <a:xfrm>
              <a:off x="2122448" y="1649509"/>
              <a:ext cx="1024335" cy="196385"/>
            </a:xfrm>
            <a:prstGeom prst="rect">
              <a:avLst/>
            </a:prstGeom>
            <a:noFill/>
            <a:ln>
              <a:noFill/>
            </a:ln>
          </p:spPr>
          <p:txBody>
            <a:bodyPr spcFirstLastPara="1" wrap="square" lIns="68569" tIns="68569" rIns="68569" bIns="68569" anchor="ctr" anchorCtr="0">
              <a:noAutofit/>
            </a:bodyPr>
            <a:lstStyle/>
            <a:p>
              <a:pPr algn="ctr" defTabSz="457189">
                <a:defRPr/>
              </a:pPr>
              <a:r>
                <a:rPr lang="en-US" sz="1200" kern="0">
                  <a:solidFill>
                    <a:srgbClr val="48535A"/>
                  </a:solidFill>
                  <a:latin typeface="Trebuchet MS" panose="020B0603020202020204" pitchFamily="34" charset="0"/>
                </a:rPr>
                <a:t> Distribution de </a:t>
              </a:r>
              <a:r>
                <a:rPr lang="en-US" sz="1200" kern="0" err="1">
                  <a:solidFill>
                    <a:srgbClr val="48535A"/>
                  </a:solidFill>
                  <a:latin typeface="Trebuchet MS" panose="020B0603020202020204" pitchFamily="34" charset="0"/>
                </a:rPr>
                <a:t>pommeaux</a:t>
              </a:r>
              <a:r>
                <a:rPr lang="en-US" sz="1200" kern="0">
                  <a:solidFill>
                    <a:srgbClr val="48535A"/>
                  </a:solidFill>
                  <a:latin typeface="Trebuchet MS" panose="020B0603020202020204" pitchFamily="34" charset="0"/>
                </a:rPr>
                <a:t> HYDRAO </a:t>
              </a:r>
            </a:p>
          </p:txBody>
        </p:sp>
        <p:sp>
          <p:nvSpPr>
            <p:cNvPr id="68" name="Google Shape;1094;p45">
              <a:extLst>
                <a:ext uri="{FF2B5EF4-FFF2-40B4-BE49-F238E27FC236}">
                  <a16:creationId xmlns:a16="http://schemas.microsoft.com/office/drawing/2014/main" id="{DEC707BE-E12D-8437-A2FC-9E991B165DBE}"/>
                </a:ext>
              </a:extLst>
            </p:cNvPr>
            <p:cNvSpPr txBox="1"/>
            <p:nvPr/>
          </p:nvSpPr>
          <p:spPr>
            <a:xfrm>
              <a:off x="4011286" y="1630033"/>
              <a:ext cx="1024333" cy="196384"/>
            </a:xfrm>
            <a:prstGeom prst="rect">
              <a:avLst/>
            </a:prstGeom>
            <a:noFill/>
            <a:ln>
              <a:noFill/>
            </a:ln>
          </p:spPr>
          <p:txBody>
            <a:bodyPr spcFirstLastPara="1" wrap="square" lIns="68569" tIns="68569" rIns="68569" bIns="68569" anchor="ctr" anchorCtr="0">
              <a:noAutofit/>
            </a:bodyPr>
            <a:lstStyle>
              <a:defPPr>
                <a:defRPr lang="en-US"/>
              </a:defPPr>
              <a:lvl1pPr marR="0" lvl="0" indent="0" algn="ctr" defTabSz="342900" fontAlgn="auto">
                <a:lnSpc>
                  <a:spcPct val="100000"/>
                </a:lnSpc>
                <a:spcBef>
                  <a:spcPts val="0"/>
                </a:spcBef>
                <a:spcAft>
                  <a:spcPts val="0"/>
                </a:spcAft>
                <a:buClrTx/>
                <a:buSzTx/>
                <a:buFontTx/>
                <a:buNone/>
                <a:tabLst/>
                <a:defRPr kumimoji="0" sz="1200" b="1" i="0" u="none" strike="noStrike" kern="0" cap="none" spc="0" normalizeH="0" baseline="0">
                  <a:ln>
                    <a:noFill/>
                  </a:ln>
                  <a:solidFill>
                    <a:prstClr val="black">
                      <a:lumMod val="95000"/>
                      <a:lumOff val="5000"/>
                    </a:prstClr>
                  </a:solidFill>
                  <a:effectLst/>
                  <a:uLnTx/>
                  <a:uFillTx/>
                  <a:latin typeface="Arial Nova Cond" panose="020B0506020202020204" pitchFamily="34" charset="0"/>
                </a:defRPr>
              </a:lvl1pPr>
            </a:lstStyle>
            <a:p>
              <a:pPr defTabSz="457189"/>
              <a:r>
                <a:rPr lang="en-US" b="0">
                  <a:solidFill>
                    <a:srgbClr val="48535A"/>
                  </a:solidFill>
                  <a:latin typeface="Trebuchet MS" panose="020B0603020202020204" pitchFamily="34" charset="0"/>
                </a:rPr>
                <a:t>Kits de communication </a:t>
              </a:r>
              <a:r>
                <a:rPr lang="en-US" b="0" err="1">
                  <a:solidFill>
                    <a:srgbClr val="48535A"/>
                  </a:solidFill>
                  <a:latin typeface="Trebuchet MS" panose="020B0603020202020204" pitchFamily="34" charset="0"/>
                </a:rPr>
                <a:t>incitative</a:t>
              </a:r>
              <a:endParaRPr lang="en-US" b="0">
                <a:solidFill>
                  <a:srgbClr val="48535A"/>
                </a:solidFill>
                <a:latin typeface="Trebuchet MS" panose="020B0603020202020204" pitchFamily="34" charset="0"/>
              </a:endParaRPr>
            </a:p>
          </p:txBody>
        </p:sp>
        <p:sp>
          <p:nvSpPr>
            <p:cNvPr id="70" name="Hexagon 21">
              <a:extLst>
                <a:ext uri="{FF2B5EF4-FFF2-40B4-BE49-F238E27FC236}">
                  <a16:creationId xmlns:a16="http://schemas.microsoft.com/office/drawing/2014/main" id="{8F8D4A56-400D-531D-BF1A-3D5CF746E3A2}"/>
                </a:ext>
              </a:extLst>
            </p:cNvPr>
            <p:cNvSpPr/>
            <p:nvPr/>
          </p:nvSpPr>
          <p:spPr>
            <a:xfrm>
              <a:off x="5879461" y="2486160"/>
              <a:ext cx="1024335" cy="883048"/>
            </a:xfrm>
            <a:prstGeom prst="hexagon">
              <a:avLst/>
            </a:prstGeom>
            <a:solidFill>
              <a:schemeClr val="tx2"/>
            </a:solidFill>
            <a:ln w="50800">
              <a:solidFill>
                <a:sysClr val="window" lastClr="FFFFFF"/>
              </a:solidFill>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457189">
                <a:defRPr/>
              </a:pPr>
              <a:endParaRPr lang="en-IN" sz="1200" kern="0">
                <a:solidFill>
                  <a:srgbClr val="48535A"/>
                </a:solidFill>
                <a:latin typeface="Trebuchet MS" panose="020B0603020202020204" pitchFamily="34" charset="0"/>
              </a:endParaRPr>
            </a:p>
          </p:txBody>
        </p:sp>
        <p:sp>
          <p:nvSpPr>
            <p:cNvPr id="71" name="Hexagon 21">
              <a:extLst>
                <a:ext uri="{FF2B5EF4-FFF2-40B4-BE49-F238E27FC236}">
                  <a16:creationId xmlns:a16="http://schemas.microsoft.com/office/drawing/2014/main" id="{7DB6677A-E706-FE33-96E1-461C61D934AE}"/>
                </a:ext>
              </a:extLst>
            </p:cNvPr>
            <p:cNvSpPr/>
            <p:nvPr/>
          </p:nvSpPr>
          <p:spPr>
            <a:xfrm>
              <a:off x="6814907" y="2005254"/>
              <a:ext cx="1024335" cy="883048"/>
            </a:xfrm>
            <a:prstGeom prst="hexagon">
              <a:avLst/>
            </a:prstGeom>
            <a:solidFill>
              <a:schemeClr val="accent1"/>
            </a:solidFill>
            <a:ln w="50800">
              <a:solidFill>
                <a:sysClr val="window" lastClr="FFFFFF"/>
              </a:solidFill>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457189">
                <a:defRPr/>
              </a:pPr>
              <a:endParaRPr lang="en-IN" sz="1200" kern="0">
                <a:solidFill>
                  <a:srgbClr val="48535A"/>
                </a:solidFill>
                <a:latin typeface="Trebuchet MS" panose="020B0603020202020204" pitchFamily="34" charset="0"/>
              </a:endParaRPr>
            </a:p>
          </p:txBody>
        </p:sp>
        <p:cxnSp>
          <p:nvCxnSpPr>
            <p:cNvPr id="72" name="Straight Connector 23">
              <a:extLst>
                <a:ext uri="{FF2B5EF4-FFF2-40B4-BE49-F238E27FC236}">
                  <a16:creationId xmlns:a16="http://schemas.microsoft.com/office/drawing/2014/main" id="{4E7E07F2-A7F0-787B-69C9-B52CD1AD2585}"/>
                </a:ext>
              </a:extLst>
            </p:cNvPr>
            <p:cNvCxnSpPr>
              <a:cxnSpLocks/>
            </p:cNvCxnSpPr>
            <p:nvPr/>
          </p:nvCxnSpPr>
          <p:spPr>
            <a:xfrm flipH="1" flipV="1">
              <a:off x="7342439" y="2923096"/>
              <a:ext cx="0" cy="416936"/>
            </a:xfrm>
            <a:prstGeom prst="line">
              <a:avLst/>
            </a:prstGeom>
            <a:noFill/>
            <a:ln w="38100" cap="flat" cmpd="sng" algn="ctr">
              <a:solidFill>
                <a:schemeClr val="accent1"/>
              </a:solidFill>
              <a:prstDash val="solid"/>
              <a:miter lim="800000"/>
              <a:headEnd type="oval"/>
            </a:ln>
            <a:effectLst/>
          </p:spPr>
        </p:cxnSp>
        <p:sp>
          <p:nvSpPr>
            <p:cNvPr id="73" name="Google Shape;1094;p45">
              <a:extLst>
                <a:ext uri="{FF2B5EF4-FFF2-40B4-BE49-F238E27FC236}">
                  <a16:creationId xmlns:a16="http://schemas.microsoft.com/office/drawing/2014/main" id="{EF52B2E4-B6F8-B6FE-20FE-79F9B7E73628}"/>
                </a:ext>
              </a:extLst>
            </p:cNvPr>
            <p:cNvSpPr txBox="1"/>
            <p:nvPr/>
          </p:nvSpPr>
          <p:spPr>
            <a:xfrm>
              <a:off x="5861693" y="1649510"/>
              <a:ext cx="1024333" cy="196384"/>
            </a:xfrm>
            <a:prstGeom prst="rect">
              <a:avLst/>
            </a:prstGeom>
            <a:noFill/>
            <a:ln>
              <a:noFill/>
            </a:ln>
          </p:spPr>
          <p:txBody>
            <a:bodyPr spcFirstLastPara="1" wrap="square" lIns="68569" tIns="68569" rIns="68569" bIns="68569" anchor="ctr" anchorCtr="0">
              <a:noAutofit/>
            </a:bodyPr>
            <a:lstStyle>
              <a:defPPr>
                <a:defRPr lang="en-US"/>
              </a:defPPr>
              <a:lvl1pPr marR="0" lvl="0" indent="0" algn="ctr" defTabSz="342900" fontAlgn="auto">
                <a:lnSpc>
                  <a:spcPct val="100000"/>
                </a:lnSpc>
                <a:spcBef>
                  <a:spcPts val="0"/>
                </a:spcBef>
                <a:spcAft>
                  <a:spcPts val="0"/>
                </a:spcAft>
                <a:buClrTx/>
                <a:buSzTx/>
                <a:buFontTx/>
                <a:buNone/>
                <a:tabLst/>
                <a:defRPr kumimoji="0" sz="1200" b="1" i="0" u="none" strike="noStrike" kern="0" cap="none" spc="0" normalizeH="0" baseline="0">
                  <a:ln>
                    <a:noFill/>
                  </a:ln>
                  <a:solidFill>
                    <a:prstClr val="black">
                      <a:lumMod val="95000"/>
                      <a:lumOff val="5000"/>
                    </a:prstClr>
                  </a:solidFill>
                  <a:effectLst/>
                  <a:uLnTx/>
                  <a:uFillTx/>
                  <a:latin typeface="Arial Nova Cond" panose="020B0506020202020204" pitchFamily="34" charset="0"/>
                </a:defRPr>
              </a:lvl1pPr>
            </a:lstStyle>
            <a:p>
              <a:pPr defTabSz="457189"/>
              <a:r>
                <a:rPr lang="en-US" b="0" err="1">
                  <a:solidFill>
                    <a:srgbClr val="48535A"/>
                  </a:solidFill>
                  <a:latin typeface="Trebuchet MS" panose="020B0603020202020204" pitchFamily="34" charset="0"/>
                </a:rPr>
                <a:t>Médiation</a:t>
              </a:r>
              <a:r>
                <a:rPr lang="en-US" b="0">
                  <a:solidFill>
                    <a:srgbClr val="48535A"/>
                  </a:solidFill>
                  <a:latin typeface="Trebuchet MS" panose="020B0603020202020204" pitchFamily="34" charset="0"/>
                </a:rPr>
                <a:t> et kits HE </a:t>
              </a:r>
              <a:r>
                <a:rPr lang="en-US" b="0" err="1">
                  <a:solidFill>
                    <a:srgbClr val="48535A"/>
                  </a:solidFill>
                  <a:latin typeface="Trebuchet MS" panose="020B0603020202020204" pitchFamily="34" charset="0"/>
                </a:rPr>
                <a:t>en</a:t>
              </a:r>
              <a:r>
                <a:rPr lang="en-US" b="0">
                  <a:solidFill>
                    <a:srgbClr val="48535A"/>
                  </a:solidFill>
                  <a:latin typeface="Trebuchet MS" panose="020B0603020202020204" pitchFamily="34" charset="0"/>
                </a:rPr>
                <a:t> habitat</a:t>
              </a:r>
            </a:p>
            <a:p>
              <a:pPr defTabSz="457189"/>
              <a:r>
                <a:rPr lang="en-US" b="0">
                  <a:solidFill>
                    <a:srgbClr val="48535A"/>
                  </a:solidFill>
                  <a:latin typeface="Trebuchet MS" panose="020B0603020202020204" pitchFamily="34" charset="0"/>
                </a:rPr>
                <a:t>social</a:t>
              </a:r>
            </a:p>
          </p:txBody>
        </p:sp>
        <p:sp>
          <p:nvSpPr>
            <p:cNvPr id="75" name="Google Shape;1094;p45">
              <a:extLst>
                <a:ext uri="{FF2B5EF4-FFF2-40B4-BE49-F238E27FC236}">
                  <a16:creationId xmlns:a16="http://schemas.microsoft.com/office/drawing/2014/main" id="{5F2DB517-EFC6-5414-182E-8892DBA4575D}"/>
                </a:ext>
              </a:extLst>
            </p:cNvPr>
            <p:cNvSpPr txBox="1"/>
            <p:nvPr/>
          </p:nvSpPr>
          <p:spPr>
            <a:xfrm>
              <a:off x="6931856" y="3494965"/>
              <a:ext cx="958091" cy="202953"/>
            </a:xfrm>
            <a:prstGeom prst="rect">
              <a:avLst/>
            </a:prstGeom>
            <a:noFill/>
            <a:ln>
              <a:noFill/>
            </a:ln>
          </p:spPr>
          <p:txBody>
            <a:bodyPr spcFirstLastPara="1" wrap="square" lIns="68569" tIns="68569" rIns="68569" bIns="68569" anchor="ctr" anchorCtr="0">
              <a:noAutofit/>
            </a:bodyPr>
            <a:lstStyle>
              <a:defPPr>
                <a:defRPr lang="en-US"/>
              </a:defPPr>
              <a:lvl1pPr marR="0" lvl="0" indent="0" algn="ctr" defTabSz="342900" fontAlgn="auto">
                <a:lnSpc>
                  <a:spcPct val="100000"/>
                </a:lnSpc>
                <a:spcBef>
                  <a:spcPts val="0"/>
                </a:spcBef>
                <a:spcAft>
                  <a:spcPts val="0"/>
                </a:spcAft>
                <a:buClrTx/>
                <a:buSzTx/>
                <a:buFontTx/>
                <a:buNone/>
                <a:tabLst/>
                <a:defRPr kumimoji="0" sz="1200" b="1" i="0" u="none" strike="noStrike" kern="0" cap="none" spc="0" normalizeH="0" baseline="0">
                  <a:ln>
                    <a:noFill/>
                  </a:ln>
                  <a:solidFill>
                    <a:prstClr val="black">
                      <a:lumMod val="95000"/>
                      <a:lumOff val="5000"/>
                    </a:prstClr>
                  </a:solidFill>
                  <a:effectLst/>
                  <a:uLnTx/>
                  <a:uFillTx/>
                  <a:latin typeface="Arial Nova Cond" panose="020B0506020202020204" pitchFamily="34" charset="0"/>
                </a:defRPr>
              </a:lvl1pPr>
            </a:lstStyle>
            <a:p>
              <a:pPr defTabSz="457189"/>
              <a:r>
                <a:rPr lang="en-US" b="0" err="1">
                  <a:solidFill>
                    <a:srgbClr val="48535A"/>
                  </a:solidFill>
                  <a:latin typeface="Trebuchet MS" panose="020B0603020202020204" pitchFamily="34" charset="0"/>
                </a:rPr>
                <a:t>Cumul</a:t>
              </a:r>
              <a:r>
                <a:rPr lang="en-US" b="0">
                  <a:solidFill>
                    <a:srgbClr val="48535A"/>
                  </a:solidFill>
                  <a:latin typeface="Trebuchet MS" panose="020B0603020202020204" pitchFamily="34" charset="0"/>
                </a:rPr>
                <a:t> des </a:t>
              </a:r>
              <a:r>
                <a:rPr lang="en-US" b="0" err="1">
                  <a:solidFill>
                    <a:srgbClr val="48535A"/>
                  </a:solidFill>
                  <a:latin typeface="Trebuchet MS" panose="020B0603020202020204" pitchFamily="34" charset="0"/>
                </a:rPr>
                <a:t>dispositifs</a:t>
              </a:r>
              <a:endParaRPr lang="en-US" b="0">
                <a:solidFill>
                  <a:srgbClr val="48535A"/>
                </a:solidFill>
                <a:latin typeface="Trebuchet MS" panose="020B0603020202020204" pitchFamily="34" charset="0"/>
              </a:endParaRPr>
            </a:p>
          </p:txBody>
        </p:sp>
        <p:sp>
          <p:nvSpPr>
            <p:cNvPr id="76" name="Hexagon 22">
              <a:extLst>
                <a:ext uri="{FF2B5EF4-FFF2-40B4-BE49-F238E27FC236}">
                  <a16:creationId xmlns:a16="http://schemas.microsoft.com/office/drawing/2014/main" id="{06488B3E-6B06-5AAC-3B0D-7F2D6C8269D4}"/>
                </a:ext>
              </a:extLst>
            </p:cNvPr>
            <p:cNvSpPr/>
            <p:nvPr/>
          </p:nvSpPr>
          <p:spPr>
            <a:xfrm>
              <a:off x="5974284" y="2567161"/>
              <a:ext cx="846558" cy="729791"/>
            </a:xfrm>
            <a:prstGeom prst="hexagon">
              <a:avLst/>
            </a:prstGeom>
            <a:solidFill>
              <a:sysClr val="window" lastClr="FFFFFF"/>
            </a:solidFill>
            <a:ln w="12700" cap="flat" cmpd="sng" algn="ctr">
              <a:noFill/>
              <a:prstDash val="solid"/>
              <a:miter lim="800000"/>
            </a:ln>
            <a:effectLst/>
          </p:spPr>
          <p:txBody>
            <a:bodyPr rtlCol="0" anchor="ctr"/>
            <a:lstStyle/>
            <a:p>
              <a:pPr algn="ctr" defTabSz="457189">
                <a:defRPr/>
              </a:pPr>
              <a:endParaRPr lang="en-IN" sz="1200" kern="0">
                <a:solidFill>
                  <a:srgbClr val="48535A"/>
                </a:solidFill>
                <a:latin typeface="Trebuchet MS" panose="020B0603020202020204" pitchFamily="34" charset="0"/>
              </a:endParaRPr>
            </a:p>
          </p:txBody>
        </p:sp>
        <p:sp>
          <p:nvSpPr>
            <p:cNvPr id="77" name="Hexagon 22">
              <a:extLst>
                <a:ext uri="{FF2B5EF4-FFF2-40B4-BE49-F238E27FC236}">
                  <a16:creationId xmlns:a16="http://schemas.microsoft.com/office/drawing/2014/main" id="{E40C472D-83AA-8809-03A1-8B4A6D8190C2}"/>
                </a:ext>
              </a:extLst>
            </p:cNvPr>
            <p:cNvSpPr/>
            <p:nvPr/>
          </p:nvSpPr>
          <p:spPr>
            <a:xfrm>
              <a:off x="6903796" y="2086615"/>
              <a:ext cx="846558" cy="729791"/>
            </a:xfrm>
            <a:prstGeom prst="hexagon">
              <a:avLst/>
            </a:prstGeom>
            <a:solidFill>
              <a:sysClr val="window" lastClr="FFFFFF"/>
            </a:solidFill>
            <a:ln w="12700" cap="flat" cmpd="sng" algn="ctr">
              <a:noFill/>
              <a:prstDash val="solid"/>
              <a:miter lim="800000"/>
            </a:ln>
            <a:effectLst/>
          </p:spPr>
          <p:txBody>
            <a:bodyPr rtlCol="0" anchor="ctr"/>
            <a:lstStyle/>
            <a:p>
              <a:pPr algn="ctr" defTabSz="457189">
                <a:defRPr/>
              </a:pPr>
              <a:endParaRPr lang="en-IN" sz="1200" kern="0">
                <a:solidFill>
                  <a:srgbClr val="48535A"/>
                </a:solidFill>
                <a:latin typeface="Trebuchet MS" panose="020B0603020202020204" pitchFamily="34" charset="0"/>
              </a:endParaRPr>
            </a:p>
          </p:txBody>
        </p:sp>
        <p:pic>
          <p:nvPicPr>
            <p:cNvPr id="78" name="Picture 14" descr="Technician Icon #55449 - Free Icons Library">
              <a:extLst>
                <a:ext uri="{FF2B5EF4-FFF2-40B4-BE49-F238E27FC236}">
                  <a16:creationId xmlns:a16="http://schemas.microsoft.com/office/drawing/2014/main" id="{478E551A-1967-870E-9037-793AB38B94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3840" y="2738599"/>
              <a:ext cx="375576" cy="375576"/>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Graphique 4" descr="Robinet qui fuit avec un remplissage uni">
            <a:extLst>
              <a:ext uri="{FF2B5EF4-FFF2-40B4-BE49-F238E27FC236}">
                <a16:creationId xmlns:a16="http://schemas.microsoft.com/office/drawing/2014/main" id="{6E03120A-B3A7-4968-92F1-224EBF6436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3867" y="2860596"/>
            <a:ext cx="1219200" cy="1219200"/>
          </a:xfrm>
          <a:prstGeom prst="rect">
            <a:avLst/>
          </a:prstGeom>
        </p:spPr>
      </p:pic>
      <p:pic>
        <p:nvPicPr>
          <p:cNvPr id="9" name="Image 8">
            <a:extLst>
              <a:ext uri="{FF2B5EF4-FFF2-40B4-BE49-F238E27FC236}">
                <a16:creationId xmlns:a16="http://schemas.microsoft.com/office/drawing/2014/main" id="{CA438876-95AC-4868-AC22-3DAC03FF2E53}"/>
              </a:ext>
            </a:extLst>
          </p:cNvPr>
          <p:cNvPicPr>
            <a:picLocks noChangeAspect="1"/>
          </p:cNvPicPr>
          <p:nvPr/>
        </p:nvPicPr>
        <p:blipFill>
          <a:blip r:embed="rId6"/>
          <a:stretch>
            <a:fillRect/>
          </a:stretch>
        </p:blipFill>
        <p:spPr>
          <a:xfrm>
            <a:off x="2460065" y="3822549"/>
            <a:ext cx="845436" cy="872835"/>
          </a:xfrm>
          <a:prstGeom prst="rect">
            <a:avLst/>
          </a:prstGeom>
        </p:spPr>
      </p:pic>
      <p:pic>
        <p:nvPicPr>
          <p:cNvPr id="13" name="Image 12">
            <a:extLst>
              <a:ext uri="{FF2B5EF4-FFF2-40B4-BE49-F238E27FC236}">
                <a16:creationId xmlns:a16="http://schemas.microsoft.com/office/drawing/2014/main" id="{98332AA4-E5EF-4DB7-A6D2-A6A38AD058EB}"/>
              </a:ext>
            </a:extLst>
          </p:cNvPr>
          <p:cNvPicPr>
            <a:picLocks noChangeAspect="1"/>
          </p:cNvPicPr>
          <p:nvPr/>
        </p:nvPicPr>
        <p:blipFill>
          <a:blip r:embed="rId7"/>
          <a:stretch>
            <a:fillRect/>
          </a:stretch>
        </p:blipFill>
        <p:spPr>
          <a:xfrm>
            <a:off x="3989712" y="2973578"/>
            <a:ext cx="908241" cy="910844"/>
          </a:xfrm>
          <a:prstGeom prst="rect">
            <a:avLst/>
          </a:prstGeom>
        </p:spPr>
      </p:pic>
      <p:pic>
        <p:nvPicPr>
          <p:cNvPr id="1026" name="Picture 2">
            <a:extLst>
              <a:ext uri="{FF2B5EF4-FFF2-40B4-BE49-F238E27FC236}">
                <a16:creationId xmlns:a16="http://schemas.microsoft.com/office/drawing/2014/main" id="{8D58BCFF-F063-4934-9D96-3A802370D8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8368" y="2913757"/>
            <a:ext cx="659848" cy="1112879"/>
          </a:xfrm>
          <a:prstGeom prst="rect">
            <a:avLst/>
          </a:prstGeom>
          <a:noFill/>
          <a:extLst>
            <a:ext uri="{909E8E84-426E-40DD-AFC4-6F175D3DCCD1}">
              <a14:hiddenFill xmlns:a14="http://schemas.microsoft.com/office/drawing/2010/main">
                <a:solidFill>
                  <a:srgbClr val="FFFFFF"/>
                </a:solidFill>
              </a14:hiddenFill>
            </a:ext>
          </a:extLst>
        </p:spPr>
      </p:pic>
      <p:pic>
        <p:nvPicPr>
          <p:cNvPr id="17" name="Graphique 16" descr="Badge à suivre avec un remplissage uni">
            <a:extLst>
              <a:ext uri="{FF2B5EF4-FFF2-40B4-BE49-F238E27FC236}">
                <a16:creationId xmlns:a16="http://schemas.microsoft.com/office/drawing/2014/main" id="{C5BEA7E9-D8E9-4C15-9035-CCF0FD53CC0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88997" y="2881069"/>
            <a:ext cx="1219200" cy="1219200"/>
          </a:xfrm>
          <a:prstGeom prst="rect">
            <a:avLst/>
          </a:prstGeom>
        </p:spPr>
      </p:pic>
      <p:pic>
        <p:nvPicPr>
          <p:cNvPr id="39" name="Image 38">
            <a:extLst>
              <a:ext uri="{FF2B5EF4-FFF2-40B4-BE49-F238E27FC236}">
                <a16:creationId xmlns:a16="http://schemas.microsoft.com/office/drawing/2014/main" id="{19FF0E81-00A0-4A5D-B1FE-9D806B30F375}"/>
              </a:ext>
            </a:extLst>
          </p:cNvPr>
          <p:cNvPicPr>
            <a:picLocks noChangeAspect="1"/>
          </p:cNvPicPr>
          <p:nvPr/>
        </p:nvPicPr>
        <p:blipFill>
          <a:blip r:embed="rId11"/>
          <a:stretch>
            <a:fillRect/>
          </a:stretch>
        </p:blipFill>
        <p:spPr>
          <a:xfrm>
            <a:off x="5514923" y="3782909"/>
            <a:ext cx="867040" cy="932232"/>
          </a:xfrm>
          <a:prstGeom prst="rect">
            <a:avLst/>
          </a:prstGeom>
        </p:spPr>
      </p:pic>
      <p:sp>
        <p:nvSpPr>
          <p:cNvPr id="2" name="Espace réservé du pied de page 2">
            <a:extLst>
              <a:ext uri="{FF2B5EF4-FFF2-40B4-BE49-F238E27FC236}">
                <a16:creationId xmlns:a16="http://schemas.microsoft.com/office/drawing/2014/main" id="{08916646-DFD5-B448-F358-50B2F07CDEF3}"/>
              </a:ext>
            </a:extLst>
          </p:cNvPr>
          <p:cNvSpPr txBox="1">
            <a:spLocks/>
          </p:cNvSpPr>
          <p:nvPr/>
        </p:nvSpPr>
        <p:spPr>
          <a:xfrm>
            <a:off x="2134330" y="6276838"/>
            <a:ext cx="8350809" cy="288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Lauréat des Trophées d’économies d’eau 2023</a:t>
            </a:r>
          </a:p>
        </p:txBody>
      </p:sp>
      <p:sp>
        <p:nvSpPr>
          <p:cNvPr id="3" name="Espace réservé du numéro de diapositive 3">
            <a:extLst>
              <a:ext uri="{FF2B5EF4-FFF2-40B4-BE49-F238E27FC236}">
                <a16:creationId xmlns:a16="http://schemas.microsoft.com/office/drawing/2014/main" id="{5102A0F6-CA34-C19D-4673-8FEE146D3A10}"/>
              </a:ext>
            </a:extLst>
          </p:cNvPr>
          <p:cNvSpPr txBox="1">
            <a:spLocks/>
          </p:cNvSpPr>
          <p:nvPr/>
        </p:nvSpPr>
        <p:spPr>
          <a:xfrm>
            <a:off x="9672953" y="6276838"/>
            <a:ext cx="720000" cy="288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616240-CD72-45B6-980A-B0B987596F74}" type="slidenum">
              <a:rPr lang="fr-FR" smtClean="0"/>
              <a:pPr/>
              <a:t>6</a:t>
            </a:fld>
            <a:endParaRPr lang="fr-FR"/>
          </a:p>
        </p:txBody>
      </p:sp>
      <p:pic>
        <p:nvPicPr>
          <p:cNvPr id="4" name="image5.jpeg">
            <a:extLst>
              <a:ext uri="{FF2B5EF4-FFF2-40B4-BE49-F238E27FC236}">
                <a16:creationId xmlns:a16="http://schemas.microsoft.com/office/drawing/2014/main" id="{8B37774A-447D-8887-B24F-B072DC3BCC10}"/>
              </a:ext>
            </a:extLst>
          </p:cNvPr>
          <p:cNvPicPr>
            <a:picLocks noChangeAspect="1"/>
          </p:cNvPicPr>
          <p:nvPr/>
        </p:nvPicPr>
        <p:blipFill>
          <a:blip r:embed="rId12"/>
          <a:stretch>
            <a:fillRect/>
          </a:stretch>
        </p:blipFill>
        <p:spPr>
          <a:xfrm>
            <a:off x="922294" y="6192960"/>
            <a:ext cx="1263992" cy="592869"/>
          </a:xfrm>
          <a:prstGeom prst="rect">
            <a:avLst/>
          </a:prstGeom>
          <a:ln w="12700">
            <a:miter lim="400000"/>
          </a:ln>
        </p:spPr>
      </p:pic>
      <p:sp>
        <p:nvSpPr>
          <p:cNvPr id="7" name="ZoneTexte 6">
            <a:extLst>
              <a:ext uri="{FF2B5EF4-FFF2-40B4-BE49-F238E27FC236}">
                <a16:creationId xmlns:a16="http://schemas.microsoft.com/office/drawing/2014/main" id="{E81EED22-778A-BC0B-6212-ED1E0BF17155}"/>
              </a:ext>
            </a:extLst>
          </p:cNvPr>
          <p:cNvSpPr txBox="1"/>
          <p:nvPr/>
        </p:nvSpPr>
        <p:spPr>
          <a:xfrm>
            <a:off x="386508" y="1022063"/>
            <a:ext cx="10006445" cy="523220"/>
          </a:xfrm>
          <a:prstGeom prst="rect">
            <a:avLst/>
          </a:prstGeom>
          <a:noFill/>
        </p:spPr>
        <p:txBody>
          <a:bodyPr wrap="square" rtlCol="0">
            <a:spAutoFit/>
          </a:bodyPr>
          <a:lstStyle/>
          <a:p>
            <a:pPr>
              <a:spcAft>
                <a:spcPts val="600"/>
              </a:spcAft>
            </a:pPr>
            <a:r>
              <a:rPr lang="fr-FR" sz="2800" b="1">
                <a:solidFill>
                  <a:srgbClr val="435057"/>
                </a:solidFill>
                <a:latin typeface="Trebuchet MS" panose="020B0603020202020204" pitchFamily="34" charset="0"/>
              </a:rPr>
              <a:t>Pour accompagner les économies d’eau </a:t>
            </a:r>
          </a:p>
        </p:txBody>
      </p:sp>
      <p:pic>
        <p:nvPicPr>
          <p:cNvPr id="10" name="Image 9">
            <a:extLst>
              <a:ext uri="{FF2B5EF4-FFF2-40B4-BE49-F238E27FC236}">
                <a16:creationId xmlns:a16="http://schemas.microsoft.com/office/drawing/2014/main" id="{4CE898C6-B7ED-D324-8ECC-9F3C006461A1}"/>
              </a:ext>
            </a:extLst>
          </p:cNvPr>
          <p:cNvPicPr>
            <a:picLocks noChangeAspect="1"/>
          </p:cNvPicPr>
          <p:nvPr/>
        </p:nvPicPr>
        <p:blipFill rotWithShape="1">
          <a:blip r:embed="rId13"/>
          <a:srcRect b="8124"/>
          <a:stretch/>
        </p:blipFill>
        <p:spPr>
          <a:xfrm>
            <a:off x="0" y="6073487"/>
            <a:ext cx="922294" cy="784761"/>
          </a:xfrm>
          <a:prstGeom prst="rect">
            <a:avLst/>
          </a:prstGeom>
        </p:spPr>
      </p:pic>
      <p:sp>
        <p:nvSpPr>
          <p:cNvPr id="11" name="Freeform 26">
            <a:extLst>
              <a:ext uri="{FF2B5EF4-FFF2-40B4-BE49-F238E27FC236}">
                <a16:creationId xmlns:a16="http://schemas.microsoft.com/office/drawing/2014/main" id="{867538D0-2035-F527-BC2B-5D0B6E045653}"/>
              </a:ext>
            </a:extLst>
          </p:cNvPr>
          <p:cNvSpPr/>
          <p:nvPr/>
        </p:nvSpPr>
        <p:spPr>
          <a:xfrm>
            <a:off x="10485139" y="6086521"/>
            <a:ext cx="1527747" cy="701848"/>
          </a:xfrm>
          <a:custGeom>
            <a:avLst/>
            <a:gdLst/>
            <a:ahLst/>
            <a:cxnLst/>
            <a:rect l="l" t="t" r="r" b="b"/>
            <a:pathLst>
              <a:path w="2380969" h="1260002">
                <a:moveTo>
                  <a:pt x="0" y="0"/>
                </a:moveTo>
                <a:lnTo>
                  <a:pt x="2380970" y="0"/>
                </a:lnTo>
                <a:lnTo>
                  <a:pt x="2380970" y="1260002"/>
                </a:lnTo>
                <a:lnTo>
                  <a:pt x="0" y="1260002"/>
                </a:lnTo>
                <a:lnTo>
                  <a:pt x="0" y="0"/>
                </a:lnTo>
                <a:close/>
              </a:path>
            </a:pathLst>
          </a:custGeom>
          <a:blipFill>
            <a:blip r:embed="rId14"/>
            <a:stretch>
              <a:fillRect/>
            </a:stretch>
          </a:blipFill>
        </p:spPr>
        <p:txBody>
          <a:bodyPr/>
          <a:lstStyle/>
          <a:p>
            <a:endParaRPr lang="fr-FR"/>
          </a:p>
        </p:txBody>
      </p:sp>
      <p:pic>
        <p:nvPicPr>
          <p:cNvPr id="12" name="Image 11">
            <a:extLst>
              <a:ext uri="{FF2B5EF4-FFF2-40B4-BE49-F238E27FC236}">
                <a16:creationId xmlns:a16="http://schemas.microsoft.com/office/drawing/2014/main" id="{02E0A669-C250-E0F2-B769-4259BE95CCAC}"/>
              </a:ext>
            </a:extLst>
          </p:cNvPr>
          <p:cNvPicPr>
            <a:picLocks noChangeAspect="1"/>
          </p:cNvPicPr>
          <p:nvPr/>
        </p:nvPicPr>
        <p:blipFill rotWithShape="1">
          <a:blip r:embed="rId15"/>
          <a:srcRect t="7805" r="3998" b="3078"/>
          <a:stretch/>
        </p:blipFill>
        <p:spPr>
          <a:xfrm>
            <a:off x="10245436" y="187500"/>
            <a:ext cx="1780822" cy="1026251"/>
          </a:xfrm>
          <a:prstGeom prst="rect">
            <a:avLst/>
          </a:prstGeom>
        </p:spPr>
      </p:pic>
      <p:sp>
        <p:nvSpPr>
          <p:cNvPr id="24" name="ZoneTexte 23">
            <a:extLst>
              <a:ext uri="{FF2B5EF4-FFF2-40B4-BE49-F238E27FC236}">
                <a16:creationId xmlns:a16="http://schemas.microsoft.com/office/drawing/2014/main" id="{FA78C24F-444D-0AD4-6E45-B2A9EF581818}"/>
              </a:ext>
            </a:extLst>
          </p:cNvPr>
          <p:cNvSpPr txBox="1"/>
          <p:nvPr/>
        </p:nvSpPr>
        <p:spPr>
          <a:xfrm>
            <a:off x="386508" y="447478"/>
            <a:ext cx="6096000" cy="523220"/>
          </a:xfrm>
          <a:prstGeom prst="rect">
            <a:avLst/>
          </a:prstGeom>
          <a:noFill/>
        </p:spPr>
        <p:txBody>
          <a:bodyPr wrap="square">
            <a:spAutoFit/>
          </a:bodyPr>
          <a:lstStyle/>
          <a:p>
            <a:r>
              <a:rPr lang="fr-FR" sz="2800" b="1">
                <a:solidFill>
                  <a:srgbClr val="33A6B2"/>
                </a:solidFill>
                <a:latin typeface="Trebuchet MS" panose="020B0603020202020204" pitchFamily="34" charset="0"/>
              </a:rPr>
              <a:t>Agir</a:t>
            </a:r>
            <a:endParaRPr lang="fr-FR" sz="2800">
              <a:latin typeface="Trebuchet MS" panose="020B0603020202020204" pitchFamily="34" charset="0"/>
            </a:endParaRPr>
          </a:p>
        </p:txBody>
      </p:sp>
    </p:spTree>
    <p:extLst>
      <p:ext uri="{BB962C8B-B14F-4D97-AF65-F5344CB8AC3E}">
        <p14:creationId xmlns:p14="http://schemas.microsoft.com/office/powerpoint/2010/main" val="31717525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8338E46E-4496-A0BA-5EE2-B82333322ABF}"/>
              </a:ext>
            </a:extLst>
          </p:cNvPr>
          <p:cNvSpPr>
            <a:spLocks noGrp="1"/>
          </p:cNvSpPr>
          <p:nvPr>
            <p:ph type="ftr" sz="quarter" idx="3"/>
          </p:nvPr>
        </p:nvSpPr>
        <p:spPr>
          <a:xfrm>
            <a:off x="2134330" y="6276838"/>
            <a:ext cx="8350809" cy="288000"/>
          </a:xfrm>
        </p:spPr>
        <p:txBody>
          <a:bodyPr/>
          <a:lstStyle/>
          <a:p>
            <a:r>
              <a:rPr lang="fr-FR"/>
              <a:t>Lauréat des Trophées d’économies d’eau 2023</a:t>
            </a:r>
          </a:p>
        </p:txBody>
      </p:sp>
      <p:sp>
        <p:nvSpPr>
          <p:cNvPr id="4" name="Espace réservé du numéro de diapositive 3">
            <a:extLst>
              <a:ext uri="{FF2B5EF4-FFF2-40B4-BE49-F238E27FC236}">
                <a16:creationId xmlns:a16="http://schemas.microsoft.com/office/drawing/2014/main" id="{7A7FFB6E-72E1-FC27-5FA3-43D5261402CE}"/>
              </a:ext>
            </a:extLst>
          </p:cNvPr>
          <p:cNvSpPr>
            <a:spLocks noGrp="1"/>
          </p:cNvSpPr>
          <p:nvPr>
            <p:ph type="sldNum" sz="quarter" idx="4"/>
          </p:nvPr>
        </p:nvSpPr>
        <p:spPr>
          <a:xfrm>
            <a:off x="9672953" y="6276838"/>
            <a:ext cx="720000" cy="288000"/>
          </a:xfrm>
        </p:spPr>
        <p:txBody>
          <a:bodyPr/>
          <a:lstStyle/>
          <a:p>
            <a:fld id="{76616240-CD72-45B6-980A-B0B987596F74}" type="slidenum">
              <a:rPr lang="fr-FR" smtClean="0"/>
              <a:pPr/>
              <a:t>7</a:t>
            </a:fld>
            <a:endParaRPr lang="fr-FR"/>
          </a:p>
        </p:txBody>
      </p:sp>
      <p:pic>
        <p:nvPicPr>
          <p:cNvPr id="20" name="image5.jpeg">
            <a:extLst>
              <a:ext uri="{FF2B5EF4-FFF2-40B4-BE49-F238E27FC236}">
                <a16:creationId xmlns:a16="http://schemas.microsoft.com/office/drawing/2014/main" id="{D4FA127D-F50F-14DF-EDAD-9897BDDF8E39}"/>
              </a:ext>
            </a:extLst>
          </p:cNvPr>
          <p:cNvPicPr>
            <a:picLocks noChangeAspect="1"/>
          </p:cNvPicPr>
          <p:nvPr/>
        </p:nvPicPr>
        <p:blipFill>
          <a:blip r:embed="rId3"/>
          <a:stretch>
            <a:fillRect/>
          </a:stretch>
        </p:blipFill>
        <p:spPr>
          <a:xfrm>
            <a:off x="922294" y="6192960"/>
            <a:ext cx="1263992" cy="592869"/>
          </a:xfrm>
          <a:prstGeom prst="rect">
            <a:avLst/>
          </a:prstGeom>
          <a:ln w="12700">
            <a:miter lim="400000"/>
          </a:ln>
        </p:spPr>
      </p:pic>
      <p:sp>
        <p:nvSpPr>
          <p:cNvPr id="19" name="Titre 18">
            <a:extLst>
              <a:ext uri="{FF2B5EF4-FFF2-40B4-BE49-F238E27FC236}">
                <a16:creationId xmlns:a16="http://schemas.microsoft.com/office/drawing/2014/main" id="{6F9E71C0-21E3-9AA7-9EC8-61166D153259}"/>
              </a:ext>
            </a:extLst>
          </p:cNvPr>
          <p:cNvSpPr>
            <a:spLocks noGrp="1"/>
          </p:cNvSpPr>
          <p:nvPr>
            <p:ph type="title"/>
          </p:nvPr>
        </p:nvSpPr>
        <p:spPr>
          <a:xfrm>
            <a:off x="386508" y="418853"/>
            <a:ext cx="10515600" cy="614547"/>
          </a:xfrm>
        </p:spPr>
        <p:txBody>
          <a:bodyPr>
            <a:normAutofit fontScale="90000"/>
          </a:bodyPr>
          <a:lstStyle/>
          <a:p>
            <a:r>
              <a:rPr lang="fr-FR" sz="3600" b="1">
                <a:solidFill>
                  <a:srgbClr val="A0C515"/>
                </a:solidFill>
              </a:rPr>
              <a:t>Évaluer </a:t>
            </a:r>
            <a:br>
              <a:rPr lang="fr-FR" sz="3600" b="1">
                <a:solidFill>
                  <a:srgbClr val="33A6B2"/>
                </a:solidFill>
              </a:rPr>
            </a:br>
            <a:endParaRPr lang="fr-FR" sz="3600"/>
          </a:p>
        </p:txBody>
      </p:sp>
      <p:sp>
        <p:nvSpPr>
          <p:cNvPr id="21" name="ZoneTexte 20">
            <a:extLst>
              <a:ext uri="{FF2B5EF4-FFF2-40B4-BE49-F238E27FC236}">
                <a16:creationId xmlns:a16="http://schemas.microsoft.com/office/drawing/2014/main" id="{8099A4F6-2658-1E73-84B9-B93517CDFE3F}"/>
              </a:ext>
            </a:extLst>
          </p:cNvPr>
          <p:cNvSpPr txBox="1"/>
          <p:nvPr/>
        </p:nvSpPr>
        <p:spPr>
          <a:xfrm>
            <a:off x="461147" y="1033400"/>
            <a:ext cx="10006445" cy="523220"/>
          </a:xfrm>
          <a:prstGeom prst="rect">
            <a:avLst/>
          </a:prstGeom>
          <a:noFill/>
        </p:spPr>
        <p:txBody>
          <a:bodyPr wrap="square" rtlCol="0">
            <a:spAutoFit/>
          </a:bodyPr>
          <a:lstStyle/>
          <a:p>
            <a:pPr>
              <a:spcAft>
                <a:spcPts val="600"/>
              </a:spcAft>
            </a:pPr>
            <a:r>
              <a:rPr lang="fr-FR" sz="2800" b="1">
                <a:solidFill>
                  <a:srgbClr val="435057"/>
                </a:solidFill>
                <a:latin typeface="Trebuchet MS" panose="020B0603020202020204" pitchFamily="34" charset="0"/>
              </a:rPr>
              <a:t>Via une méthodologie scientifique robuste </a:t>
            </a:r>
          </a:p>
        </p:txBody>
      </p:sp>
      <p:pic>
        <p:nvPicPr>
          <p:cNvPr id="5" name="Image 4">
            <a:extLst>
              <a:ext uri="{FF2B5EF4-FFF2-40B4-BE49-F238E27FC236}">
                <a16:creationId xmlns:a16="http://schemas.microsoft.com/office/drawing/2014/main" id="{00FE3ECB-C6E4-BE4A-613C-30A1D14DE5E2}"/>
              </a:ext>
            </a:extLst>
          </p:cNvPr>
          <p:cNvPicPr>
            <a:picLocks noChangeAspect="1"/>
          </p:cNvPicPr>
          <p:nvPr/>
        </p:nvPicPr>
        <p:blipFill rotWithShape="1">
          <a:blip r:embed="rId4"/>
          <a:srcRect b="8124"/>
          <a:stretch/>
        </p:blipFill>
        <p:spPr>
          <a:xfrm>
            <a:off x="0" y="6073487"/>
            <a:ext cx="922294" cy="784761"/>
          </a:xfrm>
          <a:prstGeom prst="rect">
            <a:avLst/>
          </a:prstGeom>
        </p:spPr>
      </p:pic>
      <p:sp>
        <p:nvSpPr>
          <p:cNvPr id="2" name="Freeform 26">
            <a:extLst>
              <a:ext uri="{FF2B5EF4-FFF2-40B4-BE49-F238E27FC236}">
                <a16:creationId xmlns:a16="http://schemas.microsoft.com/office/drawing/2014/main" id="{08A4AD5A-70D2-395C-13CA-81A4D99069A1}"/>
              </a:ext>
            </a:extLst>
          </p:cNvPr>
          <p:cNvSpPr/>
          <p:nvPr/>
        </p:nvSpPr>
        <p:spPr>
          <a:xfrm>
            <a:off x="10485139" y="6086521"/>
            <a:ext cx="1527747" cy="701848"/>
          </a:xfrm>
          <a:custGeom>
            <a:avLst/>
            <a:gdLst/>
            <a:ahLst/>
            <a:cxnLst/>
            <a:rect l="l" t="t" r="r" b="b"/>
            <a:pathLst>
              <a:path w="2380969" h="1260002">
                <a:moveTo>
                  <a:pt x="0" y="0"/>
                </a:moveTo>
                <a:lnTo>
                  <a:pt x="2380970" y="0"/>
                </a:lnTo>
                <a:lnTo>
                  <a:pt x="2380970" y="1260002"/>
                </a:lnTo>
                <a:lnTo>
                  <a:pt x="0" y="1260002"/>
                </a:lnTo>
                <a:lnTo>
                  <a:pt x="0" y="0"/>
                </a:lnTo>
                <a:close/>
              </a:path>
            </a:pathLst>
          </a:custGeom>
          <a:blipFill>
            <a:blip r:embed="rId5"/>
            <a:stretch>
              <a:fillRect/>
            </a:stretch>
          </a:blipFill>
        </p:spPr>
        <p:txBody>
          <a:bodyPr/>
          <a:lstStyle/>
          <a:p>
            <a:endParaRPr lang="fr-FR"/>
          </a:p>
        </p:txBody>
      </p:sp>
      <p:pic>
        <p:nvPicPr>
          <p:cNvPr id="6" name="Image 5">
            <a:extLst>
              <a:ext uri="{FF2B5EF4-FFF2-40B4-BE49-F238E27FC236}">
                <a16:creationId xmlns:a16="http://schemas.microsoft.com/office/drawing/2014/main" id="{E35ECFA3-358D-BF99-03B5-4D691FE65FCB}"/>
              </a:ext>
            </a:extLst>
          </p:cNvPr>
          <p:cNvPicPr>
            <a:picLocks noChangeAspect="1"/>
          </p:cNvPicPr>
          <p:nvPr/>
        </p:nvPicPr>
        <p:blipFill rotWithShape="1">
          <a:blip r:embed="rId6"/>
          <a:srcRect t="7805" r="3998" b="3078"/>
          <a:stretch/>
        </p:blipFill>
        <p:spPr>
          <a:xfrm>
            <a:off x="10245436" y="187500"/>
            <a:ext cx="1780822" cy="1026251"/>
          </a:xfrm>
          <a:prstGeom prst="rect">
            <a:avLst/>
          </a:prstGeom>
        </p:spPr>
      </p:pic>
      <p:grpSp>
        <p:nvGrpSpPr>
          <p:cNvPr id="7" name="Groupe 6">
            <a:extLst>
              <a:ext uri="{FF2B5EF4-FFF2-40B4-BE49-F238E27FC236}">
                <a16:creationId xmlns:a16="http://schemas.microsoft.com/office/drawing/2014/main" id="{D63649AE-7E33-5C40-6FDB-55D407E89284}"/>
              </a:ext>
            </a:extLst>
          </p:cNvPr>
          <p:cNvGrpSpPr/>
          <p:nvPr/>
        </p:nvGrpSpPr>
        <p:grpSpPr>
          <a:xfrm>
            <a:off x="3992535" y="2170066"/>
            <a:ext cx="562425" cy="545766"/>
            <a:chOff x="3667204" y="1062541"/>
            <a:chExt cx="787095" cy="735027"/>
          </a:xfrm>
          <a:solidFill>
            <a:srgbClr val="FFFFFF"/>
          </a:solidFill>
        </p:grpSpPr>
        <p:sp>
          <p:nvSpPr>
            <p:cNvPr id="4101" name="Ellipse 4100">
              <a:extLst>
                <a:ext uri="{FF2B5EF4-FFF2-40B4-BE49-F238E27FC236}">
                  <a16:creationId xmlns:a16="http://schemas.microsoft.com/office/drawing/2014/main" id="{69306553-F246-AF60-A4A5-0A87F7495CAA}"/>
                </a:ext>
              </a:extLst>
            </p:cNvPr>
            <p:cNvSpPr/>
            <p:nvPr/>
          </p:nvSpPr>
          <p:spPr>
            <a:xfrm>
              <a:off x="3667204" y="1062541"/>
              <a:ext cx="787095" cy="735027"/>
            </a:xfrm>
            <a:prstGeom prst="ellipse">
              <a:avLst/>
            </a:prstGeom>
            <a:grpFill/>
            <a:ln w="19050">
              <a:solidFill>
                <a:srgbClr val="23BA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89"/>
              <a:endParaRPr lang="fr-FR" sz="1100">
                <a:solidFill>
                  <a:srgbClr val="FFFFFF"/>
                </a:solidFill>
                <a:latin typeface="Arial" panose="020B0604020202020204"/>
              </a:endParaRPr>
            </a:p>
          </p:txBody>
        </p:sp>
        <p:pic>
          <p:nvPicPr>
            <p:cNvPr id="4102" name="Graphique 37" descr="Accueil">
              <a:extLst>
                <a:ext uri="{FF2B5EF4-FFF2-40B4-BE49-F238E27FC236}">
                  <a16:creationId xmlns:a16="http://schemas.microsoft.com/office/drawing/2014/main" id="{EC958270-4BE8-A1D9-0ACD-2035872864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04040" y="1130853"/>
              <a:ext cx="213793" cy="213793"/>
            </a:xfrm>
            <a:prstGeom prst="rect">
              <a:avLst/>
            </a:prstGeom>
          </p:spPr>
        </p:pic>
        <p:pic>
          <p:nvPicPr>
            <p:cNvPr id="4103" name="Graphique 38" descr="Accueil">
              <a:extLst>
                <a:ext uri="{FF2B5EF4-FFF2-40B4-BE49-F238E27FC236}">
                  <a16:creationId xmlns:a16="http://schemas.microsoft.com/office/drawing/2014/main" id="{F9DB47CE-15F9-CB3A-627F-211A8EC8C8B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9453" y="1526563"/>
              <a:ext cx="231577" cy="231577"/>
            </a:xfrm>
            <a:prstGeom prst="rect">
              <a:avLst/>
            </a:prstGeom>
          </p:spPr>
        </p:pic>
        <p:pic>
          <p:nvPicPr>
            <p:cNvPr id="4104" name="Graphique 39" descr="Accueil">
              <a:extLst>
                <a:ext uri="{FF2B5EF4-FFF2-40B4-BE49-F238E27FC236}">
                  <a16:creationId xmlns:a16="http://schemas.microsoft.com/office/drawing/2014/main" id="{2534E2FC-0C1F-78B8-9ECA-B4119E1C0A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98438" y="1305918"/>
              <a:ext cx="237111" cy="237111"/>
            </a:xfrm>
            <a:prstGeom prst="rect">
              <a:avLst/>
            </a:prstGeom>
          </p:spPr>
        </p:pic>
        <p:pic>
          <p:nvPicPr>
            <p:cNvPr id="4106" name="Graphique 40" descr="Bâtiment">
              <a:extLst>
                <a:ext uri="{FF2B5EF4-FFF2-40B4-BE49-F238E27FC236}">
                  <a16:creationId xmlns:a16="http://schemas.microsoft.com/office/drawing/2014/main" id="{61272560-2C2F-7658-8D78-6595814A1A1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973738" y="1125089"/>
              <a:ext cx="287869" cy="287869"/>
            </a:xfrm>
            <a:prstGeom prst="rect">
              <a:avLst/>
            </a:prstGeom>
          </p:spPr>
        </p:pic>
        <p:pic>
          <p:nvPicPr>
            <p:cNvPr id="4107" name="Graphique 41" descr="Bâtiment">
              <a:extLst>
                <a:ext uri="{FF2B5EF4-FFF2-40B4-BE49-F238E27FC236}">
                  <a16:creationId xmlns:a16="http://schemas.microsoft.com/office/drawing/2014/main" id="{449EB639-7EB6-D70E-9AD3-BCD5291381C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42286" y="1394563"/>
              <a:ext cx="287869" cy="287869"/>
            </a:xfrm>
            <a:prstGeom prst="rect">
              <a:avLst/>
            </a:prstGeom>
          </p:spPr>
        </p:pic>
      </p:grpSp>
      <p:sp>
        <p:nvSpPr>
          <p:cNvPr id="8" name="ZoneTexte 42">
            <a:extLst>
              <a:ext uri="{FF2B5EF4-FFF2-40B4-BE49-F238E27FC236}">
                <a16:creationId xmlns:a16="http://schemas.microsoft.com/office/drawing/2014/main" id="{99AC4842-12DF-6833-43B9-E5CBDECFB485}"/>
              </a:ext>
            </a:extLst>
          </p:cNvPr>
          <p:cNvSpPr txBox="1"/>
          <p:nvPr/>
        </p:nvSpPr>
        <p:spPr>
          <a:xfrm>
            <a:off x="4642561" y="2155155"/>
            <a:ext cx="1464241" cy="276999"/>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b="1">
                <a:solidFill>
                  <a:srgbClr val="33A6B2"/>
                </a:solidFill>
                <a:latin typeface="Trebuchet MS" panose="020B0603020202020204" pitchFamily="34" charset="0"/>
              </a:rPr>
              <a:t>Panel Témoin</a:t>
            </a:r>
          </a:p>
        </p:txBody>
      </p:sp>
      <p:grpSp>
        <p:nvGrpSpPr>
          <p:cNvPr id="9" name="Groupe 8">
            <a:extLst>
              <a:ext uri="{FF2B5EF4-FFF2-40B4-BE49-F238E27FC236}">
                <a16:creationId xmlns:a16="http://schemas.microsoft.com/office/drawing/2014/main" id="{868CD2FA-E55C-59AD-49D3-A85CF20E386F}"/>
              </a:ext>
            </a:extLst>
          </p:cNvPr>
          <p:cNvGrpSpPr/>
          <p:nvPr/>
        </p:nvGrpSpPr>
        <p:grpSpPr>
          <a:xfrm>
            <a:off x="6237519" y="2170066"/>
            <a:ext cx="562425" cy="545766"/>
            <a:chOff x="3667204" y="1062541"/>
            <a:chExt cx="787095" cy="735027"/>
          </a:xfrm>
          <a:solidFill>
            <a:srgbClr val="FFFFFF"/>
          </a:solidFill>
        </p:grpSpPr>
        <p:sp>
          <p:nvSpPr>
            <p:cNvPr id="63" name="Ellipse 62">
              <a:extLst>
                <a:ext uri="{FF2B5EF4-FFF2-40B4-BE49-F238E27FC236}">
                  <a16:creationId xmlns:a16="http://schemas.microsoft.com/office/drawing/2014/main" id="{BD80A462-26C1-ED05-BC53-FC4E78BBF3D0}"/>
                </a:ext>
              </a:extLst>
            </p:cNvPr>
            <p:cNvSpPr/>
            <p:nvPr/>
          </p:nvSpPr>
          <p:spPr>
            <a:xfrm>
              <a:off x="3667204" y="1062541"/>
              <a:ext cx="787095" cy="735027"/>
            </a:xfrm>
            <a:prstGeom prst="ellipse">
              <a:avLst/>
            </a:prstGeom>
            <a:grpFill/>
            <a:ln w="19050" cap="flat" cmpd="sng" algn="ctr">
              <a:solidFill>
                <a:srgbClr val="23BACF"/>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4096" name="Graphique 52" descr="Accueil">
              <a:extLst>
                <a:ext uri="{FF2B5EF4-FFF2-40B4-BE49-F238E27FC236}">
                  <a16:creationId xmlns:a16="http://schemas.microsoft.com/office/drawing/2014/main" id="{9C7846C6-DC21-7AB7-82AF-85628FD8AA6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804040" y="1130853"/>
              <a:ext cx="213793" cy="213793"/>
            </a:xfrm>
            <a:prstGeom prst="rect">
              <a:avLst/>
            </a:prstGeom>
          </p:spPr>
        </p:pic>
        <p:pic>
          <p:nvPicPr>
            <p:cNvPr id="4097" name="Graphique 53" descr="Accueil">
              <a:extLst>
                <a:ext uri="{FF2B5EF4-FFF2-40B4-BE49-F238E27FC236}">
                  <a16:creationId xmlns:a16="http://schemas.microsoft.com/office/drawing/2014/main" id="{834CF7A2-A215-3B8F-98C0-E4EEF60A690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039453" y="1526563"/>
              <a:ext cx="231577" cy="231577"/>
            </a:xfrm>
            <a:prstGeom prst="rect">
              <a:avLst/>
            </a:prstGeom>
          </p:spPr>
        </p:pic>
        <p:pic>
          <p:nvPicPr>
            <p:cNvPr id="4098" name="Graphique 54" descr="Accueil">
              <a:extLst>
                <a:ext uri="{FF2B5EF4-FFF2-40B4-BE49-F238E27FC236}">
                  <a16:creationId xmlns:a16="http://schemas.microsoft.com/office/drawing/2014/main" id="{C90FEF1B-34EF-5FAB-0D50-593DB41B6CF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198438" y="1305918"/>
              <a:ext cx="237111" cy="237111"/>
            </a:xfrm>
            <a:prstGeom prst="rect">
              <a:avLst/>
            </a:prstGeom>
          </p:spPr>
        </p:pic>
        <p:pic>
          <p:nvPicPr>
            <p:cNvPr id="4099" name="Graphique 55" descr="Bâtiment">
              <a:extLst>
                <a:ext uri="{FF2B5EF4-FFF2-40B4-BE49-F238E27FC236}">
                  <a16:creationId xmlns:a16="http://schemas.microsoft.com/office/drawing/2014/main" id="{E1B7DD51-A5A4-A637-B526-F32DDD832E7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973738" y="1125089"/>
              <a:ext cx="287869" cy="287869"/>
            </a:xfrm>
            <a:prstGeom prst="rect">
              <a:avLst/>
            </a:prstGeom>
          </p:spPr>
        </p:pic>
        <p:pic>
          <p:nvPicPr>
            <p:cNvPr id="4100" name="Graphique 56" descr="Bâtiment">
              <a:extLst>
                <a:ext uri="{FF2B5EF4-FFF2-40B4-BE49-F238E27FC236}">
                  <a16:creationId xmlns:a16="http://schemas.microsoft.com/office/drawing/2014/main" id="{17D54C6C-4B71-A3D6-1E2D-FB806C6951E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742286" y="1394563"/>
              <a:ext cx="287869" cy="287869"/>
            </a:xfrm>
            <a:prstGeom prst="rect">
              <a:avLst/>
            </a:prstGeom>
          </p:spPr>
        </p:pic>
      </p:grpSp>
      <p:cxnSp>
        <p:nvCxnSpPr>
          <p:cNvPr id="10" name="Connecteur droit avec flèche 9">
            <a:extLst>
              <a:ext uri="{FF2B5EF4-FFF2-40B4-BE49-F238E27FC236}">
                <a16:creationId xmlns:a16="http://schemas.microsoft.com/office/drawing/2014/main" id="{28D79158-DDD7-67EC-2F2D-65D26BF9CD5A}"/>
              </a:ext>
            </a:extLst>
          </p:cNvPr>
          <p:cNvCxnSpPr>
            <a:cxnSpLocks/>
            <a:stCxn id="37" idx="3"/>
          </p:cNvCxnSpPr>
          <p:nvPr/>
        </p:nvCxnSpPr>
        <p:spPr>
          <a:xfrm>
            <a:off x="4541562" y="2438805"/>
            <a:ext cx="1695957" cy="4144"/>
          </a:xfrm>
          <a:prstGeom prst="straightConnector1">
            <a:avLst/>
          </a:prstGeom>
          <a:ln w="19050">
            <a:solidFill>
              <a:srgbClr val="23BACF"/>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e 10">
            <a:extLst>
              <a:ext uri="{FF2B5EF4-FFF2-40B4-BE49-F238E27FC236}">
                <a16:creationId xmlns:a16="http://schemas.microsoft.com/office/drawing/2014/main" id="{2821741B-2359-91FE-A7AA-D88BA8F2EE96}"/>
              </a:ext>
            </a:extLst>
          </p:cNvPr>
          <p:cNvGrpSpPr/>
          <p:nvPr/>
        </p:nvGrpSpPr>
        <p:grpSpPr>
          <a:xfrm>
            <a:off x="3992535" y="3434188"/>
            <a:ext cx="562425" cy="545766"/>
            <a:chOff x="3667204" y="1062541"/>
            <a:chExt cx="787095" cy="735027"/>
          </a:xfrm>
          <a:solidFill>
            <a:srgbClr val="FFFFFF"/>
          </a:solidFill>
        </p:grpSpPr>
        <p:sp>
          <p:nvSpPr>
            <p:cNvPr id="57" name="Ellipse 56">
              <a:extLst>
                <a:ext uri="{FF2B5EF4-FFF2-40B4-BE49-F238E27FC236}">
                  <a16:creationId xmlns:a16="http://schemas.microsoft.com/office/drawing/2014/main" id="{BDDA6418-B0D7-7B47-CA14-E762E5AD2B6E}"/>
                </a:ext>
              </a:extLst>
            </p:cNvPr>
            <p:cNvSpPr/>
            <p:nvPr/>
          </p:nvSpPr>
          <p:spPr>
            <a:xfrm>
              <a:off x="3667204" y="1062541"/>
              <a:ext cx="787095" cy="735027"/>
            </a:xfrm>
            <a:prstGeom prst="ellipse">
              <a:avLst/>
            </a:prstGeom>
            <a:grpFill/>
            <a:ln w="19050">
              <a:solidFill>
                <a:srgbClr val="4853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89"/>
              <a:endParaRPr lang="fr-FR" sz="1100">
                <a:solidFill>
                  <a:srgbClr val="244E8E"/>
                </a:solidFill>
                <a:latin typeface="Arial" panose="020B0604020202020204"/>
              </a:endParaRPr>
            </a:p>
          </p:txBody>
        </p:sp>
        <p:pic>
          <p:nvPicPr>
            <p:cNvPr id="58" name="Graphique 61" descr="Accueil">
              <a:extLst>
                <a:ext uri="{FF2B5EF4-FFF2-40B4-BE49-F238E27FC236}">
                  <a16:creationId xmlns:a16="http://schemas.microsoft.com/office/drawing/2014/main" id="{DD70E808-B1B6-48C1-D55B-5695D20E965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804040" y="1130853"/>
              <a:ext cx="213793" cy="213793"/>
            </a:xfrm>
            <a:prstGeom prst="rect">
              <a:avLst/>
            </a:prstGeom>
          </p:spPr>
        </p:pic>
        <p:pic>
          <p:nvPicPr>
            <p:cNvPr id="59" name="Graphique 62" descr="Accueil">
              <a:extLst>
                <a:ext uri="{FF2B5EF4-FFF2-40B4-BE49-F238E27FC236}">
                  <a16:creationId xmlns:a16="http://schemas.microsoft.com/office/drawing/2014/main" id="{91FA0C2B-605E-E902-4076-D684509EF15E}"/>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039453" y="1526563"/>
              <a:ext cx="231577" cy="231577"/>
            </a:xfrm>
            <a:prstGeom prst="rect">
              <a:avLst/>
            </a:prstGeom>
          </p:spPr>
        </p:pic>
        <p:pic>
          <p:nvPicPr>
            <p:cNvPr id="60" name="Graphique 63" descr="Accueil">
              <a:extLst>
                <a:ext uri="{FF2B5EF4-FFF2-40B4-BE49-F238E27FC236}">
                  <a16:creationId xmlns:a16="http://schemas.microsoft.com/office/drawing/2014/main" id="{552D7790-F190-3115-C5A3-989277B62F0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198438" y="1305918"/>
              <a:ext cx="237111" cy="237111"/>
            </a:xfrm>
            <a:prstGeom prst="rect">
              <a:avLst/>
            </a:prstGeom>
          </p:spPr>
        </p:pic>
        <p:pic>
          <p:nvPicPr>
            <p:cNvPr id="61" name="Graphique 64" descr="Bâtiment">
              <a:extLst>
                <a:ext uri="{FF2B5EF4-FFF2-40B4-BE49-F238E27FC236}">
                  <a16:creationId xmlns:a16="http://schemas.microsoft.com/office/drawing/2014/main" id="{14017D85-8E01-9086-335B-91C06962D70F}"/>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973738" y="1125089"/>
              <a:ext cx="287869" cy="287869"/>
            </a:xfrm>
            <a:prstGeom prst="rect">
              <a:avLst/>
            </a:prstGeom>
          </p:spPr>
        </p:pic>
        <p:pic>
          <p:nvPicPr>
            <p:cNvPr id="62" name="Graphique 65" descr="Bâtiment">
              <a:extLst>
                <a:ext uri="{FF2B5EF4-FFF2-40B4-BE49-F238E27FC236}">
                  <a16:creationId xmlns:a16="http://schemas.microsoft.com/office/drawing/2014/main" id="{4030CD15-6DA5-068E-78FC-BFF06ED0736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742286" y="1394563"/>
              <a:ext cx="287869" cy="287869"/>
            </a:xfrm>
            <a:prstGeom prst="rect">
              <a:avLst/>
            </a:prstGeom>
          </p:spPr>
        </p:pic>
      </p:grpSp>
      <p:grpSp>
        <p:nvGrpSpPr>
          <p:cNvPr id="12" name="Groupe 11">
            <a:extLst>
              <a:ext uri="{FF2B5EF4-FFF2-40B4-BE49-F238E27FC236}">
                <a16:creationId xmlns:a16="http://schemas.microsoft.com/office/drawing/2014/main" id="{E07A5FA5-160B-8E34-B0CD-0D1F3F5B88A2}"/>
              </a:ext>
            </a:extLst>
          </p:cNvPr>
          <p:cNvGrpSpPr/>
          <p:nvPr/>
        </p:nvGrpSpPr>
        <p:grpSpPr>
          <a:xfrm>
            <a:off x="3977315" y="4891792"/>
            <a:ext cx="562425" cy="545766"/>
            <a:chOff x="3667204" y="1062541"/>
            <a:chExt cx="787095" cy="735027"/>
          </a:xfrm>
          <a:solidFill>
            <a:srgbClr val="FFFFFF"/>
          </a:solidFill>
        </p:grpSpPr>
        <p:sp>
          <p:nvSpPr>
            <p:cNvPr id="51" name="Ellipse 50">
              <a:extLst>
                <a:ext uri="{FF2B5EF4-FFF2-40B4-BE49-F238E27FC236}">
                  <a16:creationId xmlns:a16="http://schemas.microsoft.com/office/drawing/2014/main" id="{56A51590-3297-4CB8-FC80-B0457ADB5AA6}"/>
                </a:ext>
              </a:extLst>
            </p:cNvPr>
            <p:cNvSpPr/>
            <p:nvPr/>
          </p:nvSpPr>
          <p:spPr>
            <a:xfrm>
              <a:off x="3667204" y="1062541"/>
              <a:ext cx="787095" cy="735027"/>
            </a:xfrm>
            <a:prstGeom prst="ellipse">
              <a:avLst/>
            </a:prstGeom>
            <a:grpFill/>
            <a:ln w="19050">
              <a:solidFill>
                <a:srgbClr val="4853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89"/>
              <a:endParaRPr lang="fr-FR" sz="1100">
                <a:solidFill>
                  <a:srgbClr val="FFFFFF"/>
                </a:solidFill>
                <a:latin typeface="Arial" panose="020B0604020202020204"/>
              </a:endParaRPr>
            </a:p>
          </p:txBody>
        </p:sp>
        <p:pic>
          <p:nvPicPr>
            <p:cNvPr id="52" name="Graphique 68" descr="Accueil">
              <a:extLst>
                <a:ext uri="{FF2B5EF4-FFF2-40B4-BE49-F238E27FC236}">
                  <a16:creationId xmlns:a16="http://schemas.microsoft.com/office/drawing/2014/main" id="{51C56A30-BB41-1630-3B9F-6EE0D2689C4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804040" y="1130853"/>
              <a:ext cx="213793" cy="213793"/>
            </a:xfrm>
            <a:prstGeom prst="rect">
              <a:avLst/>
            </a:prstGeom>
          </p:spPr>
        </p:pic>
        <p:pic>
          <p:nvPicPr>
            <p:cNvPr id="53" name="Graphique 69" descr="Accueil">
              <a:extLst>
                <a:ext uri="{FF2B5EF4-FFF2-40B4-BE49-F238E27FC236}">
                  <a16:creationId xmlns:a16="http://schemas.microsoft.com/office/drawing/2014/main" id="{A508ED1D-ECBA-5AC5-5E31-291DE8633A0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039453" y="1526563"/>
              <a:ext cx="231577" cy="231577"/>
            </a:xfrm>
            <a:prstGeom prst="rect">
              <a:avLst/>
            </a:prstGeom>
          </p:spPr>
        </p:pic>
        <p:pic>
          <p:nvPicPr>
            <p:cNvPr id="54" name="Graphique 70" descr="Accueil">
              <a:extLst>
                <a:ext uri="{FF2B5EF4-FFF2-40B4-BE49-F238E27FC236}">
                  <a16:creationId xmlns:a16="http://schemas.microsoft.com/office/drawing/2014/main" id="{C683841E-E9F8-A365-8F4F-14DD2F5E2D8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198438" y="1305918"/>
              <a:ext cx="237111" cy="237111"/>
            </a:xfrm>
            <a:prstGeom prst="rect">
              <a:avLst/>
            </a:prstGeom>
          </p:spPr>
        </p:pic>
        <p:pic>
          <p:nvPicPr>
            <p:cNvPr id="55" name="Graphique 71" descr="Bâtiment">
              <a:extLst>
                <a:ext uri="{FF2B5EF4-FFF2-40B4-BE49-F238E27FC236}">
                  <a16:creationId xmlns:a16="http://schemas.microsoft.com/office/drawing/2014/main" id="{6728D12E-7360-79C7-0103-67399F921D1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973738" y="1125089"/>
              <a:ext cx="287869" cy="287869"/>
            </a:xfrm>
            <a:prstGeom prst="rect">
              <a:avLst/>
            </a:prstGeom>
          </p:spPr>
        </p:pic>
        <p:pic>
          <p:nvPicPr>
            <p:cNvPr id="56" name="Graphique 72" descr="Bâtiment">
              <a:extLst>
                <a:ext uri="{FF2B5EF4-FFF2-40B4-BE49-F238E27FC236}">
                  <a16:creationId xmlns:a16="http://schemas.microsoft.com/office/drawing/2014/main" id="{EB5ECDEC-836D-D167-FD55-1997DA08FA5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742286" y="1394563"/>
              <a:ext cx="287869" cy="287869"/>
            </a:xfrm>
            <a:prstGeom prst="rect">
              <a:avLst/>
            </a:prstGeom>
          </p:spPr>
        </p:pic>
      </p:grpSp>
      <p:grpSp>
        <p:nvGrpSpPr>
          <p:cNvPr id="13" name="Groupe 12">
            <a:extLst>
              <a:ext uri="{FF2B5EF4-FFF2-40B4-BE49-F238E27FC236}">
                <a16:creationId xmlns:a16="http://schemas.microsoft.com/office/drawing/2014/main" id="{0809EB16-3470-0CF2-31E7-4EEEE52E02C0}"/>
              </a:ext>
            </a:extLst>
          </p:cNvPr>
          <p:cNvGrpSpPr/>
          <p:nvPr/>
        </p:nvGrpSpPr>
        <p:grpSpPr>
          <a:xfrm>
            <a:off x="6237519" y="3434188"/>
            <a:ext cx="562425" cy="545766"/>
            <a:chOff x="3667204" y="1062541"/>
            <a:chExt cx="787095" cy="735027"/>
          </a:xfrm>
          <a:solidFill>
            <a:srgbClr val="FFFFFF"/>
          </a:solidFill>
        </p:grpSpPr>
        <p:sp>
          <p:nvSpPr>
            <p:cNvPr id="43" name="Ellipse 42">
              <a:extLst>
                <a:ext uri="{FF2B5EF4-FFF2-40B4-BE49-F238E27FC236}">
                  <a16:creationId xmlns:a16="http://schemas.microsoft.com/office/drawing/2014/main" id="{260630A6-877C-3781-6785-FE9A0A4208E6}"/>
                </a:ext>
              </a:extLst>
            </p:cNvPr>
            <p:cNvSpPr/>
            <p:nvPr/>
          </p:nvSpPr>
          <p:spPr>
            <a:xfrm>
              <a:off x="3667204" y="1062541"/>
              <a:ext cx="787095" cy="735027"/>
            </a:xfrm>
            <a:prstGeom prst="ellipse">
              <a:avLst/>
            </a:prstGeom>
            <a:grpFill/>
            <a:ln w="19050" cap="flat" cmpd="sng" algn="ctr">
              <a:solidFill>
                <a:srgbClr val="48535A"/>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44" name="Graphique 82" descr="Accueil">
              <a:extLst>
                <a:ext uri="{FF2B5EF4-FFF2-40B4-BE49-F238E27FC236}">
                  <a16:creationId xmlns:a16="http://schemas.microsoft.com/office/drawing/2014/main" id="{FE383CD1-1F0F-5E7B-9BF8-B7CDEB7EA39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804040" y="1130853"/>
              <a:ext cx="213793" cy="213793"/>
            </a:xfrm>
            <a:prstGeom prst="rect">
              <a:avLst/>
            </a:prstGeom>
          </p:spPr>
        </p:pic>
        <p:pic>
          <p:nvPicPr>
            <p:cNvPr id="45" name="Graphique 83" descr="Accueil">
              <a:extLst>
                <a:ext uri="{FF2B5EF4-FFF2-40B4-BE49-F238E27FC236}">
                  <a16:creationId xmlns:a16="http://schemas.microsoft.com/office/drawing/2014/main" id="{256D2805-BE0B-0611-9970-0527B92B982C}"/>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039453" y="1526563"/>
              <a:ext cx="231577" cy="231577"/>
            </a:xfrm>
            <a:prstGeom prst="rect">
              <a:avLst/>
            </a:prstGeom>
          </p:spPr>
        </p:pic>
        <p:pic>
          <p:nvPicPr>
            <p:cNvPr id="46" name="Graphique 84" descr="Accueil">
              <a:extLst>
                <a:ext uri="{FF2B5EF4-FFF2-40B4-BE49-F238E27FC236}">
                  <a16:creationId xmlns:a16="http://schemas.microsoft.com/office/drawing/2014/main" id="{F0578CF0-DDD6-04AA-BC3A-5F9C22E2C87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4198438" y="1305918"/>
              <a:ext cx="237111" cy="237111"/>
            </a:xfrm>
            <a:prstGeom prst="rect">
              <a:avLst/>
            </a:prstGeom>
          </p:spPr>
        </p:pic>
        <p:pic>
          <p:nvPicPr>
            <p:cNvPr id="49" name="Graphique 85" descr="Bâtiment">
              <a:extLst>
                <a:ext uri="{FF2B5EF4-FFF2-40B4-BE49-F238E27FC236}">
                  <a16:creationId xmlns:a16="http://schemas.microsoft.com/office/drawing/2014/main" id="{CF71A7F8-4BB0-3C46-1D8A-00F3036E84FB}"/>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973738" y="1125089"/>
              <a:ext cx="287869" cy="287869"/>
            </a:xfrm>
            <a:prstGeom prst="rect">
              <a:avLst/>
            </a:prstGeom>
          </p:spPr>
        </p:pic>
        <p:pic>
          <p:nvPicPr>
            <p:cNvPr id="50" name="Graphique 86" descr="Bâtiment">
              <a:extLst>
                <a:ext uri="{FF2B5EF4-FFF2-40B4-BE49-F238E27FC236}">
                  <a16:creationId xmlns:a16="http://schemas.microsoft.com/office/drawing/2014/main" id="{EA27C60B-3B86-682D-7528-FF1851F6117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742286" y="1394563"/>
              <a:ext cx="287869" cy="287869"/>
            </a:xfrm>
            <a:prstGeom prst="rect">
              <a:avLst/>
            </a:prstGeom>
          </p:spPr>
        </p:pic>
      </p:grpSp>
      <p:grpSp>
        <p:nvGrpSpPr>
          <p:cNvPr id="14" name="Groupe 13">
            <a:extLst>
              <a:ext uri="{FF2B5EF4-FFF2-40B4-BE49-F238E27FC236}">
                <a16:creationId xmlns:a16="http://schemas.microsoft.com/office/drawing/2014/main" id="{F5114FA7-F79A-B5D5-F957-1450B47D9953}"/>
              </a:ext>
            </a:extLst>
          </p:cNvPr>
          <p:cNvGrpSpPr/>
          <p:nvPr/>
        </p:nvGrpSpPr>
        <p:grpSpPr>
          <a:xfrm>
            <a:off x="6237519" y="4891792"/>
            <a:ext cx="562425" cy="545766"/>
            <a:chOff x="3667204" y="1062541"/>
            <a:chExt cx="787095" cy="735027"/>
          </a:xfrm>
          <a:solidFill>
            <a:srgbClr val="FFFFFF"/>
          </a:solidFill>
        </p:grpSpPr>
        <p:sp>
          <p:nvSpPr>
            <p:cNvPr id="37" name="Ellipse 36">
              <a:extLst>
                <a:ext uri="{FF2B5EF4-FFF2-40B4-BE49-F238E27FC236}">
                  <a16:creationId xmlns:a16="http://schemas.microsoft.com/office/drawing/2014/main" id="{C557D572-6FAE-8CB4-F921-2F2BC5245C2A}"/>
                </a:ext>
              </a:extLst>
            </p:cNvPr>
            <p:cNvSpPr/>
            <p:nvPr/>
          </p:nvSpPr>
          <p:spPr>
            <a:xfrm>
              <a:off x="3667204" y="1062541"/>
              <a:ext cx="787095" cy="735027"/>
            </a:xfrm>
            <a:prstGeom prst="ellipse">
              <a:avLst/>
            </a:prstGeom>
            <a:grpFill/>
            <a:ln w="19050">
              <a:solidFill>
                <a:srgbClr val="4853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89"/>
              <a:endParaRPr lang="fr-FR" sz="1100">
                <a:solidFill>
                  <a:srgbClr val="FFFFFF"/>
                </a:solidFill>
                <a:latin typeface="Arial" panose="020B0604020202020204"/>
              </a:endParaRPr>
            </a:p>
          </p:txBody>
        </p:sp>
        <p:pic>
          <p:nvPicPr>
            <p:cNvPr id="38" name="Graphique 89" descr="Accueil">
              <a:extLst>
                <a:ext uri="{FF2B5EF4-FFF2-40B4-BE49-F238E27FC236}">
                  <a16:creationId xmlns:a16="http://schemas.microsoft.com/office/drawing/2014/main" id="{D83B4C2B-F0E6-891F-0C0C-2341F7554111}"/>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3804040" y="1130853"/>
              <a:ext cx="213793" cy="213793"/>
            </a:xfrm>
            <a:prstGeom prst="rect">
              <a:avLst/>
            </a:prstGeom>
          </p:spPr>
        </p:pic>
        <p:pic>
          <p:nvPicPr>
            <p:cNvPr id="39" name="Graphique 90" descr="Accueil">
              <a:extLst>
                <a:ext uri="{FF2B5EF4-FFF2-40B4-BE49-F238E27FC236}">
                  <a16:creationId xmlns:a16="http://schemas.microsoft.com/office/drawing/2014/main" id="{6AEA2347-4A40-8987-00A9-03CE17161529}"/>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4039453" y="1526563"/>
              <a:ext cx="231577" cy="231577"/>
            </a:xfrm>
            <a:prstGeom prst="rect">
              <a:avLst/>
            </a:prstGeom>
          </p:spPr>
        </p:pic>
        <p:pic>
          <p:nvPicPr>
            <p:cNvPr id="40" name="Graphique 91" descr="Accueil">
              <a:extLst>
                <a:ext uri="{FF2B5EF4-FFF2-40B4-BE49-F238E27FC236}">
                  <a16:creationId xmlns:a16="http://schemas.microsoft.com/office/drawing/2014/main" id="{4B897E52-0103-09E1-C8FB-CAF675DE57AB}"/>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4198438" y="1305918"/>
              <a:ext cx="237111" cy="237111"/>
            </a:xfrm>
            <a:prstGeom prst="rect">
              <a:avLst/>
            </a:prstGeom>
          </p:spPr>
        </p:pic>
        <p:pic>
          <p:nvPicPr>
            <p:cNvPr id="41" name="Graphique 92" descr="Bâtiment">
              <a:extLst>
                <a:ext uri="{FF2B5EF4-FFF2-40B4-BE49-F238E27FC236}">
                  <a16:creationId xmlns:a16="http://schemas.microsoft.com/office/drawing/2014/main" id="{AB7E5F1A-CB3E-2555-E9EB-13944F4DAC44}"/>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3973738" y="1125089"/>
              <a:ext cx="287869" cy="287869"/>
            </a:xfrm>
            <a:prstGeom prst="rect">
              <a:avLst/>
            </a:prstGeom>
          </p:spPr>
        </p:pic>
        <p:pic>
          <p:nvPicPr>
            <p:cNvPr id="42" name="Graphique 93" descr="Bâtiment">
              <a:extLst>
                <a:ext uri="{FF2B5EF4-FFF2-40B4-BE49-F238E27FC236}">
                  <a16:creationId xmlns:a16="http://schemas.microsoft.com/office/drawing/2014/main" id="{77DAC136-D821-3350-5BF8-105B5A9F5EDF}"/>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3742286" y="1394563"/>
              <a:ext cx="287869" cy="287869"/>
            </a:xfrm>
            <a:prstGeom prst="rect">
              <a:avLst/>
            </a:prstGeom>
          </p:spPr>
        </p:pic>
      </p:grpSp>
      <p:cxnSp>
        <p:nvCxnSpPr>
          <p:cNvPr id="15" name="Connecteur droit avec flèche 14">
            <a:extLst>
              <a:ext uri="{FF2B5EF4-FFF2-40B4-BE49-F238E27FC236}">
                <a16:creationId xmlns:a16="http://schemas.microsoft.com/office/drawing/2014/main" id="{D26C0A5A-E110-E523-8BEC-7826A4888E9D}"/>
              </a:ext>
            </a:extLst>
          </p:cNvPr>
          <p:cNvCxnSpPr>
            <a:cxnSpLocks/>
            <a:stCxn id="24" idx="6"/>
          </p:cNvCxnSpPr>
          <p:nvPr/>
        </p:nvCxnSpPr>
        <p:spPr>
          <a:xfrm>
            <a:off x="4554960" y="3707071"/>
            <a:ext cx="1682559" cy="0"/>
          </a:xfrm>
          <a:prstGeom prst="straightConnector1">
            <a:avLst/>
          </a:prstGeom>
          <a:ln w="19050">
            <a:solidFill>
              <a:srgbClr val="48535A"/>
            </a:solidFill>
            <a:tailEnd type="triangle"/>
          </a:ln>
        </p:spPr>
        <p:style>
          <a:lnRef idx="1">
            <a:schemeClr val="dk1"/>
          </a:lnRef>
          <a:fillRef idx="0">
            <a:schemeClr val="dk1"/>
          </a:fillRef>
          <a:effectRef idx="0">
            <a:schemeClr val="dk1"/>
          </a:effectRef>
          <a:fontRef idx="minor">
            <a:schemeClr val="tx1"/>
          </a:fontRef>
        </p:style>
      </p:cxnSp>
      <p:cxnSp>
        <p:nvCxnSpPr>
          <p:cNvPr id="16" name="Connecteur droit avec flèche 15">
            <a:extLst>
              <a:ext uri="{FF2B5EF4-FFF2-40B4-BE49-F238E27FC236}">
                <a16:creationId xmlns:a16="http://schemas.microsoft.com/office/drawing/2014/main" id="{DCCECA5A-FCC7-ED65-4D02-9BF57B1FD5AF}"/>
              </a:ext>
            </a:extLst>
          </p:cNvPr>
          <p:cNvCxnSpPr>
            <a:cxnSpLocks/>
          </p:cNvCxnSpPr>
          <p:nvPr/>
        </p:nvCxnSpPr>
        <p:spPr>
          <a:xfrm>
            <a:off x="4526342" y="5160531"/>
            <a:ext cx="1711177" cy="4144"/>
          </a:xfrm>
          <a:prstGeom prst="straightConnector1">
            <a:avLst/>
          </a:prstGeom>
          <a:ln w="19050">
            <a:solidFill>
              <a:srgbClr val="48535A"/>
            </a:solidFill>
            <a:tailEnd type="triangle"/>
          </a:ln>
        </p:spPr>
        <p:style>
          <a:lnRef idx="1">
            <a:schemeClr val="dk1"/>
          </a:lnRef>
          <a:fillRef idx="0">
            <a:schemeClr val="dk1"/>
          </a:fillRef>
          <a:effectRef idx="0">
            <a:schemeClr val="dk1"/>
          </a:effectRef>
          <a:fontRef idx="minor">
            <a:schemeClr val="tx1"/>
          </a:fontRef>
        </p:style>
      </p:cxnSp>
      <p:sp>
        <p:nvSpPr>
          <p:cNvPr id="17" name="ZoneTexte 96">
            <a:extLst>
              <a:ext uri="{FF2B5EF4-FFF2-40B4-BE49-F238E27FC236}">
                <a16:creationId xmlns:a16="http://schemas.microsoft.com/office/drawing/2014/main" id="{D90629A0-4D0E-BB48-1FF3-FFF871812A7D}"/>
              </a:ext>
            </a:extLst>
          </p:cNvPr>
          <p:cNvSpPr txBox="1"/>
          <p:nvPr/>
        </p:nvSpPr>
        <p:spPr>
          <a:xfrm>
            <a:off x="4661810" y="3434188"/>
            <a:ext cx="1401517" cy="276999"/>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b="1">
                <a:solidFill>
                  <a:srgbClr val="48535A"/>
                </a:solidFill>
                <a:latin typeface="Trebuchet MS" panose="020B0603020202020204" pitchFamily="34" charset="0"/>
              </a:rPr>
              <a:t>Panel Test 1</a:t>
            </a:r>
          </a:p>
        </p:txBody>
      </p:sp>
      <p:sp>
        <p:nvSpPr>
          <p:cNvPr id="18" name="ZoneTexte 98">
            <a:extLst>
              <a:ext uri="{FF2B5EF4-FFF2-40B4-BE49-F238E27FC236}">
                <a16:creationId xmlns:a16="http://schemas.microsoft.com/office/drawing/2014/main" id="{22F0DA02-992D-CEA5-495E-65B709489896}"/>
              </a:ext>
            </a:extLst>
          </p:cNvPr>
          <p:cNvSpPr txBox="1"/>
          <p:nvPr/>
        </p:nvSpPr>
        <p:spPr>
          <a:xfrm>
            <a:off x="4653344" y="4899709"/>
            <a:ext cx="1401517" cy="276999"/>
          </a:xfrm>
          <a:prstGeom prst="rect">
            <a:avLst/>
          </a:prstGeom>
          <a:noFill/>
          <a:ln w="19050">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b="1">
                <a:solidFill>
                  <a:srgbClr val="48535A"/>
                </a:solidFill>
                <a:latin typeface="Arial Nova Cond" panose="020B0506020202020204" pitchFamily="34" charset="0"/>
              </a:rPr>
              <a:t>Panel Test 2</a:t>
            </a:r>
          </a:p>
        </p:txBody>
      </p:sp>
      <p:grpSp>
        <p:nvGrpSpPr>
          <p:cNvPr id="22" name="Groupe 21">
            <a:extLst>
              <a:ext uri="{FF2B5EF4-FFF2-40B4-BE49-F238E27FC236}">
                <a16:creationId xmlns:a16="http://schemas.microsoft.com/office/drawing/2014/main" id="{E7D5BB22-D0F5-CA69-1A21-2E237C088029}"/>
              </a:ext>
            </a:extLst>
          </p:cNvPr>
          <p:cNvGrpSpPr/>
          <p:nvPr/>
        </p:nvGrpSpPr>
        <p:grpSpPr>
          <a:xfrm>
            <a:off x="7745890" y="3141800"/>
            <a:ext cx="1780269" cy="1454774"/>
            <a:chOff x="8036961" y="1301441"/>
            <a:chExt cx="1358352" cy="1454774"/>
          </a:xfrm>
        </p:grpSpPr>
        <p:grpSp>
          <p:nvGrpSpPr>
            <p:cNvPr id="28" name="Groupe 27">
              <a:extLst>
                <a:ext uri="{FF2B5EF4-FFF2-40B4-BE49-F238E27FC236}">
                  <a16:creationId xmlns:a16="http://schemas.microsoft.com/office/drawing/2014/main" id="{F7856BA0-C55B-3C27-2FB9-910877097287}"/>
                </a:ext>
              </a:extLst>
            </p:cNvPr>
            <p:cNvGrpSpPr/>
            <p:nvPr/>
          </p:nvGrpSpPr>
          <p:grpSpPr>
            <a:xfrm>
              <a:off x="8036961" y="1301441"/>
              <a:ext cx="1307372" cy="430887"/>
              <a:chOff x="8036961" y="1301441"/>
              <a:chExt cx="1307372" cy="430887"/>
            </a:xfrm>
          </p:grpSpPr>
          <p:pic>
            <p:nvPicPr>
              <p:cNvPr id="35" name="Graphique 109" descr="Accueil">
                <a:extLst>
                  <a:ext uri="{FF2B5EF4-FFF2-40B4-BE49-F238E27FC236}">
                    <a16:creationId xmlns:a16="http://schemas.microsoft.com/office/drawing/2014/main" id="{2DBE3CEC-2B41-368E-CCFA-5DB8DFC58B83}"/>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8036961" y="1349433"/>
                <a:ext cx="169430" cy="176058"/>
              </a:xfrm>
              <a:prstGeom prst="rect">
                <a:avLst/>
              </a:prstGeom>
            </p:spPr>
          </p:pic>
          <p:sp>
            <p:nvSpPr>
              <p:cNvPr id="36" name="ZoneTexte 110">
                <a:extLst>
                  <a:ext uri="{FF2B5EF4-FFF2-40B4-BE49-F238E27FC236}">
                    <a16:creationId xmlns:a16="http://schemas.microsoft.com/office/drawing/2014/main" id="{21F6AC9F-FC8F-3476-8798-14351E419A19}"/>
                  </a:ext>
                </a:extLst>
              </p:cNvPr>
              <p:cNvSpPr txBox="1"/>
              <p:nvPr/>
            </p:nvSpPr>
            <p:spPr>
              <a:xfrm>
                <a:off x="8219540" y="1301441"/>
                <a:ext cx="1124793"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457189" eaLnBrk="1" fontAlgn="auto" latinLnBrk="0" hangingPunct="1">
                  <a:lnSpc>
                    <a:spcPct val="100000"/>
                  </a:lnSpc>
                  <a:spcBef>
                    <a:spcPts val="0"/>
                  </a:spcBef>
                  <a:spcAft>
                    <a:spcPts val="0"/>
                  </a:spcAft>
                  <a:buClrTx/>
                  <a:buSzTx/>
                  <a:buFontTx/>
                  <a:buNone/>
                  <a:tabLst/>
                  <a:defRPr/>
                </a:pPr>
                <a:r>
                  <a:rPr kumimoji="0" lang="fr-FR" sz="1100" i="0" u="none" strike="noStrike" kern="0" cap="none" spc="0" normalizeH="0" baseline="0" noProof="0">
                    <a:ln>
                      <a:noFill/>
                    </a:ln>
                    <a:solidFill>
                      <a:srgbClr val="48535A"/>
                    </a:solidFill>
                    <a:effectLst/>
                    <a:uLnTx/>
                    <a:uFillTx/>
                    <a:latin typeface="Trebuchet MS" panose="020B0603020202020204" pitchFamily="34" charset="0"/>
                  </a:rPr>
                  <a:t>Foyers ayant réduit sa conso</a:t>
                </a:r>
              </a:p>
            </p:txBody>
          </p:sp>
        </p:grpSp>
        <p:grpSp>
          <p:nvGrpSpPr>
            <p:cNvPr id="29" name="Groupe 28">
              <a:extLst>
                <a:ext uri="{FF2B5EF4-FFF2-40B4-BE49-F238E27FC236}">
                  <a16:creationId xmlns:a16="http://schemas.microsoft.com/office/drawing/2014/main" id="{2921700C-4C31-E7B0-D44B-789D0248FD4D}"/>
                </a:ext>
              </a:extLst>
            </p:cNvPr>
            <p:cNvGrpSpPr/>
            <p:nvPr/>
          </p:nvGrpSpPr>
          <p:grpSpPr>
            <a:xfrm>
              <a:off x="8050110" y="2156051"/>
              <a:ext cx="1116428" cy="600164"/>
              <a:chOff x="8086147" y="3579667"/>
              <a:chExt cx="1116428" cy="600164"/>
            </a:xfrm>
          </p:grpSpPr>
          <p:pic>
            <p:nvPicPr>
              <p:cNvPr id="33" name="Graphique 112" descr="Accueil">
                <a:extLst>
                  <a:ext uri="{FF2B5EF4-FFF2-40B4-BE49-F238E27FC236}">
                    <a16:creationId xmlns:a16="http://schemas.microsoft.com/office/drawing/2014/main" id="{58824A11-8242-433D-0342-494D45F5798E}"/>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8086147" y="3734180"/>
                <a:ext cx="169430" cy="176058"/>
              </a:xfrm>
              <a:prstGeom prst="rect">
                <a:avLst/>
              </a:prstGeom>
            </p:spPr>
          </p:pic>
          <p:sp>
            <p:nvSpPr>
              <p:cNvPr id="34" name="ZoneTexte 113">
                <a:extLst>
                  <a:ext uri="{FF2B5EF4-FFF2-40B4-BE49-F238E27FC236}">
                    <a16:creationId xmlns:a16="http://schemas.microsoft.com/office/drawing/2014/main" id="{66DF87BE-C117-A03B-3861-8BCDF6BD2C52}"/>
                  </a:ext>
                </a:extLst>
              </p:cNvPr>
              <p:cNvSpPr txBox="1"/>
              <p:nvPr/>
            </p:nvSpPr>
            <p:spPr>
              <a:xfrm>
                <a:off x="8274346" y="3579667"/>
                <a:ext cx="928229" cy="6001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457189" eaLnBrk="1" fontAlgn="auto" latinLnBrk="0" hangingPunct="1">
                  <a:lnSpc>
                    <a:spcPct val="100000"/>
                  </a:lnSpc>
                  <a:spcBef>
                    <a:spcPts val="0"/>
                  </a:spcBef>
                  <a:spcAft>
                    <a:spcPts val="0"/>
                  </a:spcAft>
                  <a:buClrTx/>
                  <a:buSzTx/>
                  <a:buFontTx/>
                  <a:buNone/>
                  <a:tabLst/>
                  <a:defRPr/>
                </a:pPr>
                <a:r>
                  <a:rPr kumimoji="0" lang="fr-FR" sz="1100" i="0" u="none" strike="noStrike" kern="0" cap="none" spc="0" normalizeH="0" baseline="0" noProof="0">
                    <a:ln>
                      <a:noFill/>
                    </a:ln>
                    <a:solidFill>
                      <a:srgbClr val="48535A"/>
                    </a:solidFill>
                    <a:effectLst/>
                    <a:uLnTx/>
                    <a:uFillTx/>
                    <a:latin typeface="Trebuchet MS" panose="020B0603020202020204" pitchFamily="34" charset="0"/>
                  </a:rPr>
                  <a:t>Foyers dont la conso est restée stable</a:t>
                </a:r>
              </a:p>
            </p:txBody>
          </p:sp>
        </p:grpSp>
        <p:grpSp>
          <p:nvGrpSpPr>
            <p:cNvPr id="30" name="Groupe 29">
              <a:extLst>
                <a:ext uri="{FF2B5EF4-FFF2-40B4-BE49-F238E27FC236}">
                  <a16:creationId xmlns:a16="http://schemas.microsoft.com/office/drawing/2014/main" id="{C7FA6A2D-4584-D9D7-0018-6B7A52FE64FF}"/>
                </a:ext>
              </a:extLst>
            </p:cNvPr>
            <p:cNvGrpSpPr/>
            <p:nvPr/>
          </p:nvGrpSpPr>
          <p:grpSpPr>
            <a:xfrm>
              <a:off x="8039055" y="1732328"/>
              <a:ext cx="1356258" cy="430887"/>
              <a:chOff x="8086147" y="3110636"/>
              <a:chExt cx="1356258" cy="430887"/>
            </a:xfrm>
          </p:grpSpPr>
          <p:sp>
            <p:nvSpPr>
              <p:cNvPr id="31" name="ZoneTexte 115">
                <a:extLst>
                  <a:ext uri="{FF2B5EF4-FFF2-40B4-BE49-F238E27FC236}">
                    <a16:creationId xmlns:a16="http://schemas.microsoft.com/office/drawing/2014/main" id="{50BE4880-989E-4C04-BA73-BED5EA5235BD}"/>
                  </a:ext>
                </a:extLst>
              </p:cNvPr>
              <p:cNvSpPr txBox="1"/>
              <p:nvPr/>
            </p:nvSpPr>
            <p:spPr>
              <a:xfrm>
                <a:off x="8266633" y="3110636"/>
                <a:ext cx="1175772"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457189" eaLnBrk="1" fontAlgn="auto" latinLnBrk="0" hangingPunct="1">
                  <a:lnSpc>
                    <a:spcPct val="100000"/>
                  </a:lnSpc>
                  <a:spcBef>
                    <a:spcPts val="0"/>
                  </a:spcBef>
                  <a:spcAft>
                    <a:spcPts val="0"/>
                  </a:spcAft>
                  <a:buClrTx/>
                  <a:buSzTx/>
                  <a:buFontTx/>
                  <a:buNone/>
                  <a:tabLst/>
                  <a:defRPr/>
                </a:pPr>
                <a:r>
                  <a:rPr kumimoji="0" lang="fr-FR" sz="1100" i="0" u="none" strike="noStrike" kern="0" cap="none" spc="0" normalizeH="0" baseline="0" noProof="0">
                    <a:ln>
                      <a:noFill/>
                    </a:ln>
                    <a:solidFill>
                      <a:srgbClr val="48535A"/>
                    </a:solidFill>
                    <a:effectLst/>
                    <a:uLnTx/>
                    <a:uFillTx/>
                    <a:latin typeface="Trebuchet MS" panose="020B0603020202020204" pitchFamily="34" charset="0"/>
                  </a:rPr>
                  <a:t>Foyers ayant augmenté sa conso</a:t>
                </a:r>
              </a:p>
            </p:txBody>
          </p:sp>
          <p:pic>
            <p:nvPicPr>
              <p:cNvPr id="32" name="Graphique 116" descr="Accueil">
                <a:extLst>
                  <a:ext uri="{FF2B5EF4-FFF2-40B4-BE49-F238E27FC236}">
                    <a16:creationId xmlns:a16="http://schemas.microsoft.com/office/drawing/2014/main" id="{C25A4153-E6F1-493B-97C1-64055BFBD6CE}"/>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8086147" y="3234438"/>
                <a:ext cx="169430" cy="176058"/>
              </a:xfrm>
              <a:prstGeom prst="rect">
                <a:avLst/>
              </a:prstGeom>
            </p:spPr>
          </p:pic>
        </p:grpSp>
      </p:grpSp>
      <p:cxnSp>
        <p:nvCxnSpPr>
          <p:cNvPr id="23" name="Connecteur droit avec flèche 22">
            <a:extLst>
              <a:ext uri="{FF2B5EF4-FFF2-40B4-BE49-F238E27FC236}">
                <a16:creationId xmlns:a16="http://schemas.microsoft.com/office/drawing/2014/main" id="{7EB934E8-E3F2-7073-722B-7741D7791694}"/>
              </a:ext>
            </a:extLst>
          </p:cNvPr>
          <p:cNvCxnSpPr>
            <a:cxnSpLocks/>
          </p:cNvCxnSpPr>
          <p:nvPr/>
        </p:nvCxnSpPr>
        <p:spPr>
          <a:xfrm flipV="1">
            <a:off x="2711076" y="2529988"/>
            <a:ext cx="1266239" cy="741212"/>
          </a:xfrm>
          <a:prstGeom prst="straightConnector1">
            <a:avLst/>
          </a:prstGeom>
          <a:ln w="19050">
            <a:solidFill>
              <a:srgbClr val="23BACF"/>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E09E9097-91A1-64EB-FD21-3369EC22141D}"/>
              </a:ext>
            </a:extLst>
          </p:cNvPr>
          <p:cNvCxnSpPr>
            <a:cxnSpLocks/>
            <a:endCxn id="24" idx="2"/>
          </p:cNvCxnSpPr>
          <p:nvPr/>
        </p:nvCxnSpPr>
        <p:spPr>
          <a:xfrm flipV="1">
            <a:off x="2835789" y="3707071"/>
            <a:ext cx="1156746" cy="14089"/>
          </a:xfrm>
          <a:prstGeom prst="straightConnector1">
            <a:avLst/>
          </a:prstGeom>
          <a:ln w="19050">
            <a:solidFill>
              <a:srgbClr val="48535A"/>
            </a:solidFill>
            <a:tailEnd type="triangle"/>
          </a:ln>
        </p:spPr>
        <p:style>
          <a:lnRef idx="1">
            <a:schemeClr val="dk1"/>
          </a:lnRef>
          <a:fillRef idx="0">
            <a:schemeClr val="dk1"/>
          </a:fillRef>
          <a:effectRef idx="0">
            <a:schemeClr val="dk1"/>
          </a:effectRef>
          <a:fontRef idx="minor">
            <a:schemeClr val="tx1"/>
          </a:fontRef>
        </p:style>
      </p:cxnSp>
      <p:cxnSp>
        <p:nvCxnSpPr>
          <p:cNvPr id="25" name="Connecteur droit avec flèche 24">
            <a:extLst>
              <a:ext uri="{FF2B5EF4-FFF2-40B4-BE49-F238E27FC236}">
                <a16:creationId xmlns:a16="http://schemas.microsoft.com/office/drawing/2014/main" id="{2C0CF706-DDC9-A778-A7C4-ED78F5455EDC}"/>
              </a:ext>
            </a:extLst>
          </p:cNvPr>
          <p:cNvCxnSpPr>
            <a:cxnSpLocks/>
          </p:cNvCxnSpPr>
          <p:nvPr/>
        </p:nvCxnSpPr>
        <p:spPr>
          <a:xfrm>
            <a:off x="2669729" y="4347539"/>
            <a:ext cx="1307586" cy="817136"/>
          </a:xfrm>
          <a:prstGeom prst="straightConnector1">
            <a:avLst/>
          </a:prstGeom>
          <a:ln w="19050">
            <a:solidFill>
              <a:srgbClr val="48535A"/>
            </a:solidFill>
            <a:tailEnd type="triangle"/>
          </a:ln>
        </p:spPr>
        <p:style>
          <a:lnRef idx="1">
            <a:schemeClr val="dk1"/>
          </a:lnRef>
          <a:fillRef idx="0">
            <a:schemeClr val="dk1"/>
          </a:fillRef>
          <a:effectRef idx="0">
            <a:schemeClr val="dk1"/>
          </a:effectRef>
          <a:fontRef idx="minor">
            <a:schemeClr val="tx1"/>
          </a:fontRef>
        </p:style>
      </p:cxnSp>
      <p:sp>
        <p:nvSpPr>
          <p:cNvPr id="26" name="ZoneTexte 134">
            <a:extLst>
              <a:ext uri="{FF2B5EF4-FFF2-40B4-BE49-F238E27FC236}">
                <a16:creationId xmlns:a16="http://schemas.microsoft.com/office/drawing/2014/main" id="{F87AE05D-F101-C0BB-5CF3-7E90897D0B7C}"/>
              </a:ext>
            </a:extLst>
          </p:cNvPr>
          <p:cNvSpPr txBox="1"/>
          <p:nvPr/>
        </p:nvSpPr>
        <p:spPr>
          <a:xfrm>
            <a:off x="3551125" y="4260211"/>
            <a:ext cx="2079261" cy="338554"/>
          </a:xfrm>
          <a:prstGeom prst="rect">
            <a:avLst/>
          </a:prstGeom>
          <a:noFill/>
          <a:ln>
            <a:no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b="1">
                <a:solidFill>
                  <a:srgbClr val="48535A"/>
                </a:solidFill>
              </a:rPr>
              <a:t>Interventions (x7)</a:t>
            </a:r>
          </a:p>
        </p:txBody>
      </p:sp>
      <p:sp>
        <p:nvSpPr>
          <p:cNvPr id="27" name="Rectangle 26">
            <a:extLst>
              <a:ext uri="{FF2B5EF4-FFF2-40B4-BE49-F238E27FC236}">
                <a16:creationId xmlns:a16="http://schemas.microsoft.com/office/drawing/2014/main" id="{68922D01-8EA2-16C7-7EAD-9C636B3AA21F}"/>
              </a:ext>
            </a:extLst>
          </p:cNvPr>
          <p:cNvSpPr/>
          <p:nvPr/>
        </p:nvSpPr>
        <p:spPr>
          <a:xfrm>
            <a:off x="7194930" y="1956281"/>
            <a:ext cx="334207" cy="3662618"/>
          </a:xfrm>
          <a:prstGeom prst="rect">
            <a:avLst/>
          </a:prstGeom>
          <a:solidFill>
            <a:srgbClr val="48535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b="1">
                <a:solidFill>
                  <a:schemeClr val="bg2"/>
                </a:solidFill>
                <a:latin typeface="Trebuchet MS" panose="020B0603020202020204" pitchFamily="34" charset="0"/>
              </a:rPr>
              <a:t>EVALUAT</a:t>
            </a:r>
          </a:p>
          <a:p>
            <a:pPr algn="ctr"/>
            <a:r>
              <a:rPr lang="fr-FR" b="1">
                <a:solidFill>
                  <a:schemeClr val="bg2"/>
                </a:solidFill>
                <a:latin typeface="Trebuchet MS" panose="020B0603020202020204" pitchFamily="34" charset="0"/>
              </a:rPr>
              <a:t>I</a:t>
            </a:r>
          </a:p>
          <a:p>
            <a:pPr algn="ctr"/>
            <a:r>
              <a:rPr lang="fr-FR" b="1">
                <a:solidFill>
                  <a:schemeClr val="bg2"/>
                </a:solidFill>
                <a:latin typeface="Trebuchet MS" panose="020B0603020202020204" pitchFamily="34" charset="0"/>
              </a:rPr>
              <a:t>ON</a:t>
            </a:r>
          </a:p>
        </p:txBody>
      </p:sp>
      <p:grpSp>
        <p:nvGrpSpPr>
          <p:cNvPr id="4177" name="Groupe 4176">
            <a:extLst>
              <a:ext uri="{FF2B5EF4-FFF2-40B4-BE49-F238E27FC236}">
                <a16:creationId xmlns:a16="http://schemas.microsoft.com/office/drawing/2014/main" id="{9CF9591C-683B-0286-9C0C-7CAECE385185}"/>
              </a:ext>
            </a:extLst>
          </p:cNvPr>
          <p:cNvGrpSpPr/>
          <p:nvPr/>
        </p:nvGrpSpPr>
        <p:grpSpPr>
          <a:xfrm>
            <a:off x="568215" y="2843231"/>
            <a:ext cx="1861194" cy="1755857"/>
            <a:chOff x="124122" y="2274561"/>
            <a:chExt cx="1692767" cy="1623756"/>
          </a:xfrm>
        </p:grpSpPr>
        <p:sp>
          <p:nvSpPr>
            <p:cNvPr id="4178" name="Ellipse 4177">
              <a:extLst>
                <a:ext uri="{FF2B5EF4-FFF2-40B4-BE49-F238E27FC236}">
                  <a16:creationId xmlns:a16="http://schemas.microsoft.com/office/drawing/2014/main" id="{30DF8113-884E-F084-4D18-B7380C82142E}"/>
                </a:ext>
              </a:extLst>
            </p:cNvPr>
            <p:cNvSpPr/>
            <p:nvPr/>
          </p:nvSpPr>
          <p:spPr>
            <a:xfrm>
              <a:off x="124122" y="2274561"/>
              <a:ext cx="1692767" cy="1623756"/>
            </a:xfrm>
            <a:prstGeom prst="ellipse">
              <a:avLst/>
            </a:prstGeom>
            <a:solidFill>
              <a:schemeClr val="bg1"/>
            </a:solidFill>
            <a:ln w="19050">
              <a:solidFill>
                <a:srgbClr val="4853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89"/>
              <a:endParaRPr lang="fr-FR" sz="1100">
                <a:solidFill>
                  <a:srgbClr val="FFFFFF"/>
                </a:solidFill>
                <a:latin typeface="Arial" panose="020B0604020202020204"/>
              </a:endParaRPr>
            </a:p>
          </p:txBody>
        </p:sp>
        <p:pic>
          <p:nvPicPr>
            <p:cNvPr id="4179" name="Graphique 27" descr="Accueil">
              <a:extLst>
                <a:ext uri="{FF2B5EF4-FFF2-40B4-BE49-F238E27FC236}">
                  <a16:creationId xmlns:a16="http://schemas.microsoft.com/office/drawing/2014/main" id="{FB00F3FA-033F-FC65-B03A-D5B71E19FE58}"/>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508774" y="3347865"/>
              <a:ext cx="435118" cy="435118"/>
            </a:xfrm>
            <a:prstGeom prst="rect">
              <a:avLst/>
            </a:prstGeom>
          </p:spPr>
        </p:pic>
        <p:pic>
          <p:nvPicPr>
            <p:cNvPr id="4180" name="Graphique 28" descr="Accueil">
              <a:extLst>
                <a:ext uri="{FF2B5EF4-FFF2-40B4-BE49-F238E27FC236}">
                  <a16:creationId xmlns:a16="http://schemas.microsoft.com/office/drawing/2014/main" id="{A368E3CE-5995-2682-F4BF-971E4CBDB7E6}"/>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1106756" y="2423555"/>
              <a:ext cx="435118" cy="435118"/>
            </a:xfrm>
            <a:prstGeom prst="rect">
              <a:avLst/>
            </a:prstGeom>
          </p:spPr>
        </p:pic>
        <p:pic>
          <p:nvPicPr>
            <p:cNvPr id="4181" name="Graphique 29" descr="Accueil">
              <a:extLst>
                <a:ext uri="{FF2B5EF4-FFF2-40B4-BE49-F238E27FC236}">
                  <a16:creationId xmlns:a16="http://schemas.microsoft.com/office/drawing/2014/main" id="{9AECDADB-73C7-C880-BBAD-CD6397EA3BD4}"/>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1381248" y="2926541"/>
              <a:ext cx="435118" cy="435118"/>
            </a:xfrm>
            <a:prstGeom prst="rect">
              <a:avLst/>
            </a:prstGeom>
          </p:spPr>
        </p:pic>
        <p:pic>
          <p:nvPicPr>
            <p:cNvPr id="4182" name="Graphique 30" descr="Accueil">
              <a:extLst>
                <a:ext uri="{FF2B5EF4-FFF2-40B4-BE49-F238E27FC236}">
                  <a16:creationId xmlns:a16="http://schemas.microsoft.com/office/drawing/2014/main" id="{871F970E-9721-FBD7-A8A9-3615B4EB4597}"/>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302644" y="2412138"/>
              <a:ext cx="435118" cy="435118"/>
            </a:xfrm>
            <a:prstGeom prst="rect">
              <a:avLst/>
            </a:prstGeom>
          </p:spPr>
        </p:pic>
        <p:pic>
          <p:nvPicPr>
            <p:cNvPr id="4183" name="Graphique 31" descr="Bâtiment">
              <a:extLst>
                <a:ext uri="{FF2B5EF4-FFF2-40B4-BE49-F238E27FC236}">
                  <a16:creationId xmlns:a16="http://schemas.microsoft.com/office/drawing/2014/main" id="{7B1FA1B8-4FF5-FE1F-5E65-332590C80FD7}"/>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656306" y="2289809"/>
              <a:ext cx="531248" cy="531248"/>
            </a:xfrm>
            <a:prstGeom prst="rect">
              <a:avLst/>
            </a:prstGeom>
          </p:spPr>
        </p:pic>
        <p:pic>
          <p:nvPicPr>
            <p:cNvPr id="4184" name="Graphique 32" descr="Bâtiment">
              <a:extLst>
                <a:ext uri="{FF2B5EF4-FFF2-40B4-BE49-F238E27FC236}">
                  <a16:creationId xmlns:a16="http://schemas.microsoft.com/office/drawing/2014/main" id="{5F28F06D-8AA4-BA59-471A-FEFC0ED416D3}"/>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944261" y="3314773"/>
              <a:ext cx="531248" cy="531248"/>
            </a:xfrm>
            <a:prstGeom prst="rect">
              <a:avLst/>
            </a:prstGeom>
          </p:spPr>
        </p:pic>
        <p:pic>
          <p:nvPicPr>
            <p:cNvPr id="4185" name="Graphique 33" descr="Bâtiment">
              <a:extLst>
                <a:ext uri="{FF2B5EF4-FFF2-40B4-BE49-F238E27FC236}">
                  <a16:creationId xmlns:a16="http://schemas.microsoft.com/office/drawing/2014/main" id="{9212406B-0FA1-CAD2-658A-043EA82CDF02}"/>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132569" y="2867391"/>
              <a:ext cx="531248" cy="531248"/>
            </a:xfrm>
            <a:prstGeom prst="rect">
              <a:avLst/>
            </a:prstGeom>
          </p:spPr>
        </p:pic>
        <p:sp>
          <p:nvSpPr>
            <p:cNvPr id="4186" name="ZoneTexte 34">
              <a:extLst>
                <a:ext uri="{FF2B5EF4-FFF2-40B4-BE49-F238E27FC236}">
                  <a16:creationId xmlns:a16="http://schemas.microsoft.com/office/drawing/2014/main" id="{D2070A67-A22A-A72A-7A7D-C4C94BBE152D}"/>
                </a:ext>
              </a:extLst>
            </p:cNvPr>
            <p:cNvSpPr txBox="1"/>
            <p:nvPr/>
          </p:nvSpPr>
          <p:spPr>
            <a:xfrm>
              <a:off x="568505" y="2775621"/>
              <a:ext cx="775661" cy="569242"/>
            </a:xfrm>
            <a:prstGeom prst="rect">
              <a:avLst/>
            </a:prstGeom>
            <a:noFill/>
            <a:ln w="19050">
              <a:solidFill>
                <a:srgbClr val="FFFFFF"/>
              </a:solid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189"/>
              <a:r>
                <a:rPr lang="fr-FR" sz="1600" b="1">
                  <a:solidFill>
                    <a:srgbClr val="33A6B2"/>
                  </a:solidFill>
                  <a:latin typeface="Arial Nova Cond" panose="020B0506020202020204" pitchFamily="34" charset="0"/>
                </a:rPr>
                <a:t>16 000</a:t>
              </a:r>
              <a:r>
                <a:rPr lang="fr-FR" sz="1400" b="1">
                  <a:solidFill>
                    <a:srgbClr val="33A6B2"/>
                  </a:solidFill>
                  <a:latin typeface="Arial Nova Cond" panose="020B0506020202020204" pitchFamily="34" charset="0"/>
                </a:rPr>
                <a:t> </a:t>
              </a:r>
              <a:br>
                <a:rPr lang="fr-FR" sz="1050" b="1">
                  <a:solidFill>
                    <a:srgbClr val="33A6B2"/>
                  </a:solidFill>
                  <a:latin typeface="Arial Nova Cond" panose="020B0506020202020204" pitchFamily="34" charset="0"/>
                </a:rPr>
              </a:br>
              <a:r>
                <a:rPr lang="fr-FR" sz="900" b="1">
                  <a:solidFill>
                    <a:srgbClr val="33A6B2"/>
                  </a:solidFill>
                  <a:latin typeface="Arial Nova Cond" panose="020B0506020202020204" pitchFamily="34" charset="0"/>
                </a:rPr>
                <a:t>abonnés </a:t>
              </a:r>
              <a:br>
                <a:rPr lang="fr-FR" sz="900" b="1">
                  <a:solidFill>
                    <a:srgbClr val="33A6B2"/>
                  </a:solidFill>
                  <a:latin typeface="Arial Nova Cond" panose="020B0506020202020204" pitchFamily="34" charset="0"/>
                </a:rPr>
              </a:br>
              <a:r>
                <a:rPr lang="fr-FR" sz="900" b="1">
                  <a:solidFill>
                    <a:srgbClr val="33A6B2"/>
                  </a:solidFill>
                  <a:latin typeface="Arial Nova Cond" panose="020B0506020202020204" pitchFamily="34" charset="0"/>
                </a:rPr>
                <a:t>domestiques</a:t>
              </a:r>
            </a:p>
          </p:txBody>
        </p:sp>
      </p:grpSp>
    </p:spTree>
    <p:extLst>
      <p:ext uri="{BB962C8B-B14F-4D97-AF65-F5344CB8AC3E}">
        <p14:creationId xmlns:p14="http://schemas.microsoft.com/office/powerpoint/2010/main" val="530488227"/>
      </p:ext>
    </p:extLst>
  </p:cSld>
  <p:clrMapOvr>
    <a:masterClrMapping/>
  </p:clrMapOvr>
  <mc:AlternateContent xmlns:mc="http://schemas.openxmlformats.org/markup-compatibility/2006">
    <mc:Choice xmlns:p14="http://schemas.microsoft.com/office/powerpoint/2010/main" Requires="p14">
      <p:transition p14:dur="0" advTm="8000"/>
    </mc:Choice>
    <mc:Fallback>
      <p:transition advTm="8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0BD598-EF53-4AFE-9F03-C236D89CC15F}"/>
              </a:ext>
            </a:extLst>
          </p:cNvPr>
          <p:cNvSpPr>
            <a:spLocks noGrp="1"/>
          </p:cNvSpPr>
          <p:nvPr>
            <p:ph type="title"/>
          </p:nvPr>
        </p:nvSpPr>
        <p:spPr>
          <a:xfrm>
            <a:off x="2934499" y="2330684"/>
            <a:ext cx="6024567" cy="1098316"/>
          </a:xfrm>
        </p:spPr>
        <p:txBody>
          <a:bodyPr/>
          <a:lstStyle/>
          <a:p>
            <a:r>
              <a:rPr lang="fr-FR"/>
              <a:t>Merci pour votre attention  !</a:t>
            </a:r>
          </a:p>
        </p:txBody>
      </p:sp>
    </p:spTree>
    <p:extLst>
      <p:ext uri="{BB962C8B-B14F-4D97-AF65-F5344CB8AC3E}">
        <p14:creationId xmlns:p14="http://schemas.microsoft.com/office/powerpoint/2010/main" val="1907267912"/>
      </p:ext>
    </p:extLst>
  </p:cSld>
  <p:clrMapOvr>
    <a:masterClrMapping/>
  </p:clrMapOvr>
  <mc:AlternateContent xmlns:mc="http://schemas.openxmlformats.org/markup-compatibility/2006">
    <mc:Choice xmlns:p14="http://schemas.microsoft.com/office/powerpoint/2010/main" Requires="p14">
      <p:transition spd="slow" p14:dur="8000" advClick="0" advTm="8000">
        <p:fade/>
      </p:transition>
    </mc:Choice>
    <mc:Fallback>
      <p:transition spd="slow" advClick="0" advTm="8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8338E46E-4496-A0BA-5EE2-B82333322ABF}"/>
              </a:ext>
            </a:extLst>
          </p:cNvPr>
          <p:cNvSpPr>
            <a:spLocks noGrp="1"/>
          </p:cNvSpPr>
          <p:nvPr>
            <p:ph type="ftr" sz="quarter" idx="3"/>
          </p:nvPr>
        </p:nvSpPr>
        <p:spPr>
          <a:xfrm>
            <a:off x="2134330" y="6276838"/>
            <a:ext cx="8350809" cy="288000"/>
          </a:xfrm>
        </p:spPr>
        <p:txBody>
          <a:bodyPr/>
          <a:lstStyle/>
          <a:p>
            <a:r>
              <a:rPr lang="fr-FR"/>
              <a:t>Lauréat des Trophées d’économies d’eau 2023</a:t>
            </a:r>
          </a:p>
        </p:txBody>
      </p:sp>
      <p:sp>
        <p:nvSpPr>
          <p:cNvPr id="4" name="Espace réservé du numéro de diapositive 3">
            <a:extLst>
              <a:ext uri="{FF2B5EF4-FFF2-40B4-BE49-F238E27FC236}">
                <a16:creationId xmlns:a16="http://schemas.microsoft.com/office/drawing/2014/main" id="{7A7FFB6E-72E1-FC27-5FA3-43D5261402CE}"/>
              </a:ext>
            </a:extLst>
          </p:cNvPr>
          <p:cNvSpPr>
            <a:spLocks noGrp="1"/>
          </p:cNvSpPr>
          <p:nvPr>
            <p:ph type="sldNum" sz="quarter" idx="4"/>
          </p:nvPr>
        </p:nvSpPr>
        <p:spPr>
          <a:xfrm>
            <a:off x="9672953" y="6276838"/>
            <a:ext cx="720000" cy="288000"/>
          </a:xfrm>
        </p:spPr>
        <p:txBody>
          <a:bodyPr/>
          <a:lstStyle/>
          <a:p>
            <a:fld id="{76616240-CD72-45B6-980A-B0B987596F74}" type="slidenum">
              <a:rPr lang="fr-FR" smtClean="0"/>
              <a:pPr/>
              <a:t>9</a:t>
            </a:fld>
            <a:endParaRPr lang="fr-FR"/>
          </a:p>
        </p:txBody>
      </p:sp>
      <p:pic>
        <p:nvPicPr>
          <p:cNvPr id="20" name="image5.jpeg">
            <a:extLst>
              <a:ext uri="{FF2B5EF4-FFF2-40B4-BE49-F238E27FC236}">
                <a16:creationId xmlns:a16="http://schemas.microsoft.com/office/drawing/2014/main" id="{D4FA127D-F50F-14DF-EDAD-9897BDDF8E39}"/>
              </a:ext>
            </a:extLst>
          </p:cNvPr>
          <p:cNvPicPr>
            <a:picLocks noChangeAspect="1"/>
          </p:cNvPicPr>
          <p:nvPr/>
        </p:nvPicPr>
        <p:blipFill>
          <a:blip r:embed="rId3"/>
          <a:stretch>
            <a:fillRect/>
          </a:stretch>
        </p:blipFill>
        <p:spPr>
          <a:xfrm>
            <a:off x="922294" y="6192960"/>
            <a:ext cx="1263992" cy="592869"/>
          </a:xfrm>
          <a:prstGeom prst="rect">
            <a:avLst/>
          </a:prstGeom>
          <a:ln w="12700">
            <a:miter lim="400000"/>
          </a:ln>
        </p:spPr>
      </p:pic>
      <p:sp>
        <p:nvSpPr>
          <p:cNvPr id="19" name="Titre 18">
            <a:extLst>
              <a:ext uri="{FF2B5EF4-FFF2-40B4-BE49-F238E27FC236}">
                <a16:creationId xmlns:a16="http://schemas.microsoft.com/office/drawing/2014/main" id="{6F9E71C0-21E3-9AA7-9EC8-61166D153259}"/>
              </a:ext>
            </a:extLst>
          </p:cNvPr>
          <p:cNvSpPr>
            <a:spLocks noGrp="1"/>
          </p:cNvSpPr>
          <p:nvPr>
            <p:ph type="title"/>
          </p:nvPr>
        </p:nvSpPr>
        <p:spPr>
          <a:xfrm>
            <a:off x="386508" y="418853"/>
            <a:ext cx="10515600" cy="614547"/>
          </a:xfrm>
        </p:spPr>
        <p:txBody>
          <a:bodyPr>
            <a:normAutofit fontScale="90000"/>
          </a:bodyPr>
          <a:lstStyle/>
          <a:p>
            <a:r>
              <a:rPr lang="fr-FR" sz="3600" b="1">
                <a:solidFill>
                  <a:srgbClr val="244E8E"/>
                </a:solidFill>
              </a:rPr>
              <a:t>Comprendre</a:t>
            </a:r>
            <a:br>
              <a:rPr lang="fr-FR" sz="3600" b="1">
                <a:solidFill>
                  <a:srgbClr val="33A6B2"/>
                </a:solidFill>
              </a:rPr>
            </a:br>
            <a:endParaRPr lang="fr-FR" sz="3600"/>
          </a:p>
        </p:txBody>
      </p:sp>
      <p:sp>
        <p:nvSpPr>
          <p:cNvPr id="21" name="ZoneTexte 20">
            <a:extLst>
              <a:ext uri="{FF2B5EF4-FFF2-40B4-BE49-F238E27FC236}">
                <a16:creationId xmlns:a16="http://schemas.microsoft.com/office/drawing/2014/main" id="{8099A4F6-2658-1E73-84B9-B93517CDFE3F}"/>
              </a:ext>
            </a:extLst>
          </p:cNvPr>
          <p:cNvSpPr txBox="1"/>
          <p:nvPr/>
        </p:nvSpPr>
        <p:spPr>
          <a:xfrm>
            <a:off x="461147" y="1033400"/>
            <a:ext cx="10006445" cy="523220"/>
          </a:xfrm>
          <a:prstGeom prst="rect">
            <a:avLst/>
          </a:prstGeom>
          <a:noFill/>
        </p:spPr>
        <p:txBody>
          <a:bodyPr wrap="square" rtlCol="0">
            <a:spAutoFit/>
          </a:bodyPr>
          <a:lstStyle/>
          <a:p>
            <a:pPr>
              <a:spcAft>
                <a:spcPts val="600"/>
              </a:spcAft>
            </a:pPr>
            <a:r>
              <a:rPr lang="fr-FR" sz="2800" b="1">
                <a:solidFill>
                  <a:srgbClr val="435057"/>
                </a:solidFill>
                <a:latin typeface="Trebuchet MS" panose="020B0603020202020204" pitchFamily="34" charset="0"/>
              </a:rPr>
              <a:t>Le portrait des consommateurs</a:t>
            </a:r>
          </a:p>
        </p:txBody>
      </p:sp>
      <p:pic>
        <p:nvPicPr>
          <p:cNvPr id="5" name="Image 4">
            <a:extLst>
              <a:ext uri="{FF2B5EF4-FFF2-40B4-BE49-F238E27FC236}">
                <a16:creationId xmlns:a16="http://schemas.microsoft.com/office/drawing/2014/main" id="{00FE3ECB-C6E4-BE4A-613C-30A1D14DE5E2}"/>
              </a:ext>
            </a:extLst>
          </p:cNvPr>
          <p:cNvPicPr>
            <a:picLocks noChangeAspect="1"/>
          </p:cNvPicPr>
          <p:nvPr/>
        </p:nvPicPr>
        <p:blipFill rotWithShape="1">
          <a:blip r:embed="rId4"/>
          <a:srcRect b="8124"/>
          <a:stretch/>
        </p:blipFill>
        <p:spPr>
          <a:xfrm>
            <a:off x="0" y="6073487"/>
            <a:ext cx="922294" cy="784761"/>
          </a:xfrm>
          <a:prstGeom prst="rect">
            <a:avLst/>
          </a:prstGeom>
        </p:spPr>
      </p:pic>
      <p:sp>
        <p:nvSpPr>
          <p:cNvPr id="2" name="Freeform 26">
            <a:extLst>
              <a:ext uri="{FF2B5EF4-FFF2-40B4-BE49-F238E27FC236}">
                <a16:creationId xmlns:a16="http://schemas.microsoft.com/office/drawing/2014/main" id="{08A4AD5A-70D2-395C-13CA-81A4D99069A1}"/>
              </a:ext>
            </a:extLst>
          </p:cNvPr>
          <p:cNvSpPr/>
          <p:nvPr/>
        </p:nvSpPr>
        <p:spPr>
          <a:xfrm>
            <a:off x="10485139" y="6086521"/>
            <a:ext cx="1527747" cy="701848"/>
          </a:xfrm>
          <a:custGeom>
            <a:avLst/>
            <a:gdLst/>
            <a:ahLst/>
            <a:cxnLst/>
            <a:rect l="l" t="t" r="r" b="b"/>
            <a:pathLst>
              <a:path w="2380969" h="1260002">
                <a:moveTo>
                  <a:pt x="0" y="0"/>
                </a:moveTo>
                <a:lnTo>
                  <a:pt x="2380970" y="0"/>
                </a:lnTo>
                <a:lnTo>
                  <a:pt x="2380970" y="1260002"/>
                </a:lnTo>
                <a:lnTo>
                  <a:pt x="0" y="1260002"/>
                </a:lnTo>
                <a:lnTo>
                  <a:pt x="0" y="0"/>
                </a:lnTo>
                <a:close/>
              </a:path>
            </a:pathLst>
          </a:custGeom>
          <a:blipFill>
            <a:blip r:embed="rId5"/>
            <a:stretch>
              <a:fillRect/>
            </a:stretch>
          </a:blipFill>
        </p:spPr>
        <p:txBody>
          <a:bodyPr/>
          <a:lstStyle/>
          <a:p>
            <a:endParaRPr lang="fr-FR"/>
          </a:p>
        </p:txBody>
      </p:sp>
      <p:pic>
        <p:nvPicPr>
          <p:cNvPr id="6" name="Image 5">
            <a:extLst>
              <a:ext uri="{FF2B5EF4-FFF2-40B4-BE49-F238E27FC236}">
                <a16:creationId xmlns:a16="http://schemas.microsoft.com/office/drawing/2014/main" id="{E35ECFA3-358D-BF99-03B5-4D691FE65FCB}"/>
              </a:ext>
            </a:extLst>
          </p:cNvPr>
          <p:cNvPicPr>
            <a:picLocks noChangeAspect="1"/>
          </p:cNvPicPr>
          <p:nvPr/>
        </p:nvPicPr>
        <p:blipFill rotWithShape="1">
          <a:blip r:embed="rId6"/>
          <a:srcRect t="7805" r="3998" b="3078"/>
          <a:stretch/>
        </p:blipFill>
        <p:spPr>
          <a:xfrm>
            <a:off x="10245436" y="187500"/>
            <a:ext cx="1780822" cy="1026251"/>
          </a:xfrm>
          <a:prstGeom prst="rect">
            <a:avLst/>
          </a:prstGeom>
        </p:spPr>
      </p:pic>
      <p:pic>
        <p:nvPicPr>
          <p:cNvPr id="2050" name="Picture 2">
            <a:extLst>
              <a:ext uri="{FF2B5EF4-FFF2-40B4-BE49-F238E27FC236}">
                <a16:creationId xmlns:a16="http://schemas.microsoft.com/office/drawing/2014/main" id="{793958B8-A75D-0284-DA5A-BA80FA43E1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2494" y="2286722"/>
            <a:ext cx="6006092" cy="3384691"/>
          </a:xfrm>
          <a:prstGeom prst="rect">
            <a:avLst/>
          </a:prstGeom>
          <a:noFill/>
          <a:extLst>
            <a:ext uri="{909E8E84-426E-40DD-AFC4-6F175D3DCCD1}">
              <a14:hiddenFill xmlns:a14="http://schemas.microsoft.com/office/drawing/2010/main">
                <a:solidFill>
                  <a:srgbClr val="FFFFFF"/>
                </a:solidFill>
              </a14:hiddenFill>
            </a:ext>
          </a:extLst>
        </p:spPr>
      </p:pic>
      <p:sp>
        <p:nvSpPr>
          <p:cNvPr id="8" name="Titre 10">
            <a:extLst>
              <a:ext uri="{FF2B5EF4-FFF2-40B4-BE49-F238E27FC236}">
                <a16:creationId xmlns:a16="http://schemas.microsoft.com/office/drawing/2014/main" id="{111133E1-134C-D5E8-114C-7940F4FA6C8A}"/>
              </a:ext>
            </a:extLst>
          </p:cNvPr>
          <p:cNvSpPr>
            <a:spLocks noGrp="1"/>
          </p:cNvSpPr>
          <p:nvPr/>
        </p:nvSpPr>
        <p:spPr>
          <a:xfrm>
            <a:off x="609600" y="1810536"/>
            <a:ext cx="4625788" cy="498598"/>
          </a:xfrm>
          <a:prstGeom prst="rect">
            <a:avLst/>
          </a:prstGeom>
          <a:solidFill>
            <a:schemeClr val="bg1"/>
          </a:solidFill>
        </p:spPr>
        <p:txBody>
          <a:bodyPr vert="horz" wrap="square" lIns="0" tIns="0" rIns="0" bIns="0" rtlCol="0" anchor="ctr">
            <a:spAutoFit/>
          </a:bodyPr>
          <a:lstStyle>
            <a:lvl1pPr algn="ctr" defTabSz="685800" rtl="0" eaLnBrk="1" latinLnBrk="0" hangingPunct="1">
              <a:lnSpc>
                <a:spcPct val="90000"/>
              </a:lnSpc>
              <a:spcBef>
                <a:spcPct val="0"/>
              </a:spcBef>
              <a:buNone/>
              <a:defRPr sz="2800" b="1" kern="1200" cap="all" baseline="0">
                <a:solidFill>
                  <a:schemeClr val="accent2"/>
                </a:solidFill>
                <a:latin typeface="+mn-lt"/>
                <a:ea typeface="+mj-ea"/>
                <a:cs typeface="Arial" panose="020B0604020202020204" pitchFamily="34" charset="0"/>
              </a:defRPr>
            </a:lvl1pPr>
          </a:lstStyle>
          <a:p>
            <a:pPr algn="l"/>
            <a:r>
              <a:rPr lang="fr-FR" sz="1800" b="0" u="sng" cap="none">
                <a:solidFill>
                  <a:srgbClr val="A0C515"/>
                </a:solidFill>
                <a:latin typeface="Trebuchet MS" panose="020B0603020202020204" pitchFamily="34" charset="0"/>
              </a:rPr>
              <a:t>Référentiel de consommation domestique </a:t>
            </a:r>
            <a:br>
              <a:rPr lang="fr-FR" sz="1800" b="0" cap="none">
                <a:solidFill>
                  <a:srgbClr val="48535A"/>
                </a:solidFill>
                <a:latin typeface="Trebuchet MS" panose="020B0603020202020204" pitchFamily="34" charset="0"/>
              </a:rPr>
            </a:br>
            <a:r>
              <a:rPr lang="fr-FR" sz="1800" b="0" cap="none">
                <a:solidFill>
                  <a:srgbClr val="48535A"/>
                </a:solidFill>
                <a:latin typeface="Trebuchet MS" panose="020B0603020202020204" pitchFamily="34" charset="0"/>
              </a:rPr>
              <a:t>Agglo de Brive 2021</a:t>
            </a:r>
          </a:p>
        </p:txBody>
      </p:sp>
    </p:spTree>
    <p:extLst>
      <p:ext uri="{BB962C8B-B14F-4D97-AF65-F5344CB8AC3E}">
        <p14:creationId xmlns:p14="http://schemas.microsoft.com/office/powerpoint/2010/main" val="2808733784"/>
      </p:ext>
    </p:extLst>
  </p:cSld>
  <p:clrMapOvr>
    <a:masterClrMapping/>
  </p:clrMapOvr>
  <mc:AlternateContent xmlns:mc="http://schemas.openxmlformats.org/markup-compatibility/2006">
    <mc:Choice xmlns:p14="http://schemas.microsoft.com/office/powerpoint/2010/main" Requires="p14">
      <p:transition p14:dur="0" advTm="8000"/>
    </mc:Choice>
    <mc:Fallback>
      <p:transition advTm="8000"/>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s globales">
  <a:themeElements>
    <a:clrScheme name="Personnalisé 7">
      <a:dk1>
        <a:srgbClr val="000000"/>
      </a:dk1>
      <a:lt1>
        <a:srgbClr val="FFFFFF"/>
      </a:lt1>
      <a:dk2>
        <a:srgbClr val="77B7FC"/>
      </a:dk2>
      <a:lt2>
        <a:srgbClr val="FFC228"/>
      </a:lt2>
      <a:accent1>
        <a:srgbClr val="F67536"/>
      </a:accent1>
      <a:accent2>
        <a:srgbClr val="030F40"/>
      </a:accent2>
      <a:accent3>
        <a:srgbClr val="AADC14"/>
      </a:accent3>
      <a:accent4>
        <a:srgbClr val="FFFFFF"/>
      </a:accent4>
      <a:accent5>
        <a:srgbClr val="FFFFFF"/>
      </a:accent5>
      <a:accent6>
        <a:srgbClr val="FFFFFF"/>
      </a:accent6>
      <a:hlink>
        <a:srgbClr val="000000"/>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0ace10e6-8c8a-46b5-9435-807f619c65c5" ContentTypeId="0x0101" PreviousValue="false"/>
</file>

<file path=customXml/item3.xml><?xml version="1.0" encoding="utf-8"?>
<p:properties xmlns:p="http://schemas.microsoft.com/office/2006/metadata/properties" xmlns:xsi="http://www.w3.org/2001/XMLSchema-instance" xmlns:pc="http://schemas.microsoft.com/office/infopath/2007/PartnerControls">
  <documentManagement>
    <TaxCatchAll xmlns="245d3454-feba-4bc4-96fe-df1f38c5cb75" xsi:nil="true"/>
    <lcf76f155ced4ddcb4097134ff3c332f xmlns="a4f47abe-aed4-4352-bfc4-11e394657902">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9EEF775954732541AC1C12E047EF58E1" ma:contentTypeVersion="18" ma:contentTypeDescription="Crée un document." ma:contentTypeScope="" ma:versionID="af3029357db4cf617ef8f07a7162faef">
  <xsd:schema xmlns:xsd="http://www.w3.org/2001/XMLSchema" xmlns:xs="http://www.w3.org/2001/XMLSchema" xmlns:p="http://schemas.microsoft.com/office/2006/metadata/properties" xmlns:ns2="a4f47abe-aed4-4352-bfc4-11e394657902" xmlns:ns3="245d3454-feba-4bc4-96fe-df1f38c5cb75" targetNamespace="http://schemas.microsoft.com/office/2006/metadata/properties" ma:root="true" ma:fieldsID="caa5813f0fed85e8d36f7f34fffd625b" ns2:_="" ns3:_="">
    <xsd:import namespace="a4f47abe-aed4-4352-bfc4-11e394657902"/>
    <xsd:import namespace="245d3454-feba-4bc4-96fe-df1f38c5cb7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47abe-aed4-4352-bfc4-11e3946579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0ace10e6-8c8a-46b5-9435-807f619c65c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5d3454-feba-4bc4-96fe-df1f38c5cb7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a88444b-584e-43e9-89d6-7186199c758b}" ma:internalName="TaxCatchAll" ma:showField="CatchAllData" ma:web="245d3454-feba-4bc4-96fe-df1f38c5cb7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0B9ECE-1443-4617-BAF2-F8D0313DA710}">
  <ds:schemaRefs>
    <ds:schemaRef ds:uri="http://schemas.microsoft.com/sharepoint/v3/contenttype/forms"/>
  </ds:schemaRefs>
</ds:datastoreItem>
</file>

<file path=customXml/itemProps2.xml><?xml version="1.0" encoding="utf-8"?>
<ds:datastoreItem xmlns:ds="http://schemas.openxmlformats.org/officeDocument/2006/customXml" ds:itemID="{74CC67D8-1387-46FB-9EE0-FA0B7EDC299F}">
  <ds:schemaRefs>
    <ds:schemaRef ds:uri="Microsoft.SharePoint.Taxonomy.ContentTypeSync"/>
  </ds:schemaRefs>
</ds:datastoreItem>
</file>

<file path=customXml/itemProps3.xml><?xml version="1.0" encoding="utf-8"?>
<ds:datastoreItem xmlns:ds="http://schemas.openxmlformats.org/officeDocument/2006/customXml" ds:itemID="{316FD672-202E-4D9E-890D-6963378072F4}">
  <ds:schemaRefs>
    <ds:schemaRef ds:uri="245d3454-feba-4bc4-96fe-df1f38c5cb75"/>
    <ds:schemaRef ds:uri="a4f47abe-aed4-4352-bfc4-11e39465790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F2F556B0-F93C-48A8-9F3B-04FBC58F754E}">
  <ds:schemaRefs>
    <ds:schemaRef ds:uri="245d3454-feba-4bc4-96fe-df1f38c5cb75"/>
    <ds:schemaRef ds:uri="a4f47abe-aed4-4352-bfc4-11e3946579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12</Notes>
  <HiddenSlides>4</HiddenSlide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Thème Office</vt:lpstr>
      <vt:lpstr>Slides globales</vt:lpstr>
      <vt:lpstr>PowerPoint Presentation</vt:lpstr>
      <vt:lpstr>Tendre vers un nouveau modèle   </vt:lpstr>
      <vt:lpstr>Tendre vers un nouveau modèle   </vt:lpstr>
      <vt:lpstr>Tendre vers un nouveau modèle   </vt:lpstr>
      <vt:lpstr>Comprendre </vt:lpstr>
      <vt:lpstr>PowerPoint Presentation</vt:lpstr>
      <vt:lpstr>Évaluer  </vt:lpstr>
      <vt:lpstr>Merci pour votre attention  !</vt:lpstr>
      <vt:lpstr>Comprendre </vt:lpstr>
      <vt:lpstr>Comprendre </vt:lpstr>
      <vt:lpstr>Comprendre </vt:lpstr>
      <vt:lpstr>Comprendre </vt:lpstr>
      <vt:lpstr>Agir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 du dispositif</dc:title>
  <dc:creator>Inès BACHTANIK</dc:creator>
  <cp:revision>1</cp:revision>
  <dcterms:created xsi:type="dcterms:W3CDTF">2023-11-20T11:30:05Z</dcterms:created>
  <dcterms:modified xsi:type="dcterms:W3CDTF">2023-12-07T15:11:09Z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0x0101009EEF775954732541AC1C12E047EF58E1</vt:lpwstr>
  </property>
  <property fmtid="{D5CDD505-2E9C-101B-9397-08002B2CF9AE}" pid="3" name="MediaServiceImageTags">
    <vt:lpwstr/>
  </property>
</Properties>
</file>